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57" r:id="rId4"/>
    <p:sldId id="258" r:id="rId5"/>
    <p:sldId id="259" r:id="rId6"/>
    <p:sldId id="262" r:id="rId7"/>
    <p:sldId id="269" r:id="rId8"/>
    <p:sldId id="260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355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628"/>
    <a:srgbClr val="090E21"/>
    <a:srgbClr val="172041"/>
    <a:srgbClr val="89010E"/>
    <a:srgbClr val="FE0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9" autoAdjust="0"/>
    <p:restoredTop sz="85147" autoAdjust="0"/>
  </p:normalViewPr>
  <p:slideViewPr>
    <p:cSldViewPr snapToGrid="0" showGuides="1">
      <p:cViewPr varScale="1">
        <p:scale>
          <a:sx n="99" d="100"/>
          <a:sy n="99" d="100"/>
        </p:scale>
        <p:origin x="608" y="184"/>
      </p:cViewPr>
      <p:guideLst>
        <p:guide orient="horz" pos="346"/>
        <p:guide pos="325"/>
        <p:guide pos="7355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1138786927"/>
        <c:axId val="374614399"/>
      </c:areaChart>
      <c:catAx>
        <c:axId val="1138786927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SA"/>
          </a:p>
        </c:txPr>
        <c:crossAx val="374614399"/>
        <c:crosses val="autoZero"/>
        <c:auto val="1"/>
        <c:lblAlgn val="ctr"/>
        <c:lblOffset val="100"/>
        <c:noMultiLvlLbl val="1"/>
      </c:catAx>
      <c:valAx>
        <c:axId val="3746143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SA"/>
          </a:p>
        </c:txPr>
        <c:crossAx val="11387869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S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97BA6-6262-4515-8C18-D8F5017B64A9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881ED-7D9D-447F-B9AA-B57D8F5D5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3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rdan_jelly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ol-people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thonyintraversato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ol-people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881ED-7D9D-447F-B9AA-B57D8F5D50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0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Creadit</a:t>
            </a:r>
            <a:r>
              <a:rPr lang="en-US" dirty="0"/>
              <a:t> picture :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Jordan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br>
              <a:rPr lang="en-US" dirty="0"/>
            </a:br>
            <a:r>
              <a:rPr lang="en-US" b="1" dirty="0">
                <a:effectLst/>
              </a:rPr>
              <a:t>Link : </a:t>
            </a:r>
            <a:r>
              <a:rPr lang="en-US" u="sng" dirty="0"/>
              <a:t>https://unsplash.com/photos/evtWtv0i-6E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881ED-7D9D-447F-B9AA-B57D8F5D50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89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Creadit</a:t>
            </a:r>
            <a:r>
              <a:rPr lang="en-US" dirty="0"/>
              <a:t> picture : </a:t>
            </a:r>
            <a:br>
              <a:rPr lang="en-US" dirty="0"/>
            </a:br>
            <a:r>
              <a:rPr lang="en-US" dirty="0"/>
              <a:t>Photo by </a:t>
            </a:r>
            <a:r>
              <a:rPr lang="en-US" dirty="0">
                <a:hlinkClick r:id="rId3"/>
              </a:rPr>
              <a:t>Anthony </a:t>
            </a:r>
            <a:r>
              <a:rPr lang="en-US" dirty="0" err="1">
                <a:hlinkClick r:id="rId3"/>
              </a:rPr>
              <a:t>Intraversato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br>
              <a:rPr lang="en-US" dirty="0"/>
            </a:br>
            <a:r>
              <a:rPr lang="en-US" b="1" dirty="0">
                <a:effectLst/>
              </a:rPr>
              <a:t>Link : </a:t>
            </a:r>
            <a:r>
              <a:rPr lang="en-US" u="sng" dirty="0"/>
              <a:t>https://unsplash.com/photos/vYRAP3yMa3I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881ED-7D9D-447F-B9AA-B57D8F5D50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39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881ED-7D9D-447F-B9AA-B57D8F5D50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1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881ED-7D9D-447F-B9AA-B57D8F5D50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61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881ED-7D9D-447F-B9AA-B57D8F5D50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58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881ED-7D9D-447F-B9AA-B57D8F5D50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43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881ED-7D9D-447F-B9AA-B57D8F5D50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99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A881ED-7D9D-447F-B9AA-B57D8F5D50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4115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F59A0-9D46-42FA-822A-244950DD7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FEA3E5-7089-4084-A29E-215801B4D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7DB46-D2F3-41D5-822F-91D7C7F1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BB8A0E-C089-4F24-ABDA-00538CAF816F}" type="datetime1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0B3E6-3D7A-4A4D-AB91-22C51CDDB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www.yourwebsite.com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A5FC6-A4C1-4F12-A4D8-41CCFA5E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097F2-A895-4D78-A27E-C52CFC4E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8520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E4B3-FD77-4F09-B98D-464986D8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C79093-B154-4F21-9072-298C24BCE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4650F-F0AA-4E80-A6E1-5D1C486C9C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2415C-66CA-4E29-813C-96959DE4AEE5}" type="datetime1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F7730-9828-4EB3-85FE-97AC886B4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www.yourwebsite.com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A992B-F0B3-45E6-820D-9A76945EC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097F2-A895-4D78-A27E-C52CFC4E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9005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D9A038-4E44-4166-9F8A-FF35807ED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1A2D4-B44D-48D2-9D02-3F1C64D44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E11AC-1AC9-4D6D-A1C8-0B06B1A31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3A11D5-B6DF-4326-8913-C191819D3722}" type="datetime1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C4763-B98F-446B-935A-BF4B1C15D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www.yourwebsite.com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5E28D-0FC4-4DB4-B1B4-061E9BB82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097F2-A895-4D78-A27E-C52CFC4E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0213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1433-CDF1-4E6C-9B56-64EE97C0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8781B-4588-4E47-BE2A-E3A247B80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0A5B7-B270-40D9-BE8D-C520B3C863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CBCADA-1793-4A8D-ABD9-11ACEDDC6350}" type="datetime1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09A21-3927-4EEF-86C8-2BD776A2C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www.yourwebsite.com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46E13-7B59-496E-93FC-D13BB0155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097F2-A895-4D78-A27E-C52CFC4E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4654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6C4F2-B06C-461B-B2E6-B5684554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A0B36-9400-4852-8096-C70BDF51B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C69D0-3AF6-45A8-AF21-8A23891ACE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F6C459-78FD-4D9D-BAAE-AC99BD40B695}" type="datetime1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6104A-ADE6-4E1D-B749-DE34E11B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www.yourwebsite.com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8B0D6-AB5A-407E-9ECF-D6198F4A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097F2-A895-4D78-A27E-C52CFC4E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3818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2183-D4CD-4727-8706-467473F86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E35B6-C009-4134-A9A0-654693273D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1FA7E-58BC-4684-B3C0-C580C2FAE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E6448-DAC2-40E1-8DE4-32C81A412F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3984AA-09FC-4245-8F8F-76C56D3AB07A}" type="datetime1">
              <a:rPr lang="en-US" smtClean="0"/>
              <a:t>11/20/21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35892-456A-4490-B307-96EEE54A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www.yourwebsite.com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227B6-405D-4B35-9694-3522F2F7D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097F2-A895-4D78-A27E-C52CFC4E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7192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A6427-C976-44D0-A352-74812DA87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2F7D0-AA50-40F2-A525-B69730891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C4043-4BC2-4916-9CDB-710D52576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43B47-875F-40EE-87A6-62E5F26AA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E01C33-B538-46B1-BEBD-8C5181A56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A491C5-CFA8-4029-9F01-F2C8427C14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91F56D-2C94-4AF6-82DC-5F113771A068}" type="datetime1">
              <a:rPr lang="en-US" smtClean="0"/>
              <a:t>11/20/21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267264-3BAF-4D8D-A938-C74C867D5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www.yourwebsite.com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E77453-FCE0-48EE-BFE8-2155B33A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097F2-A895-4D78-A27E-C52CFC4E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4522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49C58-DEB2-44DD-B299-D12CCC200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AFC7D1-D02E-4F24-AC74-91B9C51D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24AEAD-B7D3-4005-A723-A70065F1E039}" type="datetime1">
              <a:rPr lang="en-US" smtClean="0"/>
              <a:t>11/20/21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B2B8C-BA50-437B-A4D3-745B020C1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www.yourwebsite.com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FFD66-C7A2-4924-9218-D88CB8637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097F2-A895-4D78-A27E-C52CFC4E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3089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4FB5F7-7B9A-4943-8944-A3D2CAF331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2C4A-6008-4F12-AAEA-B7A524ACCE90}" type="datetime1">
              <a:rPr lang="en-US" smtClean="0"/>
              <a:t>11/20/21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32C8E4-2C46-4D54-AF34-DA4BC4176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www.yourwebsite.com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5DF05-BEBC-43B0-BE01-78E18B04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097F2-A895-4D78-A27E-C52CFC4E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8408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3BD6-912B-4215-B788-2E72F86D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12414-CA6E-441C-814A-A1A6DBD75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3D866-8AF4-45C4-8772-74C916E2D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42DB9-6E95-4117-A847-0294B0C6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7E137E-083A-4B95-9B15-2D54CC3B2FC5}" type="datetime1">
              <a:rPr lang="en-US" smtClean="0"/>
              <a:t>11/20/21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ED9E4-B53D-447B-BB6A-B779A276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www.yourwebsite.com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6743A-3D29-4AEF-9AA4-2F7C0E25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097F2-A895-4D78-A27E-C52CFC4E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1848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A298-5233-4BB1-9DD9-BD72790CD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46E532-217A-4F75-A1AB-D9BF7D1612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F381B-E8BC-4B3A-B287-FF8BF7E4B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63D91-64EB-406C-BDA9-8DF7DACF28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9DAA6D-58F9-4488-B6E7-E3E0D6C068BE}" type="datetime1">
              <a:rPr lang="en-US" smtClean="0"/>
              <a:t>11/20/21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FA8A6-3F6D-492A-8B2E-5F5363B5C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www.yourwebsite.com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6BB3F-A9E5-4C5B-8F20-A768EE9E1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097F2-A895-4D78-A27E-C52CFC4E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9795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5D0A44-051C-4C65-A884-B09DC26C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18A09-3554-48D8-9865-3D08CB7B9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825625"/>
            <a:ext cx="10837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A768D-0ECC-4EA5-9BDE-D9A32BC00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14800" cy="16927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>
              <a:defRPr lang="en-US" sz="1100" i="1" dirty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www.yourwebsite.com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B7F2D-A0AB-433B-869A-822C05A99B2D}"/>
              </a:ext>
            </a:extLst>
          </p:cNvPr>
          <p:cNvGrpSpPr/>
          <p:nvPr userDrawn="1"/>
        </p:nvGrpSpPr>
        <p:grpSpPr>
          <a:xfrm>
            <a:off x="10998863" y="452415"/>
            <a:ext cx="677200" cy="193719"/>
            <a:chOff x="4103688" y="-2378075"/>
            <a:chExt cx="1309687" cy="374650"/>
          </a:xfrm>
          <a:solidFill>
            <a:schemeClr val="bg1"/>
          </a:solidFill>
        </p:grpSpPr>
        <p:sp>
          <p:nvSpPr>
            <p:cNvPr id="15" name="Freeform 254">
              <a:extLst>
                <a:ext uri="{FF2B5EF4-FFF2-40B4-BE49-F238E27FC236}">
                  <a16:creationId xmlns:a16="http://schemas.microsoft.com/office/drawing/2014/main" id="{51CDD2E1-FE8C-4DB5-B069-0ABEA224C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255">
              <a:extLst>
                <a:ext uri="{FF2B5EF4-FFF2-40B4-BE49-F238E27FC236}">
                  <a16:creationId xmlns:a16="http://schemas.microsoft.com/office/drawing/2014/main" id="{4FC27210-BE3A-4FBE-A823-48BC69D4A1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256">
              <a:extLst>
                <a:ext uri="{FF2B5EF4-FFF2-40B4-BE49-F238E27FC236}">
                  <a16:creationId xmlns:a16="http://schemas.microsoft.com/office/drawing/2014/main" id="{2E536558-9E46-419E-A05C-39434CCDC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257">
              <a:extLst>
                <a:ext uri="{FF2B5EF4-FFF2-40B4-BE49-F238E27FC236}">
                  <a16:creationId xmlns:a16="http://schemas.microsoft.com/office/drawing/2014/main" id="{D2D66A76-EA1E-4606-A8BC-BB109E09F0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258">
              <a:extLst>
                <a:ext uri="{FF2B5EF4-FFF2-40B4-BE49-F238E27FC236}">
                  <a16:creationId xmlns:a16="http://schemas.microsoft.com/office/drawing/2014/main" id="{48845641-DE1E-4458-9AFE-3E384F5E6F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259">
              <a:extLst>
                <a:ext uri="{FF2B5EF4-FFF2-40B4-BE49-F238E27FC236}">
                  <a16:creationId xmlns:a16="http://schemas.microsoft.com/office/drawing/2014/main" id="{17B3D634-A7DE-4338-A223-207A05D823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260">
              <a:extLst>
                <a:ext uri="{FF2B5EF4-FFF2-40B4-BE49-F238E27FC236}">
                  <a16:creationId xmlns:a16="http://schemas.microsoft.com/office/drawing/2014/main" id="{2A5D62B4-FF75-4A64-90FC-E048B1084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61">
              <a:extLst>
                <a:ext uri="{FF2B5EF4-FFF2-40B4-BE49-F238E27FC236}">
                  <a16:creationId xmlns:a16="http://schemas.microsoft.com/office/drawing/2014/main" id="{9B3B5F07-DD71-40D7-B72A-ED5729FF2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62">
              <a:extLst>
                <a:ext uri="{FF2B5EF4-FFF2-40B4-BE49-F238E27FC236}">
                  <a16:creationId xmlns:a16="http://schemas.microsoft.com/office/drawing/2014/main" id="{CFD01C2A-BCCD-4C20-858F-2AB2FF404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7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hyperlink" Target="https://www.infoplease.com/current-events/2018/september-2018-current-events-us-news#Shooting%20in%20Cincinnat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foplease.com/current-events/2018/september-2018-current-events-us-news#Thousands%20of%20Exotic%20Insects%20Stolen" TargetMode="External"/><Relationship Id="rId5" Type="http://schemas.openxmlformats.org/officeDocument/2006/relationships/hyperlink" Target="https://www.infoplease.com/current-events/2018/september-2018-current-events-us-news#Shooting%20at%20San%20Bernardino%20Apartment" TargetMode="Externa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186C8BE2-35C2-46CA-89D9-99B73C6C4825}"/>
              </a:ext>
            </a:extLst>
          </p:cNvPr>
          <p:cNvSpPr/>
          <p:nvPr/>
        </p:nvSpPr>
        <p:spPr>
          <a:xfrm>
            <a:off x="0" y="0"/>
            <a:ext cx="530454" cy="68580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1097E9-9E5C-40DD-981F-D2B0BB308F77}"/>
              </a:ext>
            </a:extLst>
          </p:cNvPr>
          <p:cNvSpPr/>
          <p:nvPr/>
        </p:nvSpPr>
        <p:spPr>
          <a:xfrm>
            <a:off x="532842" y="549275"/>
            <a:ext cx="11143221" cy="5759450"/>
          </a:xfrm>
          <a:prstGeom prst="rect">
            <a:avLst/>
          </a:prstGeom>
          <a:solidFill>
            <a:srgbClr val="090E21"/>
          </a:solidFill>
          <a:ln>
            <a:noFill/>
          </a:ln>
          <a:effectLst>
            <a:outerShdw blurRad="330200" sx="102000" sy="102000" algn="ctr" rotWithShape="0">
              <a:schemeClr val="accent2">
                <a:lumMod val="50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horse standing in a room&#10;&#10;Description automatically generated">
            <a:extLst>
              <a:ext uri="{FF2B5EF4-FFF2-40B4-BE49-F238E27FC236}">
                <a16:creationId xmlns:a16="http://schemas.microsoft.com/office/drawing/2014/main" id="{5BF365B2-8889-4418-B710-6F0B3C16C0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4" t="14942" r="7784" b="-218"/>
          <a:stretch/>
        </p:blipFill>
        <p:spPr>
          <a:xfrm>
            <a:off x="38258" y="3703638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AF17775-3276-4F51-92E1-356100C4AFDF}"/>
              </a:ext>
            </a:extLst>
          </p:cNvPr>
          <p:cNvSpPr/>
          <p:nvPr/>
        </p:nvSpPr>
        <p:spPr>
          <a:xfrm>
            <a:off x="9772650" y="0"/>
            <a:ext cx="241935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7923121-ECFF-4F88-A4B9-F894696BA865}"/>
              </a:ext>
            </a:extLst>
          </p:cNvPr>
          <p:cNvSpPr/>
          <p:nvPr/>
        </p:nvSpPr>
        <p:spPr>
          <a:xfrm flipV="1">
            <a:off x="6886811" y="750174"/>
            <a:ext cx="5563158" cy="4432300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C6863D-F55B-4E12-B527-2553463CA3AA}"/>
              </a:ext>
            </a:extLst>
          </p:cNvPr>
          <p:cNvGrpSpPr/>
          <p:nvPr/>
        </p:nvGrpSpPr>
        <p:grpSpPr>
          <a:xfrm>
            <a:off x="985108" y="1394200"/>
            <a:ext cx="1084851" cy="310331"/>
            <a:chOff x="4103688" y="-2378075"/>
            <a:chExt cx="1309687" cy="374650"/>
          </a:xfrm>
          <a:solidFill>
            <a:schemeClr val="bg1"/>
          </a:solidFill>
        </p:grpSpPr>
        <p:sp>
          <p:nvSpPr>
            <p:cNvPr id="11" name="Freeform 254">
              <a:extLst>
                <a:ext uri="{FF2B5EF4-FFF2-40B4-BE49-F238E27FC236}">
                  <a16:creationId xmlns:a16="http://schemas.microsoft.com/office/drawing/2014/main" id="{6A1889ED-BAA7-4D64-8A9F-D9B95AF66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255">
              <a:extLst>
                <a:ext uri="{FF2B5EF4-FFF2-40B4-BE49-F238E27FC236}">
                  <a16:creationId xmlns:a16="http://schemas.microsoft.com/office/drawing/2014/main" id="{70170436-FB49-4340-8073-388031B9B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256">
              <a:extLst>
                <a:ext uri="{FF2B5EF4-FFF2-40B4-BE49-F238E27FC236}">
                  <a16:creationId xmlns:a16="http://schemas.microsoft.com/office/drawing/2014/main" id="{0DAD7119-C076-4C72-B199-E8B3669BB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257">
              <a:extLst>
                <a:ext uri="{FF2B5EF4-FFF2-40B4-BE49-F238E27FC236}">
                  <a16:creationId xmlns:a16="http://schemas.microsoft.com/office/drawing/2014/main" id="{32F1F7DF-4D68-4FA8-822F-F14FF041B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258">
              <a:extLst>
                <a:ext uri="{FF2B5EF4-FFF2-40B4-BE49-F238E27FC236}">
                  <a16:creationId xmlns:a16="http://schemas.microsoft.com/office/drawing/2014/main" id="{BA0BA43B-3E85-4694-B003-F90351C44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259">
              <a:extLst>
                <a:ext uri="{FF2B5EF4-FFF2-40B4-BE49-F238E27FC236}">
                  <a16:creationId xmlns:a16="http://schemas.microsoft.com/office/drawing/2014/main" id="{D8CC1E65-5840-4531-BCCA-34CAC35CDF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260">
              <a:extLst>
                <a:ext uri="{FF2B5EF4-FFF2-40B4-BE49-F238E27FC236}">
                  <a16:creationId xmlns:a16="http://schemas.microsoft.com/office/drawing/2014/main" id="{3BDDE394-53FB-4D2C-81E8-63FEE032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261">
              <a:extLst>
                <a:ext uri="{FF2B5EF4-FFF2-40B4-BE49-F238E27FC236}">
                  <a16:creationId xmlns:a16="http://schemas.microsoft.com/office/drawing/2014/main" id="{1D34A7C7-9DCC-4CA6-9744-E88E0A737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262">
              <a:extLst>
                <a:ext uri="{FF2B5EF4-FFF2-40B4-BE49-F238E27FC236}">
                  <a16:creationId xmlns:a16="http://schemas.microsoft.com/office/drawing/2014/main" id="{C315EC41-5CE6-4593-829F-8E76FBA97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2" name="Picture 41" descr="A person with a sunset in the background&#10;&#10;Description automatically generated">
            <a:extLst>
              <a:ext uri="{FF2B5EF4-FFF2-40B4-BE49-F238E27FC236}">
                <a16:creationId xmlns:a16="http://schemas.microsoft.com/office/drawing/2014/main" id="{9E8D57D0-3F9C-C84B-8DA1-B62F16BD6F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3" b="6639"/>
          <a:stretch/>
        </p:blipFill>
        <p:spPr>
          <a:xfrm>
            <a:off x="494585" y="465718"/>
            <a:ext cx="10925180" cy="5843007"/>
          </a:xfrm>
          <a:prstGeom prst="rect">
            <a:avLst/>
          </a:prstGeom>
          <a:solidFill>
            <a:srgbClr val="090E21"/>
          </a:solidFill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21F2F93-F806-47B4-B77D-8669E6E859E8}"/>
              </a:ext>
            </a:extLst>
          </p:cNvPr>
          <p:cNvGrpSpPr/>
          <p:nvPr/>
        </p:nvGrpSpPr>
        <p:grpSpPr>
          <a:xfrm>
            <a:off x="969964" y="2725771"/>
            <a:ext cx="4311343" cy="2552003"/>
            <a:chOff x="515939" y="3017871"/>
            <a:chExt cx="4311343" cy="255200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763FF9-8ACB-47FD-B45A-D5A7A1EA958C}"/>
                </a:ext>
              </a:extLst>
            </p:cNvPr>
            <p:cNvGrpSpPr/>
            <p:nvPr/>
          </p:nvGrpSpPr>
          <p:grpSpPr>
            <a:xfrm>
              <a:off x="536070" y="3759993"/>
              <a:ext cx="412750" cy="98258"/>
              <a:chOff x="647700" y="3756192"/>
              <a:chExt cx="412750" cy="98258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525E2D9E-2D3E-410B-BDED-D48089AD76F0}"/>
                  </a:ext>
                </a:extLst>
              </p:cNvPr>
              <p:cNvSpPr/>
              <p:nvPr/>
            </p:nvSpPr>
            <p:spPr>
              <a:xfrm>
                <a:off x="706205" y="3756192"/>
                <a:ext cx="354245" cy="9825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0A9D5E19-A5AB-4ECA-BEC9-4DC10AA2C96D}"/>
                  </a:ext>
                </a:extLst>
              </p:cNvPr>
              <p:cNvSpPr/>
              <p:nvPr/>
            </p:nvSpPr>
            <p:spPr>
              <a:xfrm>
                <a:off x="647700" y="3756192"/>
                <a:ext cx="158226" cy="9825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38100" dir="5400000" algn="t" rotWithShape="0">
                  <a:schemeClr val="accent1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58732AA-BC51-44BF-BD0D-79781F35E6FC}"/>
                </a:ext>
              </a:extLst>
            </p:cNvPr>
            <p:cNvSpPr/>
            <p:nvPr/>
          </p:nvSpPr>
          <p:spPr>
            <a:xfrm>
              <a:off x="515939" y="4046374"/>
              <a:ext cx="3344554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algn="r" defTabSz="914400" rtl="1" eaLnBrk="1" latinLnBrk="0" hangingPunct="1"/>
              <a:endParaRPr lang="en-US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A1BABD0-0375-4501-A2C7-53C12C05B55F}"/>
                </a:ext>
              </a:extLst>
            </p:cNvPr>
            <p:cNvGrpSpPr/>
            <p:nvPr/>
          </p:nvGrpSpPr>
          <p:grpSpPr>
            <a:xfrm>
              <a:off x="531083" y="3017871"/>
              <a:ext cx="4296199" cy="2552003"/>
              <a:chOff x="531083" y="3627471"/>
              <a:chExt cx="4296199" cy="2552003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50D2ABE-D7F2-44C8-94C2-AD7DDAAEEC13}"/>
                  </a:ext>
                </a:extLst>
              </p:cNvPr>
              <p:cNvSpPr txBox="1"/>
              <p:nvPr/>
            </p:nvSpPr>
            <p:spPr>
              <a:xfrm>
                <a:off x="662540" y="5071478"/>
                <a:ext cx="4164742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r>
                  <a:rPr lang="en-US" sz="7200" b="1" dirty="0">
                    <a:solidFill>
                      <a:schemeClr val="bg1"/>
                    </a:solidFill>
                    <a:latin typeface="+mj-lt"/>
                  </a:rPr>
                  <a:t>YOUTUBE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F166DC-4FC2-4F47-94C3-64DD76C93D13}"/>
                  </a:ext>
                </a:extLst>
              </p:cNvPr>
              <p:cNvSpPr txBox="1"/>
              <p:nvPr/>
            </p:nvSpPr>
            <p:spPr>
              <a:xfrm>
                <a:off x="531083" y="3627471"/>
                <a:ext cx="6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E06A5DC-1C61-4AD4-A62D-2A494D1FBB82}"/>
              </a:ext>
            </a:extLst>
          </p:cNvPr>
          <p:cNvGrpSpPr/>
          <p:nvPr/>
        </p:nvGrpSpPr>
        <p:grpSpPr>
          <a:xfrm>
            <a:off x="10806101" y="5722143"/>
            <a:ext cx="602457" cy="57150"/>
            <a:chOff x="10806101" y="5722143"/>
            <a:chExt cx="602457" cy="5715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638CE61-1F36-4A68-B632-1666E4CD3ACD}"/>
                </a:ext>
              </a:extLst>
            </p:cNvPr>
            <p:cNvSpPr/>
            <p:nvPr/>
          </p:nvSpPr>
          <p:spPr>
            <a:xfrm>
              <a:off x="11351408" y="5722143"/>
              <a:ext cx="57150" cy="571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FD44FF4-9C97-4501-A208-882CC03230B9}"/>
                </a:ext>
              </a:extLst>
            </p:cNvPr>
            <p:cNvSpPr/>
            <p:nvPr/>
          </p:nvSpPr>
          <p:spPr>
            <a:xfrm>
              <a:off x="11169639" y="5722143"/>
              <a:ext cx="57150" cy="571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F5D5FB0-6A02-4003-9AF9-706CA414FB98}"/>
                </a:ext>
              </a:extLst>
            </p:cNvPr>
            <p:cNvSpPr/>
            <p:nvPr/>
          </p:nvSpPr>
          <p:spPr>
            <a:xfrm>
              <a:off x="10987870" y="5722143"/>
              <a:ext cx="57150" cy="57150"/>
            </a:xfrm>
            <a:prstGeom prst="ellips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F16751E-1FF6-4D11-B65F-FE55672CEC33}"/>
                </a:ext>
              </a:extLst>
            </p:cNvPr>
            <p:cNvSpPr/>
            <p:nvPr/>
          </p:nvSpPr>
          <p:spPr>
            <a:xfrm>
              <a:off x="10806101" y="5722143"/>
              <a:ext cx="57150" cy="57150"/>
            </a:xfrm>
            <a:prstGeom prst="ellips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C892793-85A0-4CDB-B3D2-8AC7ADB477A9}"/>
              </a:ext>
            </a:extLst>
          </p:cNvPr>
          <p:cNvCxnSpPr/>
          <p:nvPr/>
        </p:nvCxnSpPr>
        <p:spPr>
          <a:xfrm>
            <a:off x="985108" y="5156200"/>
            <a:ext cx="8812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D6FAB48-76E4-4658-9489-0BAA09B43D25}"/>
              </a:ext>
            </a:extLst>
          </p:cNvPr>
          <p:cNvGrpSpPr/>
          <p:nvPr/>
        </p:nvGrpSpPr>
        <p:grpSpPr>
          <a:xfrm>
            <a:off x="4235365" y="2019696"/>
            <a:ext cx="7504986" cy="4419602"/>
            <a:chOff x="4065617" y="1059816"/>
            <a:chExt cx="8046286" cy="4738367"/>
          </a:xfrm>
        </p:grpSpPr>
        <p:pic>
          <p:nvPicPr>
            <p:cNvPr id="27" name="Picture 26" descr="A picture containing person, person, player, sitting&#10;&#10;Description automatically generated">
              <a:extLst>
                <a:ext uri="{FF2B5EF4-FFF2-40B4-BE49-F238E27FC236}">
                  <a16:creationId xmlns:a16="http://schemas.microsoft.com/office/drawing/2014/main" id="{713E28CD-12CC-4E90-8463-DF51D4D86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36966" y="1246803"/>
              <a:ext cx="5678684" cy="3866372"/>
            </a:xfrm>
            <a:prstGeom prst="rect">
              <a:avLst/>
            </a:prstGeom>
            <a:solidFill>
              <a:srgbClr val="090E21"/>
            </a:solidFill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B5EE227-FAD0-4FD1-A34E-550582B22FBA}"/>
                </a:ext>
              </a:extLst>
            </p:cNvPr>
            <p:cNvGrpSpPr/>
            <p:nvPr/>
          </p:nvGrpSpPr>
          <p:grpSpPr>
            <a:xfrm>
              <a:off x="7651970" y="2785295"/>
              <a:ext cx="873580" cy="873576"/>
              <a:chOff x="12882563" y="-2224088"/>
              <a:chExt cx="371475" cy="371475"/>
            </a:xfrm>
            <a:solidFill>
              <a:schemeClr val="bg1"/>
            </a:solidFill>
          </p:grpSpPr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9A217771-837F-45FB-BF57-8C8C84DF73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882563" y="-2224088"/>
                <a:ext cx="371475" cy="371475"/>
              </a:xfrm>
              <a:custGeom>
                <a:avLst/>
                <a:gdLst>
                  <a:gd name="T0" fmla="*/ 48 w 96"/>
                  <a:gd name="T1" fmla="*/ 96 h 96"/>
                  <a:gd name="T2" fmla="*/ 0 w 96"/>
                  <a:gd name="T3" fmla="*/ 48 h 96"/>
                  <a:gd name="T4" fmla="*/ 48 w 96"/>
                  <a:gd name="T5" fmla="*/ 0 h 96"/>
                  <a:gd name="T6" fmla="*/ 96 w 96"/>
                  <a:gd name="T7" fmla="*/ 48 h 96"/>
                  <a:gd name="T8" fmla="*/ 48 w 96"/>
                  <a:gd name="T9" fmla="*/ 96 h 96"/>
                  <a:gd name="T10" fmla="*/ 48 w 96"/>
                  <a:gd name="T11" fmla="*/ 4 h 96"/>
                  <a:gd name="T12" fmla="*/ 4 w 96"/>
                  <a:gd name="T13" fmla="*/ 48 h 96"/>
                  <a:gd name="T14" fmla="*/ 48 w 96"/>
                  <a:gd name="T15" fmla="*/ 92 h 96"/>
                  <a:gd name="T16" fmla="*/ 92 w 96"/>
                  <a:gd name="T17" fmla="*/ 48 h 96"/>
                  <a:gd name="T18" fmla="*/ 48 w 96"/>
                  <a:gd name="T19" fmla="*/ 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96">
                    <a:moveTo>
                      <a:pt x="48" y="96"/>
                    </a:moveTo>
                    <a:cubicBezTo>
                      <a:pt x="22" y="96"/>
                      <a:pt x="0" y="74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74"/>
                      <a:pt x="74" y="96"/>
                      <a:pt x="48" y="96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72"/>
                      <a:pt x="24" y="92"/>
                      <a:pt x="48" y="92"/>
                    </a:cubicBezTo>
                    <a:cubicBezTo>
                      <a:pt x="72" y="92"/>
                      <a:pt x="92" y="72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06D4C8BD-E087-4111-83D4-CC00827C1E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006388" y="-2116138"/>
                <a:ext cx="155575" cy="155575"/>
              </a:xfrm>
              <a:custGeom>
                <a:avLst/>
                <a:gdLst>
                  <a:gd name="T0" fmla="*/ 2 w 40"/>
                  <a:gd name="T1" fmla="*/ 40 h 40"/>
                  <a:gd name="T2" fmla="*/ 1 w 40"/>
                  <a:gd name="T3" fmla="*/ 40 h 40"/>
                  <a:gd name="T4" fmla="*/ 0 w 40"/>
                  <a:gd name="T5" fmla="*/ 38 h 40"/>
                  <a:gd name="T6" fmla="*/ 0 w 40"/>
                  <a:gd name="T7" fmla="*/ 2 h 40"/>
                  <a:gd name="T8" fmla="*/ 1 w 40"/>
                  <a:gd name="T9" fmla="*/ 0 h 40"/>
                  <a:gd name="T10" fmla="*/ 3 w 40"/>
                  <a:gd name="T11" fmla="*/ 0 h 40"/>
                  <a:gd name="T12" fmla="*/ 39 w 40"/>
                  <a:gd name="T13" fmla="*/ 18 h 40"/>
                  <a:gd name="T14" fmla="*/ 40 w 40"/>
                  <a:gd name="T15" fmla="*/ 20 h 40"/>
                  <a:gd name="T16" fmla="*/ 39 w 40"/>
                  <a:gd name="T17" fmla="*/ 22 h 40"/>
                  <a:gd name="T18" fmla="*/ 3 w 40"/>
                  <a:gd name="T19" fmla="*/ 40 h 40"/>
                  <a:gd name="T20" fmla="*/ 2 w 40"/>
                  <a:gd name="T21" fmla="*/ 40 h 40"/>
                  <a:gd name="T22" fmla="*/ 4 w 40"/>
                  <a:gd name="T23" fmla="*/ 5 h 40"/>
                  <a:gd name="T24" fmla="*/ 4 w 40"/>
                  <a:gd name="T25" fmla="*/ 35 h 40"/>
                  <a:gd name="T26" fmla="*/ 34 w 40"/>
                  <a:gd name="T27" fmla="*/ 20 h 40"/>
                  <a:gd name="T28" fmla="*/ 4 w 40"/>
                  <a:gd name="T29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" h="40">
                    <a:moveTo>
                      <a:pt x="2" y="40"/>
                    </a:moveTo>
                    <a:cubicBezTo>
                      <a:pt x="2" y="40"/>
                      <a:pt x="1" y="40"/>
                      <a:pt x="1" y="40"/>
                    </a:cubicBezTo>
                    <a:cubicBezTo>
                      <a:pt x="0" y="39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0" y="19"/>
                      <a:pt x="40" y="19"/>
                      <a:pt x="40" y="20"/>
                    </a:cubicBezTo>
                    <a:cubicBezTo>
                      <a:pt x="40" y="21"/>
                      <a:pt x="40" y="21"/>
                      <a:pt x="39" y="22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3" y="40"/>
                      <a:pt x="2" y="40"/>
                      <a:pt x="2" y="40"/>
                    </a:cubicBezTo>
                    <a:close/>
                    <a:moveTo>
                      <a:pt x="4" y="5"/>
                    </a:moveTo>
                    <a:cubicBezTo>
                      <a:pt x="4" y="35"/>
                      <a:pt x="4" y="35"/>
                      <a:pt x="4" y="35"/>
                    </a:cubicBezTo>
                    <a:cubicBezTo>
                      <a:pt x="34" y="20"/>
                      <a:pt x="34" y="20"/>
                      <a:pt x="34" y="20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25" name="Picture 2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40D2B5EE-BBBA-4DEB-9221-5016845C0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5617" y="1059816"/>
              <a:ext cx="8046286" cy="4738367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8970CD8D-9A1F-2B4C-973C-D11152A1CB1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5358475" y="2358353"/>
            <a:ext cx="5323007" cy="3418706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990953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90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186C8BE2-35C2-46CA-89D9-99B73C6C4825}"/>
              </a:ext>
            </a:extLst>
          </p:cNvPr>
          <p:cNvSpPr/>
          <p:nvPr/>
        </p:nvSpPr>
        <p:spPr>
          <a:xfrm>
            <a:off x="0" y="0"/>
            <a:ext cx="530454" cy="68580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1097E9-9E5C-40DD-981F-D2B0BB308F77}"/>
              </a:ext>
            </a:extLst>
          </p:cNvPr>
          <p:cNvSpPr/>
          <p:nvPr/>
        </p:nvSpPr>
        <p:spPr>
          <a:xfrm>
            <a:off x="89054" y="607456"/>
            <a:ext cx="11143221" cy="5759450"/>
          </a:xfrm>
          <a:prstGeom prst="rect">
            <a:avLst/>
          </a:prstGeom>
          <a:solidFill>
            <a:srgbClr val="090E21"/>
          </a:solidFill>
          <a:ln>
            <a:noFill/>
          </a:ln>
          <a:effectLst>
            <a:outerShdw blurRad="330200" sx="102000" sy="102000" algn="ctr" rotWithShape="0">
              <a:schemeClr val="accent2">
                <a:lumMod val="50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F17775-3276-4F51-92E1-356100C4AFDF}"/>
              </a:ext>
            </a:extLst>
          </p:cNvPr>
          <p:cNvSpPr/>
          <p:nvPr/>
        </p:nvSpPr>
        <p:spPr>
          <a:xfrm>
            <a:off x="530454" y="549275"/>
            <a:ext cx="6622100" cy="57594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F7C432-E4CD-41C4-9700-CF724A22C4A5}"/>
              </a:ext>
            </a:extLst>
          </p:cNvPr>
          <p:cNvGrpSpPr/>
          <p:nvPr/>
        </p:nvGrpSpPr>
        <p:grpSpPr>
          <a:xfrm>
            <a:off x="10629818" y="5762965"/>
            <a:ext cx="602457" cy="57150"/>
            <a:chOff x="10806101" y="5722143"/>
            <a:chExt cx="602457" cy="5715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6C4EF5E-F6FC-40F6-AC57-9D779074F121}"/>
                </a:ext>
              </a:extLst>
            </p:cNvPr>
            <p:cNvSpPr/>
            <p:nvPr/>
          </p:nvSpPr>
          <p:spPr>
            <a:xfrm>
              <a:off x="11351408" y="5722143"/>
              <a:ext cx="57150" cy="571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65BB154-6532-42A0-87DA-E22D8FE5D8CD}"/>
                </a:ext>
              </a:extLst>
            </p:cNvPr>
            <p:cNvSpPr/>
            <p:nvPr/>
          </p:nvSpPr>
          <p:spPr>
            <a:xfrm>
              <a:off x="11169639" y="5722143"/>
              <a:ext cx="57150" cy="571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A16DCDE-6786-44C0-A3AB-9CEC466E5B75}"/>
                </a:ext>
              </a:extLst>
            </p:cNvPr>
            <p:cNvSpPr/>
            <p:nvPr/>
          </p:nvSpPr>
          <p:spPr>
            <a:xfrm>
              <a:off x="10987870" y="5722143"/>
              <a:ext cx="57150" cy="57150"/>
            </a:xfrm>
            <a:prstGeom prst="ellips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D6BC93C-3ACF-4DB8-8F18-6CA31582C835}"/>
                </a:ext>
              </a:extLst>
            </p:cNvPr>
            <p:cNvSpPr/>
            <p:nvPr/>
          </p:nvSpPr>
          <p:spPr>
            <a:xfrm>
              <a:off x="10806101" y="5722143"/>
              <a:ext cx="57150" cy="57150"/>
            </a:xfrm>
            <a:prstGeom prst="ellips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5A9644-3976-4B48-BB6A-E7873609D724}"/>
              </a:ext>
            </a:extLst>
          </p:cNvPr>
          <p:cNvGrpSpPr/>
          <p:nvPr/>
        </p:nvGrpSpPr>
        <p:grpSpPr>
          <a:xfrm>
            <a:off x="5937561" y="1024968"/>
            <a:ext cx="5383768" cy="3818716"/>
            <a:chOff x="5937561" y="1024968"/>
            <a:chExt cx="5383768" cy="3818716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819B428-1197-452B-9FB3-12990BAABD27}"/>
                </a:ext>
              </a:extLst>
            </p:cNvPr>
            <p:cNvSpPr txBox="1"/>
            <p:nvPr/>
          </p:nvSpPr>
          <p:spPr>
            <a:xfrm>
              <a:off x="5937561" y="1024968"/>
              <a:ext cx="5383768" cy="2462213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en-US" sz="8000" b="1" dirty="0">
                  <a:solidFill>
                    <a:schemeClr val="bg1"/>
                  </a:solidFill>
                  <a:latin typeface="+mj-lt"/>
                </a:rPr>
                <a:t>Any </a:t>
              </a:r>
            </a:p>
            <a:p>
              <a:r>
                <a:rPr lang="en-US" sz="8000" b="1" dirty="0">
                  <a:solidFill>
                    <a:schemeClr val="bg1"/>
                  </a:solidFill>
                  <a:latin typeface="+mj-lt"/>
                </a:rPr>
                <a:t>Questions ?</a:t>
              </a:r>
              <a:endParaRPr lang="en-US" sz="8000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C1B7339-59D0-4ABD-A3AA-D5E8A241564E}"/>
                </a:ext>
              </a:extLst>
            </p:cNvPr>
            <p:cNvSpPr/>
            <p:nvPr/>
          </p:nvSpPr>
          <p:spPr>
            <a:xfrm>
              <a:off x="6254440" y="3707873"/>
              <a:ext cx="4530981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83686E-EFE0-4BD3-A6AC-EA226545F994}"/>
                </a:ext>
              </a:extLst>
            </p:cNvPr>
            <p:cNvSpPr txBox="1"/>
            <p:nvPr/>
          </p:nvSpPr>
          <p:spPr>
            <a:xfrm>
              <a:off x="6727049" y="3612578"/>
              <a:ext cx="4530981" cy="1231106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endParaRPr lang="en-US" sz="8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C83202C-4F49-4C3D-9FA4-9E8B17F053BD}"/>
              </a:ext>
            </a:extLst>
          </p:cNvPr>
          <p:cNvCxnSpPr>
            <a:cxnSpLocks/>
          </p:cNvCxnSpPr>
          <p:nvPr/>
        </p:nvCxnSpPr>
        <p:spPr>
          <a:xfrm>
            <a:off x="744764" y="4107424"/>
            <a:ext cx="51035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15060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 descr="A picture containing water, outdoor, ocean, large&#10;&#10;Description automatically generated">
            <a:extLst>
              <a:ext uri="{FF2B5EF4-FFF2-40B4-BE49-F238E27FC236}">
                <a16:creationId xmlns:a16="http://schemas.microsoft.com/office/drawing/2014/main" id="{0AC330A8-BCF2-4432-8427-F4BF83CC7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5" b="21835"/>
          <a:stretch/>
        </p:blipFill>
        <p:spPr>
          <a:xfrm>
            <a:off x="3149848" y="43835"/>
            <a:ext cx="9364879" cy="351650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515AD7-8B0D-4842-BCF5-2B9B5ADB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www.yourwebsite.com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381BA-1AAC-435F-9C4F-FC1DCD7C4CB0}"/>
              </a:ext>
            </a:extLst>
          </p:cNvPr>
          <p:cNvSpPr/>
          <p:nvPr/>
        </p:nvSpPr>
        <p:spPr>
          <a:xfrm>
            <a:off x="-1" y="0"/>
            <a:ext cx="2842355" cy="68580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0A9FDB-C97C-44AB-83FD-49FCD3FCA489}"/>
              </a:ext>
            </a:extLst>
          </p:cNvPr>
          <p:cNvGrpSpPr/>
          <p:nvPr/>
        </p:nvGrpSpPr>
        <p:grpSpPr>
          <a:xfrm>
            <a:off x="376239" y="3553047"/>
            <a:ext cx="2466116" cy="768879"/>
            <a:chOff x="376239" y="1549789"/>
            <a:chExt cx="2466116" cy="768879"/>
          </a:xfrm>
        </p:grpSpPr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BB186993-92BD-4F4C-89D3-A38D386D2209}"/>
                </a:ext>
              </a:extLst>
            </p:cNvPr>
            <p:cNvSpPr/>
            <p:nvPr/>
          </p:nvSpPr>
          <p:spPr>
            <a:xfrm rot="16200000">
              <a:off x="1360019" y="702250"/>
              <a:ext cx="498555" cy="246611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0E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95">
              <a:extLst>
                <a:ext uri="{FF2B5EF4-FFF2-40B4-BE49-F238E27FC236}">
                  <a16:creationId xmlns:a16="http://schemas.microsoft.com/office/drawing/2014/main" id="{351E7D59-3206-496A-9A33-AC0B9F32A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30" y="1549789"/>
              <a:ext cx="138324" cy="137848"/>
            </a:xfrm>
            <a:custGeom>
              <a:avLst/>
              <a:gdLst>
                <a:gd name="T0" fmla="*/ 610 w 610"/>
                <a:gd name="T1" fmla="*/ 0 h 608"/>
                <a:gd name="T2" fmla="*/ 610 w 610"/>
                <a:gd name="T3" fmla="*/ 608 h 608"/>
                <a:gd name="T4" fmla="*/ 0 w 610"/>
                <a:gd name="T5" fmla="*/ 608 h 608"/>
                <a:gd name="T6" fmla="*/ 0 w 610"/>
                <a:gd name="T7" fmla="*/ 607 h 608"/>
                <a:gd name="T8" fmla="*/ 610 w 610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608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5">
              <a:extLst>
                <a:ext uri="{FF2B5EF4-FFF2-40B4-BE49-F238E27FC236}">
                  <a16:creationId xmlns:a16="http://schemas.microsoft.com/office/drawing/2014/main" id="{D1EA8D1C-BB44-4E38-95EC-BDE33EB0778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04030" y="2180820"/>
              <a:ext cx="138324" cy="137848"/>
            </a:xfrm>
            <a:custGeom>
              <a:avLst/>
              <a:gdLst>
                <a:gd name="T0" fmla="*/ 610 w 610"/>
                <a:gd name="T1" fmla="*/ 0 h 608"/>
                <a:gd name="T2" fmla="*/ 610 w 610"/>
                <a:gd name="T3" fmla="*/ 608 h 608"/>
                <a:gd name="T4" fmla="*/ 0 w 610"/>
                <a:gd name="T5" fmla="*/ 608 h 608"/>
                <a:gd name="T6" fmla="*/ 0 w 610"/>
                <a:gd name="T7" fmla="*/ 607 h 608"/>
                <a:gd name="T8" fmla="*/ 610 w 610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608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D6C2E7D-1F8C-4248-AD6F-5C13E6A5801E}"/>
              </a:ext>
            </a:extLst>
          </p:cNvPr>
          <p:cNvSpPr txBox="1"/>
          <p:nvPr/>
        </p:nvSpPr>
        <p:spPr>
          <a:xfrm>
            <a:off x="706437" y="1305318"/>
            <a:ext cx="2112963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spc="6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7B8AE4-8476-4219-8C50-A1FA52D9F186}"/>
              </a:ext>
            </a:extLst>
          </p:cNvPr>
          <p:cNvGrpSpPr/>
          <p:nvPr/>
        </p:nvGrpSpPr>
        <p:grpSpPr>
          <a:xfrm>
            <a:off x="708060" y="2824781"/>
            <a:ext cx="2114882" cy="215444"/>
            <a:chOff x="668958" y="2550768"/>
            <a:chExt cx="2114882" cy="2154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1263F3F-1C69-4A13-83FF-8AD7860A70FE}"/>
                </a:ext>
              </a:extLst>
            </p:cNvPr>
            <p:cNvGrpSpPr/>
            <p:nvPr/>
          </p:nvGrpSpPr>
          <p:grpSpPr>
            <a:xfrm>
              <a:off x="668958" y="2560871"/>
              <a:ext cx="211507" cy="195238"/>
              <a:chOff x="519113" y="1628775"/>
              <a:chExt cx="371475" cy="342900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601FD33A-FFD5-455E-8AE7-C0FD3740DC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3" y="1736725"/>
                <a:ext cx="371475" cy="234950"/>
              </a:xfrm>
              <a:custGeom>
                <a:avLst/>
                <a:gdLst>
                  <a:gd name="T0" fmla="*/ 88 w 96"/>
                  <a:gd name="T1" fmla="*/ 60 h 60"/>
                  <a:gd name="T2" fmla="*/ 8 w 96"/>
                  <a:gd name="T3" fmla="*/ 60 h 60"/>
                  <a:gd name="T4" fmla="*/ 0 w 96"/>
                  <a:gd name="T5" fmla="*/ 52 h 60"/>
                  <a:gd name="T6" fmla="*/ 0 w 96"/>
                  <a:gd name="T7" fmla="*/ 2 h 60"/>
                  <a:gd name="T8" fmla="*/ 2 w 96"/>
                  <a:gd name="T9" fmla="*/ 0 h 60"/>
                  <a:gd name="T10" fmla="*/ 94 w 96"/>
                  <a:gd name="T11" fmla="*/ 0 h 60"/>
                  <a:gd name="T12" fmla="*/ 96 w 96"/>
                  <a:gd name="T13" fmla="*/ 2 h 60"/>
                  <a:gd name="T14" fmla="*/ 96 w 96"/>
                  <a:gd name="T15" fmla="*/ 52 h 60"/>
                  <a:gd name="T16" fmla="*/ 88 w 96"/>
                  <a:gd name="T17" fmla="*/ 60 h 60"/>
                  <a:gd name="T18" fmla="*/ 4 w 96"/>
                  <a:gd name="T19" fmla="*/ 4 h 60"/>
                  <a:gd name="T20" fmla="*/ 4 w 96"/>
                  <a:gd name="T21" fmla="*/ 52 h 60"/>
                  <a:gd name="T22" fmla="*/ 8 w 96"/>
                  <a:gd name="T23" fmla="*/ 56 h 60"/>
                  <a:gd name="T24" fmla="*/ 88 w 96"/>
                  <a:gd name="T25" fmla="*/ 56 h 60"/>
                  <a:gd name="T26" fmla="*/ 92 w 96"/>
                  <a:gd name="T27" fmla="*/ 52 h 60"/>
                  <a:gd name="T28" fmla="*/ 92 w 96"/>
                  <a:gd name="T29" fmla="*/ 4 h 60"/>
                  <a:gd name="T30" fmla="*/ 4 w 96"/>
                  <a:gd name="T31" fmla="*/ 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60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9">
                <a:extLst>
                  <a:ext uri="{FF2B5EF4-FFF2-40B4-BE49-F238E27FC236}">
                    <a16:creationId xmlns:a16="http://schemas.microsoft.com/office/drawing/2014/main" id="{62FC8E8F-C139-459F-9C0E-B432492338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938" y="1784350"/>
                <a:ext cx="139700" cy="139700"/>
              </a:xfrm>
              <a:custGeom>
                <a:avLst/>
                <a:gdLst>
                  <a:gd name="T0" fmla="*/ 2 w 36"/>
                  <a:gd name="T1" fmla="*/ 36 h 36"/>
                  <a:gd name="T2" fmla="*/ 1 w 36"/>
                  <a:gd name="T3" fmla="*/ 36 h 36"/>
                  <a:gd name="T4" fmla="*/ 0 w 36"/>
                  <a:gd name="T5" fmla="*/ 34 h 36"/>
                  <a:gd name="T6" fmla="*/ 0 w 36"/>
                  <a:gd name="T7" fmla="*/ 2 h 36"/>
                  <a:gd name="T8" fmla="*/ 1 w 36"/>
                  <a:gd name="T9" fmla="*/ 0 h 36"/>
                  <a:gd name="T10" fmla="*/ 3 w 36"/>
                  <a:gd name="T11" fmla="*/ 0 h 36"/>
                  <a:gd name="T12" fmla="*/ 35 w 36"/>
                  <a:gd name="T13" fmla="*/ 16 h 36"/>
                  <a:gd name="T14" fmla="*/ 36 w 36"/>
                  <a:gd name="T15" fmla="*/ 18 h 36"/>
                  <a:gd name="T16" fmla="*/ 35 w 36"/>
                  <a:gd name="T17" fmla="*/ 20 h 36"/>
                  <a:gd name="T18" fmla="*/ 3 w 36"/>
                  <a:gd name="T19" fmla="*/ 36 h 36"/>
                  <a:gd name="T20" fmla="*/ 2 w 36"/>
                  <a:gd name="T21" fmla="*/ 36 h 36"/>
                  <a:gd name="T22" fmla="*/ 4 w 36"/>
                  <a:gd name="T23" fmla="*/ 5 h 36"/>
                  <a:gd name="T24" fmla="*/ 4 w 36"/>
                  <a:gd name="T25" fmla="*/ 31 h 36"/>
                  <a:gd name="T26" fmla="*/ 30 w 36"/>
                  <a:gd name="T27" fmla="*/ 18 h 36"/>
                  <a:gd name="T28" fmla="*/ 4 w 36"/>
                  <a:gd name="T29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" h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1B0EA671-3B81-468A-8293-30B36754B4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3" y="1628775"/>
                <a:ext cx="371475" cy="92075"/>
              </a:xfrm>
              <a:custGeom>
                <a:avLst/>
                <a:gdLst>
                  <a:gd name="T0" fmla="*/ 94 w 96"/>
                  <a:gd name="T1" fmla="*/ 24 h 24"/>
                  <a:gd name="T2" fmla="*/ 2 w 96"/>
                  <a:gd name="T3" fmla="*/ 24 h 24"/>
                  <a:gd name="T4" fmla="*/ 0 w 96"/>
                  <a:gd name="T5" fmla="*/ 22 h 24"/>
                  <a:gd name="T6" fmla="*/ 0 w 96"/>
                  <a:gd name="T7" fmla="*/ 6 h 24"/>
                  <a:gd name="T8" fmla="*/ 6 w 96"/>
                  <a:gd name="T9" fmla="*/ 0 h 24"/>
                  <a:gd name="T10" fmla="*/ 90 w 96"/>
                  <a:gd name="T11" fmla="*/ 0 h 24"/>
                  <a:gd name="T12" fmla="*/ 96 w 96"/>
                  <a:gd name="T13" fmla="*/ 6 h 24"/>
                  <a:gd name="T14" fmla="*/ 96 w 96"/>
                  <a:gd name="T15" fmla="*/ 22 h 24"/>
                  <a:gd name="T16" fmla="*/ 94 w 96"/>
                  <a:gd name="T17" fmla="*/ 24 h 24"/>
                  <a:gd name="T18" fmla="*/ 4 w 96"/>
                  <a:gd name="T19" fmla="*/ 20 h 24"/>
                  <a:gd name="T20" fmla="*/ 92 w 96"/>
                  <a:gd name="T21" fmla="*/ 20 h 24"/>
                  <a:gd name="T22" fmla="*/ 92 w 96"/>
                  <a:gd name="T23" fmla="*/ 6 h 24"/>
                  <a:gd name="T24" fmla="*/ 90 w 96"/>
                  <a:gd name="T25" fmla="*/ 4 h 24"/>
                  <a:gd name="T26" fmla="*/ 6 w 96"/>
                  <a:gd name="T27" fmla="*/ 4 h 24"/>
                  <a:gd name="T28" fmla="*/ 4 w 96"/>
                  <a:gd name="T29" fmla="*/ 6 h 24"/>
                  <a:gd name="T30" fmla="*/ 4 w 96"/>
                  <a:gd name="T3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24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31">
                <a:extLst>
                  <a:ext uri="{FF2B5EF4-FFF2-40B4-BE49-F238E27FC236}">
                    <a16:creationId xmlns:a16="http://schemas.microsoft.com/office/drawing/2014/main" id="{7EBDB09D-1B24-44F0-94B5-59EEA2444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88" y="1631950"/>
                <a:ext cx="77788" cy="77787"/>
              </a:xfrm>
              <a:custGeom>
                <a:avLst/>
                <a:gdLst>
                  <a:gd name="T0" fmla="*/ 5 w 49"/>
                  <a:gd name="T1" fmla="*/ 49 h 49"/>
                  <a:gd name="T2" fmla="*/ 0 w 49"/>
                  <a:gd name="T3" fmla="*/ 44 h 49"/>
                  <a:gd name="T4" fmla="*/ 44 w 49"/>
                  <a:gd name="T5" fmla="*/ 0 h 49"/>
                  <a:gd name="T6" fmla="*/ 49 w 49"/>
                  <a:gd name="T7" fmla="*/ 5 h 49"/>
                  <a:gd name="T8" fmla="*/ 5 w 49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1FFD4056-5735-44D4-9B03-855793507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3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CB646533-40AB-41B0-BE5B-F74F8107F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6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36F96247-AAD2-4256-883A-4E13BC3F8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738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2113D348-E504-4060-A437-BDBC8A5D1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B25A6A5-6E48-4D49-8FE2-1AADE5275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563" y="1647825"/>
                <a:ext cx="69850" cy="69850"/>
              </a:xfrm>
              <a:custGeom>
                <a:avLst/>
                <a:gdLst>
                  <a:gd name="T0" fmla="*/ 5 w 44"/>
                  <a:gd name="T1" fmla="*/ 44 h 44"/>
                  <a:gd name="T2" fmla="*/ 0 w 44"/>
                  <a:gd name="T3" fmla="*/ 39 h 44"/>
                  <a:gd name="T4" fmla="*/ 39 w 44"/>
                  <a:gd name="T5" fmla="*/ 0 h 44"/>
                  <a:gd name="T6" fmla="*/ 44 w 44"/>
                  <a:gd name="T7" fmla="*/ 5 h 44"/>
                  <a:gd name="T8" fmla="*/ 5 w 44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234DF3-3465-4598-B977-A7999B3FA324}"/>
                </a:ext>
              </a:extLst>
            </p:cNvPr>
            <p:cNvSpPr txBox="1"/>
            <p:nvPr/>
          </p:nvSpPr>
          <p:spPr>
            <a:xfrm>
              <a:off x="1022550" y="255076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Your video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26A58F-2DBC-4C66-83AA-F39F15723BCE}"/>
              </a:ext>
            </a:extLst>
          </p:cNvPr>
          <p:cNvGrpSpPr/>
          <p:nvPr/>
        </p:nvGrpSpPr>
        <p:grpSpPr>
          <a:xfrm>
            <a:off x="712293" y="1819797"/>
            <a:ext cx="2110649" cy="215444"/>
            <a:chOff x="673191" y="1583558"/>
            <a:chExt cx="2110649" cy="2154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482AB7-5897-4920-B874-811B6773A176}"/>
                </a:ext>
              </a:extLst>
            </p:cNvPr>
            <p:cNvSpPr txBox="1"/>
            <p:nvPr/>
          </p:nvSpPr>
          <p:spPr>
            <a:xfrm>
              <a:off x="1022550" y="158355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Home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0ED350D-ABA2-4D40-A582-34C8AF97AF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191" y="1593661"/>
              <a:ext cx="203040" cy="194400"/>
              <a:chOff x="-638175" y="3963988"/>
              <a:chExt cx="373062" cy="357187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19729545-CA8E-4834-A212-677CEEA99B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2138" y="4149725"/>
                <a:ext cx="280987" cy="171450"/>
              </a:xfrm>
              <a:custGeom>
                <a:avLst/>
                <a:gdLst>
                  <a:gd name="T0" fmla="*/ 70 w 72"/>
                  <a:gd name="T1" fmla="*/ 44 h 44"/>
                  <a:gd name="T2" fmla="*/ 46 w 72"/>
                  <a:gd name="T3" fmla="*/ 44 h 44"/>
                  <a:gd name="T4" fmla="*/ 44 w 72"/>
                  <a:gd name="T5" fmla="*/ 42 h 44"/>
                  <a:gd name="T6" fmla="*/ 44 w 72"/>
                  <a:gd name="T7" fmla="*/ 16 h 44"/>
                  <a:gd name="T8" fmla="*/ 28 w 72"/>
                  <a:gd name="T9" fmla="*/ 16 h 44"/>
                  <a:gd name="T10" fmla="*/ 28 w 72"/>
                  <a:gd name="T11" fmla="*/ 42 h 44"/>
                  <a:gd name="T12" fmla="*/ 26 w 72"/>
                  <a:gd name="T13" fmla="*/ 44 h 44"/>
                  <a:gd name="T14" fmla="*/ 2 w 72"/>
                  <a:gd name="T15" fmla="*/ 44 h 44"/>
                  <a:gd name="T16" fmla="*/ 0 w 72"/>
                  <a:gd name="T17" fmla="*/ 42 h 44"/>
                  <a:gd name="T18" fmla="*/ 0 w 72"/>
                  <a:gd name="T19" fmla="*/ 2 h 44"/>
                  <a:gd name="T20" fmla="*/ 2 w 72"/>
                  <a:gd name="T21" fmla="*/ 0 h 44"/>
                  <a:gd name="T22" fmla="*/ 4 w 72"/>
                  <a:gd name="T23" fmla="*/ 2 h 44"/>
                  <a:gd name="T24" fmla="*/ 4 w 72"/>
                  <a:gd name="T25" fmla="*/ 40 h 44"/>
                  <a:gd name="T26" fmla="*/ 24 w 72"/>
                  <a:gd name="T27" fmla="*/ 40 h 44"/>
                  <a:gd name="T28" fmla="*/ 24 w 72"/>
                  <a:gd name="T29" fmla="*/ 14 h 44"/>
                  <a:gd name="T30" fmla="*/ 26 w 72"/>
                  <a:gd name="T31" fmla="*/ 12 h 44"/>
                  <a:gd name="T32" fmla="*/ 46 w 72"/>
                  <a:gd name="T33" fmla="*/ 12 h 44"/>
                  <a:gd name="T34" fmla="*/ 48 w 72"/>
                  <a:gd name="T35" fmla="*/ 14 h 44"/>
                  <a:gd name="T36" fmla="*/ 48 w 72"/>
                  <a:gd name="T37" fmla="*/ 40 h 44"/>
                  <a:gd name="T38" fmla="*/ 68 w 72"/>
                  <a:gd name="T39" fmla="*/ 40 h 44"/>
                  <a:gd name="T40" fmla="*/ 68 w 72"/>
                  <a:gd name="T41" fmla="*/ 4 h 44"/>
                  <a:gd name="T42" fmla="*/ 70 w 72"/>
                  <a:gd name="T43" fmla="*/ 2 h 44"/>
                  <a:gd name="T44" fmla="*/ 72 w 72"/>
                  <a:gd name="T45" fmla="*/ 4 h 44"/>
                  <a:gd name="T46" fmla="*/ 72 w 72"/>
                  <a:gd name="T47" fmla="*/ 42 h 44"/>
                  <a:gd name="T48" fmla="*/ 70 w 72"/>
                  <a:gd name="T4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2" h="44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41">
                <a:extLst>
                  <a:ext uri="{FF2B5EF4-FFF2-40B4-BE49-F238E27FC236}">
                    <a16:creationId xmlns:a16="http://schemas.microsoft.com/office/drawing/2014/main" id="{AA223D0E-8280-4671-83E2-A9C513206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8175" y="3963988"/>
                <a:ext cx="373062" cy="193675"/>
              </a:xfrm>
              <a:custGeom>
                <a:avLst/>
                <a:gdLst>
                  <a:gd name="T0" fmla="*/ 94 w 96"/>
                  <a:gd name="T1" fmla="*/ 50 h 50"/>
                  <a:gd name="T2" fmla="*/ 93 w 96"/>
                  <a:gd name="T3" fmla="*/ 49 h 50"/>
                  <a:gd name="T4" fmla="*/ 48 w 96"/>
                  <a:gd name="T5" fmla="*/ 5 h 50"/>
                  <a:gd name="T6" fmla="*/ 3 w 96"/>
                  <a:gd name="T7" fmla="*/ 49 h 50"/>
                  <a:gd name="T8" fmla="*/ 1 w 96"/>
                  <a:gd name="T9" fmla="*/ 49 h 50"/>
                  <a:gd name="T10" fmla="*/ 1 w 96"/>
                  <a:gd name="T11" fmla="*/ 47 h 50"/>
                  <a:gd name="T12" fmla="*/ 47 w 96"/>
                  <a:gd name="T13" fmla="*/ 1 h 50"/>
                  <a:gd name="T14" fmla="*/ 49 w 96"/>
                  <a:gd name="T15" fmla="*/ 1 h 50"/>
                  <a:gd name="T16" fmla="*/ 95 w 96"/>
                  <a:gd name="T17" fmla="*/ 47 h 50"/>
                  <a:gd name="T18" fmla="*/ 95 w 96"/>
                  <a:gd name="T19" fmla="*/ 49 h 50"/>
                  <a:gd name="T20" fmla="*/ 94 w 96"/>
                  <a:gd name="T2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50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42">
                <a:extLst>
                  <a:ext uri="{FF2B5EF4-FFF2-40B4-BE49-F238E27FC236}">
                    <a16:creationId xmlns:a16="http://schemas.microsoft.com/office/drawing/2014/main" id="{359189E9-7431-403B-A73C-17010CFE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6875" y="3979863"/>
                <a:ext cx="69850" cy="69850"/>
              </a:xfrm>
              <a:custGeom>
                <a:avLst/>
                <a:gdLst>
                  <a:gd name="T0" fmla="*/ 16 w 18"/>
                  <a:gd name="T1" fmla="*/ 18 h 18"/>
                  <a:gd name="T2" fmla="*/ 14 w 18"/>
                  <a:gd name="T3" fmla="*/ 16 h 18"/>
                  <a:gd name="T4" fmla="*/ 14 w 18"/>
                  <a:gd name="T5" fmla="*/ 4 h 18"/>
                  <a:gd name="T6" fmla="*/ 2 w 18"/>
                  <a:gd name="T7" fmla="*/ 4 h 18"/>
                  <a:gd name="T8" fmla="*/ 0 w 18"/>
                  <a:gd name="T9" fmla="*/ 2 h 18"/>
                  <a:gd name="T10" fmla="*/ 2 w 18"/>
                  <a:gd name="T11" fmla="*/ 0 h 18"/>
                  <a:gd name="T12" fmla="*/ 16 w 18"/>
                  <a:gd name="T13" fmla="*/ 0 h 18"/>
                  <a:gd name="T14" fmla="*/ 18 w 18"/>
                  <a:gd name="T15" fmla="*/ 2 h 18"/>
                  <a:gd name="T16" fmla="*/ 18 w 18"/>
                  <a:gd name="T17" fmla="*/ 16 h 18"/>
                  <a:gd name="T18" fmla="*/ 16 w 18"/>
                  <a:gd name="T1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374629-32E6-4A11-9577-15F1D727BF48}"/>
              </a:ext>
            </a:extLst>
          </p:cNvPr>
          <p:cNvGrpSpPr/>
          <p:nvPr/>
        </p:nvGrpSpPr>
        <p:grpSpPr>
          <a:xfrm>
            <a:off x="706437" y="2322289"/>
            <a:ext cx="2116505" cy="215444"/>
            <a:chOff x="667335" y="2067163"/>
            <a:chExt cx="2116505" cy="21544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F27154-9E95-4A5F-894D-61AE371CD4E0}"/>
                </a:ext>
              </a:extLst>
            </p:cNvPr>
            <p:cNvSpPr txBox="1"/>
            <p:nvPr/>
          </p:nvSpPr>
          <p:spPr>
            <a:xfrm>
              <a:off x="1022550" y="206716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Your profile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3A46483-0587-4FC2-9B2D-652A228DE7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335" y="2067546"/>
              <a:ext cx="214753" cy="213840"/>
              <a:chOff x="-523875" y="3440113"/>
              <a:chExt cx="373062" cy="371476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30" name="Freeform 46">
                <a:extLst>
                  <a:ext uri="{FF2B5EF4-FFF2-40B4-BE49-F238E27FC236}">
                    <a16:creationId xmlns:a16="http://schemas.microsoft.com/office/drawing/2014/main" id="{689538CC-CC9F-41C9-965D-4E272FB59E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23875" y="3440113"/>
                <a:ext cx="373062" cy="317500"/>
              </a:xfrm>
              <a:custGeom>
                <a:avLst/>
                <a:gdLst>
                  <a:gd name="T0" fmla="*/ 15 w 96"/>
                  <a:gd name="T1" fmla="*/ 82 h 82"/>
                  <a:gd name="T2" fmla="*/ 14 w 96"/>
                  <a:gd name="T3" fmla="*/ 82 h 82"/>
                  <a:gd name="T4" fmla="*/ 0 w 96"/>
                  <a:gd name="T5" fmla="*/ 48 h 82"/>
                  <a:gd name="T6" fmla="*/ 48 w 96"/>
                  <a:gd name="T7" fmla="*/ 0 h 82"/>
                  <a:gd name="T8" fmla="*/ 96 w 96"/>
                  <a:gd name="T9" fmla="*/ 48 h 82"/>
                  <a:gd name="T10" fmla="*/ 82 w 96"/>
                  <a:gd name="T11" fmla="*/ 82 h 82"/>
                  <a:gd name="T12" fmla="*/ 80 w 96"/>
                  <a:gd name="T13" fmla="*/ 82 h 82"/>
                  <a:gd name="T14" fmla="*/ 62 w 96"/>
                  <a:gd name="T15" fmla="*/ 74 h 82"/>
                  <a:gd name="T16" fmla="*/ 55 w 96"/>
                  <a:gd name="T17" fmla="*/ 72 h 82"/>
                  <a:gd name="T18" fmla="*/ 54 w 96"/>
                  <a:gd name="T19" fmla="*/ 70 h 82"/>
                  <a:gd name="T20" fmla="*/ 54 w 96"/>
                  <a:gd name="T21" fmla="*/ 60 h 82"/>
                  <a:gd name="T22" fmla="*/ 55 w 96"/>
                  <a:gd name="T23" fmla="*/ 58 h 82"/>
                  <a:gd name="T24" fmla="*/ 60 w 96"/>
                  <a:gd name="T25" fmla="*/ 48 h 82"/>
                  <a:gd name="T26" fmla="*/ 62 w 96"/>
                  <a:gd name="T27" fmla="*/ 46 h 82"/>
                  <a:gd name="T28" fmla="*/ 62 w 96"/>
                  <a:gd name="T29" fmla="*/ 44 h 82"/>
                  <a:gd name="T30" fmla="*/ 62 w 96"/>
                  <a:gd name="T31" fmla="*/ 42 h 82"/>
                  <a:gd name="T32" fmla="*/ 60 w 96"/>
                  <a:gd name="T33" fmla="*/ 40 h 82"/>
                  <a:gd name="T34" fmla="*/ 61 w 96"/>
                  <a:gd name="T35" fmla="*/ 38 h 82"/>
                  <a:gd name="T36" fmla="*/ 62 w 96"/>
                  <a:gd name="T37" fmla="*/ 26 h 82"/>
                  <a:gd name="T38" fmla="*/ 51 w 96"/>
                  <a:gd name="T39" fmla="*/ 22 h 82"/>
                  <a:gd name="T40" fmla="*/ 40 w 96"/>
                  <a:gd name="T41" fmla="*/ 26 h 82"/>
                  <a:gd name="T42" fmla="*/ 38 w 96"/>
                  <a:gd name="T43" fmla="*/ 28 h 82"/>
                  <a:gd name="T44" fmla="*/ 35 w 96"/>
                  <a:gd name="T45" fmla="*/ 28 h 82"/>
                  <a:gd name="T46" fmla="*/ 36 w 96"/>
                  <a:gd name="T47" fmla="*/ 38 h 82"/>
                  <a:gd name="T48" fmla="*/ 36 w 96"/>
                  <a:gd name="T49" fmla="*/ 40 h 82"/>
                  <a:gd name="T50" fmla="*/ 34 w 96"/>
                  <a:gd name="T51" fmla="*/ 42 h 82"/>
                  <a:gd name="T52" fmla="*/ 34 w 96"/>
                  <a:gd name="T53" fmla="*/ 44 h 82"/>
                  <a:gd name="T54" fmla="*/ 34 w 96"/>
                  <a:gd name="T55" fmla="*/ 46 h 82"/>
                  <a:gd name="T56" fmla="*/ 36 w 96"/>
                  <a:gd name="T57" fmla="*/ 48 h 82"/>
                  <a:gd name="T58" fmla="*/ 41 w 96"/>
                  <a:gd name="T59" fmla="*/ 58 h 82"/>
                  <a:gd name="T60" fmla="*/ 42 w 96"/>
                  <a:gd name="T61" fmla="*/ 60 h 82"/>
                  <a:gd name="T62" fmla="*/ 42 w 96"/>
                  <a:gd name="T63" fmla="*/ 70 h 82"/>
                  <a:gd name="T64" fmla="*/ 41 w 96"/>
                  <a:gd name="T65" fmla="*/ 72 h 82"/>
                  <a:gd name="T66" fmla="*/ 35 w 96"/>
                  <a:gd name="T67" fmla="*/ 74 h 82"/>
                  <a:gd name="T68" fmla="*/ 16 w 96"/>
                  <a:gd name="T69" fmla="*/ 82 h 82"/>
                  <a:gd name="T70" fmla="*/ 15 w 96"/>
                  <a:gd name="T71" fmla="*/ 82 h 82"/>
                  <a:gd name="T72" fmla="*/ 48 w 96"/>
                  <a:gd name="T73" fmla="*/ 4 h 82"/>
                  <a:gd name="T74" fmla="*/ 4 w 96"/>
                  <a:gd name="T75" fmla="*/ 48 h 82"/>
                  <a:gd name="T76" fmla="*/ 16 w 96"/>
                  <a:gd name="T77" fmla="*/ 78 h 82"/>
                  <a:gd name="T78" fmla="*/ 33 w 96"/>
                  <a:gd name="T79" fmla="*/ 70 h 82"/>
                  <a:gd name="T80" fmla="*/ 38 w 96"/>
                  <a:gd name="T81" fmla="*/ 69 h 82"/>
                  <a:gd name="T82" fmla="*/ 38 w 96"/>
                  <a:gd name="T83" fmla="*/ 61 h 82"/>
                  <a:gd name="T84" fmla="*/ 32 w 96"/>
                  <a:gd name="T85" fmla="*/ 49 h 82"/>
                  <a:gd name="T86" fmla="*/ 30 w 96"/>
                  <a:gd name="T87" fmla="*/ 44 h 82"/>
                  <a:gd name="T88" fmla="*/ 32 w 96"/>
                  <a:gd name="T89" fmla="*/ 39 h 82"/>
                  <a:gd name="T90" fmla="*/ 32 w 96"/>
                  <a:gd name="T91" fmla="*/ 26 h 82"/>
                  <a:gd name="T92" fmla="*/ 37 w 96"/>
                  <a:gd name="T93" fmla="*/ 24 h 82"/>
                  <a:gd name="T94" fmla="*/ 51 w 96"/>
                  <a:gd name="T95" fmla="*/ 18 h 82"/>
                  <a:gd name="T96" fmla="*/ 66 w 96"/>
                  <a:gd name="T97" fmla="*/ 26 h 82"/>
                  <a:gd name="T98" fmla="*/ 64 w 96"/>
                  <a:gd name="T99" fmla="*/ 39 h 82"/>
                  <a:gd name="T100" fmla="*/ 66 w 96"/>
                  <a:gd name="T101" fmla="*/ 44 h 82"/>
                  <a:gd name="T102" fmla="*/ 64 w 96"/>
                  <a:gd name="T103" fmla="*/ 49 h 82"/>
                  <a:gd name="T104" fmla="*/ 58 w 96"/>
                  <a:gd name="T105" fmla="*/ 61 h 82"/>
                  <a:gd name="T106" fmla="*/ 58 w 96"/>
                  <a:gd name="T107" fmla="*/ 69 h 82"/>
                  <a:gd name="T108" fmla="*/ 63 w 96"/>
                  <a:gd name="T109" fmla="*/ 70 h 82"/>
                  <a:gd name="T110" fmla="*/ 80 w 96"/>
                  <a:gd name="T111" fmla="*/ 78 h 82"/>
                  <a:gd name="T112" fmla="*/ 92 w 96"/>
                  <a:gd name="T113" fmla="*/ 48 h 82"/>
                  <a:gd name="T114" fmla="*/ 48 w 96"/>
                  <a:gd name="T115" fmla="*/ 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6" h="82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7">
                <a:extLst>
                  <a:ext uri="{FF2B5EF4-FFF2-40B4-BE49-F238E27FC236}">
                    <a16:creationId xmlns:a16="http://schemas.microsoft.com/office/drawing/2014/main" id="{35A51A3F-6E3E-40E5-85FE-81386CD3C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69900" y="3746501"/>
                <a:ext cx="265112" cy="65088"/>
              </a:xfrm>
              <a:custGeom>
                <a:avLst/>
                <a:gdLst>
                  <a:gd name="T0" fmla="*/ 34 w 68"/>
                  <a:gd name="T1" fmla="*/ 17 h 17"/>
                  <a:gd name="T2" fmla="*/ 0 w 68"/>
                  <a:gd name="T3" fmla="*/ 3 h 17"/>
                  <a:gd name="T4" fmla="*/ 3 w 68"/>
                  <a:gd name="T5" fmla="*/ 0 h 17"/>
                  <a:gd name="T6" fmla="*/ 34 w 68"/>
                  <a:gd name="T7" fmla="*/ 13 h 17"/>
                  <a:gd name="T8" fmla="*/ 65 w 68"/>
                  <a:gd name="T9" fmla="*/ 0 h 17"/>
                  <a:gd name="T10" fmla="*/ 68 w 68"/>
                  <a:gd name="T11" fmla="*/ 3 h 17"/>
                  <a:gd name="T12" fmla="*/ 34 w 68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7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8E71B7D-B27A-4A20-9852-477B32B06DB3}"/>
              </a:ext>
            </a:extLst>
          </p:cNvPr>
          <p:cNvGrpSpPr/>
          <p:nvPr/>
        </p:nvGrpSpPr>
        <p:grpSpPr>
          <a:xfrm>
            <a:off x="737463" y="3327273"/>
            <a:ext cx="2085479" cy="215444"/>
            <a:chOff x="698361" y="3034373"/>
            <a:chExt cx="2085479" cy="21544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CCA65C-8031-41BB-9592-4EFD32B561EA}"/>
                </a:ext>
              </a:extLst>
            </p:cNvPr>
            <p:cNvSpPr txBox="1"/>
            <p:nvPr/>
          </p:nvSpPr>
          <p:spPr>
            <a:xfrm>
              <a:off x="1022550" y="303437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Library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70FAF87-8F92-43A3-85C1-0124202DEC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8361" y="3041295"/>
              <a:ext cx="152701" cy="201600"/>
              <a:chOff x="-582613" y="3649663"/>
              <a:chExt cx="282575" cy="373062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35" name="Freeform 51">
                <a:extLst>
                  <a:ext uri="{FF2B5EF4-FFF2-40B4-BE49-F238E27FC236}">
                    <a16:creationId xmlns:a16="http://schemas.microsoft.com/office/drawing/2014/main" id="{4DA6D932-1A0C-4125-B97D-FD48B3AF9C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82613" y="3649663"/>
                <a:ext cx="282575" cy="373062"/>
              </a:xfrm>
              <a:custGeom>
                <a:avLst/>
                <a:gdLst>
                  <a:gd name="T0" fmla="*/ 70 w 72"/>
                  <a:gd name="T1" fmla="*/ 96 h 96"/>
                  <a:gd name="T2" fmla="*/ 2 w 72"/>
                  <a:gd name="T3" fmla="*/ 96 h 96"/>
                  <a:gd name="T4" fmla="*/ 0 w 72"/>
                  <a:gd name="T5" fmla="*/ 94 h 96"/>
                  <a:gd name="T6" fmla="*/ 0 w 72"/>
                  <a:gd name="T7" fmla="*/ 2 h 96"/>
                  <a:gd name="T8" fmla="*/ 2 w 72"/>
                  <a:gd name="T9" fmla="*/ 0 h 96"/>
                  <a:gd name="T10" fmla="*/ 70 w 72"/>
                  <a:gd name="T11" fmla="*/ 0 h 96"/>
                  <a:gd name="T12" fmla="*/ 72 w 72"/>
                  <a:gd name="T13" fmla="*/ 2 h 96"/>
                  <a:gd name="T14" fmla="*/ 72 w 72"/>
                  <a:gd name="T15" fmla="*/ 94 h 96"/>
                  <a:gd name="T16" fmla="*/ 70 w 72"/>
                  <a:gd name="T17" fmla="*/ 96 h 96"/>
                  <a:gd name="T18" fmla="*/ 4 w 72"/>
                  <a:gd name="T19" fmla="*/ 92 h 96"/>
                  <a:gd name="T20" fmla="*/ 68 w 72"/>
                  <a:gd name="T21" fmla="*/ 92 h 96"/>
                  <a:gd name="T22" fmla="*/ 68 w 72"/>
                  <a:gd name="T23" fmla="*/ 4 h 96"/>
                  <a:gd name="T24" fmla="*/ 4 w 72"/>
                  <a:gd name="T25" fmla="*/ 4 h 96"/>
                  <a:gd name="T26" fmla="*/ 4 w 72"/>
                  <a:gd name="T27" fmla="*/ 9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96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52">
                <a:extLst>
                  <a:ext uri="{FF2B5EF4-FFF2-40B4-BE49-F238E27FC236}">
                    <a16:creationId xmlns:a16="http://schemas.microsoft.com/office/drawing/2014/main" id="{6952F85B-6B0B-4A31-B0B7-611B60730B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681413"/>
                <a:ext cx="127000" cy="92075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53">
                <a:extLst>
                  <a:ext uri="{FF2B5EF4-FFF2-40B4-BE49-F238E27FC236}">
                    <a16:creationId xmlns:a16="http://schemas.microsoft.com/office/drawing/2014/main" id="{1EBF63BA-9F45-474B-95D1-5CD8F1D607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789363"/>
                <a:ext cx="127000" cy="93662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54">
                <a:extLst>
                  <a:ext uri="{FF2B5EF4-FFF2-40B4-BE49-F238E27FC236}">
                    <a16:creationId xmlns:a16="http://schemas.microsoft.com/office/drawing/2014/main" id="{9E2C9041-3477-4EDF-BC4F-5C7907D3B2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898900"/>
                <a:ext cx="127000" cy="92075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55">
                <a:extLst>
                  <a:ext uri="{FF2B5EF4-FFF2-40B4-BE49-F238E27FC236}">
                    <a16:creationId xmlns:a16="http://schemas.microsoft.com/office/drawing/2014/main" id="{B9AADD37-5A18-4E08-945D-17012AB40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6814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56">
                <a:extLst>
                  <a:ext uri="{FF2B5EF4-FFF2-40B4-BE49-F238E27FC236}">
                    <a16:creationId xmlns:a16="http://schemas.microsoft.com/office/drawing/2014/main" id="{B0BB87F6-F56D-4472-AF25-708CE6CF7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743325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57">
                <a:extLst>
                  <a:ext uri="{FF2B5EF4-FFF2-40B4-BE49-F238E27FC236}">
                    <a16:creationId xmlns:a16="http://schemas.microsoft.com/office/drawing/2014/main" id="{F8E0261C-887E-49A6-9FDB-4B0A507D9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789363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58">
                <a:extLst>
                  <a:ext uri="{FF2B5EF4-FFF2-40B4-BE49-F238E27FC236}">
                    <a16:creationId xmlns:a16="http://schemas.microsoft.com/office/drawing/2014/main" id="{3A037040-F394-445E-9A66-9A0C086E7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851275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59">
                <a:extLst>
                  <a:ext uri="{FF2B5EF4-FFF2-40B4-BE49-F238E27FC236}">
                    <a16:creationId xmlns:a16="http://schemas.microsoft.com/office/drawing/2014/main" id="{11E3844A-CF3D-45A9-969C-48F7D7497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898900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858EFC1C-0EF2-42C6-9A26-4D544E4FB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9608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61">
                <a:extLst>
                  <a:ext uri="{FF2B5EF4-FFF2-40B4-BE49-F238E27FC236}">
                    <a16:creationId xmlns:a16="http://schemas.microsoft.com/office/drawing/2014/main" id="{40AE061A-7969-4CA6-87D2-C12BAE05E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6814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F989D8F5-8583-454E-A835-33AC76F60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743325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63">
                <a:extLst>
                  <a:ext uri="{FF2B5EF4-FFF2-40B4-BE49-F238E27FC236}">
                    <a16:creationId xmlns:a16="http://schemas.microsoft.com/office/drawing/2014/main" id="{B96AAB30-5E80-4EB4-9C12-0D9AC7DB8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789363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64">
                <a:extLst>
                  <a:ext uri="{FF2B5EF4-FFF2-40B4-BE49-F238E27FC236}">
                    <a16:creationId xmlns:a16="http://schemas.microsoft.com/office/drawing/2014/main" id="{140AFB82-BA68-4C35-BF44-952200B89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851275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5">
                <a:extLst>
                  <a:ext uri="{FF2B5EF4-FFF2-40B4-BE49-F238E27FC236}">
                    <a16:creationId xmlns:a16="http://schemas.microsoft.com/office/drawing/2014/main" id="{9CA30FC1-7851-4C9B-878D-440D4B7F0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898900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66">
                <a:extLst>
                  <a:ext uri="{FF2B5EF4-FFF2-40B4-BE49-F238E27FC236}">
                    <a16:creationId xmlns:a16="http://schemas.microsoft.com/office/drawing/2014/main" id="{0647BD1E-67D9-4885-9F78-F3EE44688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9608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AE0BAAD-3CEF-4DFA-A4BA-FADB0E2F213E}"/>
              </a:ext>
            </a:extLst>
          </p:cNvPr>
          <p:cNvGrpSpPr/>
          <p:nvPr/>
        </p:nvGrpSpPr>
        <p:grpSpPr>
          <a:xfrm>
            <a:off x="707348" y="3829765"/>
            <a:ext cx="2115594" cy="215444"/>
            <a:chOff x="668246" y="3522227"/>
            <a:chExt cx="2115594" cy="21544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EFDF5C-1C94-4624-8440-7B508CCAF431}"/>
                </a:ext>
              </a:extLst>
            </p:cNvPr>
            <p:cNvSpPr txBox="1"/>
            <p:nvPr/>
          </p:nvSpPr>
          <p:spPr>
            <a:xfrm>
              <a:off x="1022550" y="3522227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accent1"/>
                  </a:solidFill>
                  <a:latin typeface="+mj-lt"/>
                </a:defRPr>
              </a:lvl1pPr>
            </a:lstStyle>
            <a:p>
              <a:r>
                <a:rPr lang="en-US" dirty="0"/>
                <a:t>Subscriptions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9CFF1DA-A171-46C0-BF97-1D39084B16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8246" y="3523029"/>
              <a:ext cx="212930" cy="213840"/>
              <a:chOff x="-596900" y="3533775"/>
              <a:chExt cx="371475" cy="373063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54" name="Freeform 70">
                <a:extLst>
                  <a:ext uri="{FF2B5EF4-FFF2-40B4-BE49-F238E27FC236}">
                    <a16:creationId xmlns:a16="http://schemas.microsoft.com/office/drawing/2014/main" id="{5592FD69-EDCE-4E91-9FB9-5246455F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6250" y="3622675"/>
                <a:ext cx="130175" cy="117475"/>
              </a:xfrm>
              <a:custGeom>
                <a:avLst/>
                <a:gdLst>
                  <a:gd name="T0" fmla="*/ 12 w 34"/>
                  <a:gd name="T1" fmla="*/ 30 h 30"/>
                  <a:gd name="T2" fmla="*/ 11 w 34"/>
                  <a:gd name="T3" fmla="*/ 29 h 30"/>
                  <a:gd name="T4" fmla="*/ 0 w 34"/>
                  <a:gd name="T5" fmla="*/ 18 h 30"/>
                  <a:gd name="T6" fmla="*/ 0 w 34"/>
                  <a:gd name="T7" fmla="*/ 16 h 30"/>
                  <a:gd name="T8" fmla="*/ 3 w 34"/>
                  <a:gd name="T9" fmla="*/ 16 h 30"/>
                  <a:gd name="T10" fmla="*/ 12 w 34"/>
                  <a:gd name="T11" fmla="*/ 25 h 30"/>
                  <a:gd name="T12" fmla="*/ 31 w 34"/>
                  <a:gd name="T13" fmla="*/ 1 h 30"/>
                  <a:gd name="T14" fmla="*/ 33 w 34"/>
                  <a:gd name="T15" fmla="*/ 1 h 30"/>
                  <a:gd name="T16" fmla="*/ 34 w 34"/>
                  <a:gd name="T17" fmla="*/ 4 h 30"/>
                  <a:gd name="T18" fmla="*/ 14 w 34"/>
                  <a:gd name="T19" fmla="*/ 29 h 30"/>
                  <a:gd name="T20" fmla="*/ 13 w 34"/>
                  <a:gd name="T21" fmla="*/ 30 h 30"/>
                  <a:gd name="T22" fmla="*/ 12 w 34"/>
                  <a:gd name="T2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30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1">
                <a:extLst>
                  <a:ext uri="{FF2B5EF4-FFF2-40B4-BE49-F238E27FC236}">
                    <a16:creationId xmlns:a16="http://schemas.microsoft.com/office/drawing/2014/main" id="{3B06B197-5067-43EF-A8B0-735AFC171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6900" y="3748088"/>
                <a:ext cx="147638" cy="158750"/>
              </a:xfrm>
              <a:custGeom>
                <a:avLst/>
                <a:gdLst>
                  <a:gd name="T0" fmla="*/ 23 w 38"/>
                  <a:gd name="T1" fmla="*/ 41 h 41"/>
                  <a:gd name="T2" fmla="*/ 23 w 38"/>
                  <a:gd name="T3" fmla="*/ 41 h 41"/>
                  <a:gd name="T4" fmla="*/ 21 w 38"/>
                  <a:gd name="T5" fmla="*/ 40 h 41"/>
                  <a:gd name="T6" fmla="*/ 16 w 38"/>
                  <a:gd name="T7" fmla="*/ 27 h 41"/>
                  <a:gd name="T8" fmla="*/ 2 w 38"/>
                  <a:gd name="T9" fmla="*/ 29 h 41"/>
                  <a:gd name="T10" fmla="*/ 0 w 38"/>
                  <a:gd name="T11" fmla="*/ 28 h 41"/>
                  <a:gd name="T12" fmla="*/ 0 w 38"/>
                  <a:gd name="T13" fmla="*/ 26 h 41"/>
                  <a:gd name="T14" fmla="*/ 15 w 38"/>
                  <a:gd name="T15" fmla="*/ 0 h 41"/>
                  <a:gd name="T16" fmla="*/ 19 w 38"/>
                  <a:gd name="T17" fmla="*/ 2 h 41"/>
                  <a:gd name="T18" fmla="*/ 6 w 38"/>
                  <a:gd name="T19" fmla="*/ 24 h 41"/>
                  <a:gd name="T20" fmla="*/ 17 w 38"/>
                  <a:gd name="T21" fmla="*/ 22 h 41"/>
                  <a:gd name="T22" fmla="*/ 19 w 38"/>
                  <a:gd name="T23" fmla="*/ 24 h 41"/>
                  <a:gd name="T24" fmla="*/ 23 w 38"/>
                  <a:gd name="T25" fmla="*/ 34 h 41"/>
                  <a:gd name="T26" fmla="*/ 34 w 38"/>
                  <a:gd name="T27" fmla="*/ 16 h 41"/>
                  <a:gd name="T28" fmla="*/ 38 w 38"/>
                  <a:gd name="T29" fmla="*/ 18 h 41"/>
                  <a:gd name="T30" fmla="*/ 24 w 38"/>
                  <a:gd name="T31" fmla="*/ 40 h 41"/>
                  <a:gd name="T32" fmla="*/ 23 w 38"/>
                  <a:gd name="T3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41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72">
                <a:extLst>
                  <a:ext uri="{FF2B5EF4-FFF2-40B4-BE49-F238E27FC236}">
                    <a16:creationId xmlns:a16="http://schemas.microsoft.com/office/drawing/2014/main" id="{53EC6116-80D1-4CDE-B718-A5812CD19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063" y="3748088"/>
                <a:ext cx="147638" cy="158750"/>
              </a:xfrm>
              <a:custGeom>
                <a:avLst/>
                <a:gdLst>
                  <a:gd name="T0" fmla="*/ 15 w 38"/>
                  <a:gd name="T1" fmla="*/ 41 h 41"/>
                  <a:gd name="T2" fmla="*/ 14 w 38"/>
                  <a:gd name="T3" fmla="*/ 40 h 41"/>
                  <a:gd name="T4" fmla="*/ 0 w 38"/>
                  <a:gd name="T5" fmla="*/ 18 h 41"/>
                  <a:gd name="T6" fmla="*/ 4 w 38"/>
                  <a:gd name="T7" fmla="*/ 16 h 41"/>
                  <a:gd name="T8" fmla="*/ 15 w 38"/>
                  <a:gd name="T9" fmla="*/ 34 h 41"/>
                  <a:gd name="T10" fmla="*/ 19 w 38"/>
                  <a:gd name="T11" fmla="*/ 24 h 41"/>
                  <a:gd name="T12" fmla="*/ 21 w 38"/>
                  <a:gd name="T13" fmla="*/ 22 h 41"/>
                  <a:gd name="T14" fmla="*/ 32 w 38"/>
                  <a:gd name="T15" fmla="*/ 24 h 41"/>
                  <a:gd name="T16" fmla="*/ 19 w 38"/>
                  <a:gd name="T17" fmla="*/ 2 h 41"/>
                  <a:gd name="T18" fmla="*/ 23 w 38"/>
                  <a:gd name="T19" fmla="*/ 0 h 41"/>
                  <a:gd name="T20" fmla="*/ 38 w 38"/>
                  <a:gd name="T21" fmla="*/ 26 h 41"/>
                  <a:gd name="T22" fmla="*/ 38 w 38"/>
                  <a:gd name="T23" fmla="*/ 28 h 41"/>
                  <a:gd name="T24" fmla="*/ 36 w 38"/>
                  <a:gd name="T25" fmla="*/ 29 h 41"/>
                  <a:gd name="T26" fmla="*/ 22 w 38"/>
                  <a:gd name="T27" fmla="*/ 27 h 41"/>
                  <a:gd name="T28" fmla="*/ 17 w 38"/>
                  <a:gd name="T29" fmla="*/ 40 h 41"/>
                  <a:gd name="T30" fmla="*/ 15 w 38"/>
                  <a:gd name="T31" fmla="*/ 41 h 41"/>
                  <a:gd name="T32" fmla="*/ 15 w 38"/>
                  <a:gd name="T3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41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73">
                <a:extLst>
                  <a:ext uri="{FF2B5EF4-FFF2-40B4-BE49-F238E27FC236}">
                    <a16:creationId xmlns:a16="http://schemas.microsoft.com/office/drawing/2014/main" id="{A50504C4-B554-4FDF-ADA1-230FAC9E06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58800" y="3533775"/>
                <a:ext cx="295275" cy="295275"/>
              </a:xfrm>
              <a:custGeom>
                <a:avLst/>
                <a:gdLst>
                  <a:gd name="T0" fmla="*/ 38 w 76"/>
                  <a:gd name="T1" fmla="*/ 76 h 76"/>
                  <a:gd name="T2" fmla="*/ 0 w 76"/>
                  <a:gd name="T3" fmla="*/ 38 h 76"/>
                  <a:gd name="T4" fmla="*/ 38 w 76"/>
                  <a:gd name="T5" fmla="*/ 0 h 76"/>
                  <a:gd name="T6" fmla="*/ 76 w 76"/>
                  <a:gd name="T7" fmla="*/ 38 h 76"/>
                  <a:gd name="T8" fmla="*/ 38 w 76"/>
                  <a:gd name="T9" fmla="*/ 76 h 76"/>
                  <a:gd name="T10" fmla="*/ 38 w 76"/>
                  <a:gd name="T11" fmla="*/ 4 h 76"/>
                  <a:gd name="T12" fmla="*/ 4 w 76"/>
                  <a:gd name="T13" fmla="*/ 38 h 76"/>
                  <a:gd name="T14" fmla="*/ 38 w 76"/>
                  <a:gd name="T15" fmla="*/ 72 h 76"/>
                  <a:gd name="T16" fmla="*/ 72 w 76"/>
                  <a:gd name="T17" fmla="*/ 38 h 76"/>
                  <a:gd name="T18" fmla="*/ 38 w 76"/>
                  <a:gd name="T1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B7F577-12B2-4223-AC47-AD792AFF8582}"/>
              </a:ext>
            </a:extLst>
          </p:cNvPr>
          <p:cNvGrpSpPr/>
          <p:nvPr/>
        </p:nvGrpSpPr>
        <p:grpSpPr>
          <a:xfrm>
            <a:off x="733158" y="4332257"/>
            <a:ext cx="2089784" cy="215444"/>
            <a:chOff x="694056" y="4001583"/>
            <a:chExt cx="2089784" cy="21544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4CB8CE9-92FB-4393-A491-063C03FDA541}"/>
                </a:ext>
              </a:extLst>
            </p:cNvPr>
            <p:cNvSpPr txBox="1"/>
            <p:nvPr/>
          </p:nvSpPr>
          <p:spPr>
            <a:xfrm>
              <a:off x="1022550" y="400158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Trending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8A8F369-E907-460B-9E85-96B0F2BB41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4056" y="4012105"/>
              <a:ext cx="161311" cy="194400"/>
              <a:chOff x="-395288" y="3805238"/>
              <a:chExt cx="309563" cy="373062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61" name="Freeform 77">
                <a:extLst>
                  <a:ext uri="{FF2B5EF4-FFF2-40B4-BE49-F238E27FC236}">
                    <a16:creationId xmlns:a16="http://schemas.microsoft.com/office/drawing/2014/main" id="{94708C9E-4756-4CB6-A448-F918801A7A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95288" y="3805238"/>
                <a:ext cx="309563" cy="373062"/>
              </a:xfrm>
              <a:custGeom>
                <a:avLst/>
                <a:gdLst>
                  <a:gd name="T0" fmla="*/ 40 w 80"/>
                  <a:gd name="T1" fmla="*/ 96 h 96"/>
                  <a:gd name="T2" fmla="*/ 0 w 80"/>
                  <a:gd name="T3" fmla="*/ 58 h 96"/>
                  <a:gd name="T4" fmla="*/ 0 w 80"/>
                  <a:gd name="T5" fmla="*/ 56 h 96"/>
                  <a:gd name="T6" fmla="*/ 14 w 80"/>
                  <a:gd name="T7" fmla="*/ 25 h 96"/>
                  <a:gd name="T8" fmla="*/ 16 w 80"/>
                  <a:gd name="T9" fmla="*/ 25 h 96"/>
                  <a:gd name="T10" fmla="*/ 18 w 80"/>
                  <a:gd name="T11" fmla="*/ 26 h 96"/>
                  <a:gd name="T12" fmla="*/ 23 w 80"/>
                  <a:gd name="T13" fmla="*/ 37 h 96"/>
                  <a:gd name="T14" fmla="*/ 26 w 80"/>
                  <a:gd name="T15" fmla="*/ 22 h 96"/>
                  <a:gd name="T16" fmla="*/ 26 w 80"/>
                  <a:gd name="T17" fmla="*/ 20 h 96"/>
                  <a:gd name="T18" fmla="*/ 21 w 80"/>
                  <a:gd name="T19" fmla="*/ 4 h 96"/>
                  <a:gd name="T20" fmla="*/ 21 w 80"/>
                  <a:gd name="T21" fmla="*/ 1 h 96"/>
                  <a:gd name="T22" fmla="*/ 23 w 80"/>
                  <a:gd name="T23" fmla="*/ 1 h 96"/>
                  <a:gd name="T24" fmla="*/ 55 w 80"/>
                  <a:gd name="T25" fmla="*/ 19 h 96"/>
                  <a:gd name="T26" fmla="*/ 66 w 80"/>
                  <a:gd name="T27" fmla="*/ 49 h 96"/>
                  <a:gd name="T28" fmla="*/ 75 w 80"/>
                  <a:gd name="T29" fmla="*/ 44 h 96"/>
                  <a:gd name="T30" fmla="*/ 77 w 80"/>
                  <a:gd name="T31" fmla="*/ 43 h 96"/>
                  <a:gd name="T32" fmla="*/ 78 w 80"/>
                  <a:gd name="T33" fmla="*/ 45 h 96"/>
                  <a:gd name="T34" fmla="*/ 80 w 80"/>
                  <a:gd name="T35" fmla="*/ 56 h 96"/>
                  <a:gd name="T36" fmla="*/ 40 w 80"/>
                  <a:gd name="T37" fmla="*/ 96 h 96"/>
                  <a:gd name="T38" fmla="*/ 15 w 80"/>
                  <a:gd name="T39" fmla="*/ 30 h 96"/>
                  <a:gd name="T40" fmla="*/ 4 w 80"/>
                  <a:gd name="T41" fmla="*/ 56 h 96"/>
                  <a:gd name="T42" fmla="*/ 4 w 80"/>
                  <a:gd name="T43" fmla="*/ 58 h 96"/>
                  <a:gd name="T44" fmla="*/ 40 w 80"/>
                  <a:gd name="T45" fmla="*/ 92 h 96"/>
                  <a:gd name="T46" fmla="*/ 76 w 80"/>
                  <a:gd name="T47" fmla="*/ 56 h 96"/>
                  <a:gd name="T48" fmla="*/ 75 w 80"/>
                  <a:gd name="T49" fmla="*/ 49 h 96"/>
                  <a:gd name="T50" fmla="*/ 65 w 80"/>
                  <a:gd name="T51" fmla="*/ 54 h 96"/>
                  <a:gd name="T52" fmla="*/ 63 w 80"/>
                  <a:gd name="T53" fmla="*/ 54 h 96"/>
                  <a:gd name="T54" fmla="*/ 62 w 80"/>
                  <a:gd name="T55" fmla="*/ 52 h 96"/>
                  <a:gd name="T56" fmla="*/ 62 w 80"/>
                  <a:gd name="T57" fmla="*/ 51 h 96"/>
                  <a:gd name="T58" fmla="*/ 52 w 80"/>
                  <a:gd name="T59" fmla="*/ 22 h 96"/>
                  <a:gd name="T60" fmla="*/ 26 w 80"/>
                  <a:gd name="T61" fmla="*/ 5 h 96"/>
                  <a:gd name="T62" fmla="*/ 30 w 80"/>
                  <a:gd name="T63" fmla="*/ 20 h 96"/>
                  <a:gd name="T64" fmla="*/ 30 w 80"/>
                  <a:gd name="T65" fmla="*/ 22 h 96"/>
                  <a:gd name="T66" fmla="*/ 25 w 80"/>
                  <a:gd name="T67" fmla="*/ 42 h 96"/>
                  <a:gd name="T68" fmla="*/ 23 w 80"/>
                  <a:gd name="T69" fmla="*/ 43 h 96"/>
                  <a:gd name="T70" fmla="*/ 22 w 80"/>
                  <a:gd name="T71" fmla="*/ 42 h 96"/>
                  <a:gd name="T72" fmla="*/ 15 w 80"/>
                  <a:gd name="T7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0" h="96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78">
                <a:extLst>
                  <a:ext uri="{FF2B5EF4-FFF2-40B4-BE49-F238E27FC236}">
                    <a16:creationId xmlns:a16="http://schemas.microsoft.com/office/drawing/2014/main" id="{698A1F2C-7CAF-4EBF-A95E-BAB982FF78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11150" y="3987800"/>
                <a:ext cx="141288" cy="190500"/>
              </a:xfrm>
              <a:custGeom>
                <a:avLst/>
                <a:gdLst>
                  <a:gd name="T0" fmla="*/ 18 w 36"/>
                  <a:gd name="T1" fmla="*/ 49 h 49"/>
                  <a:gd name="T2" fmla="*/ 0 w 36"/>
                  <a:gd name="T3" fmla="*/ 31 h 49"/>
                  <a:gd name="T4" fmla="*/ 24 w 36"/>
                  <a:gd name="T5" fmla="*/ 0 h 49"/>
                  <a:gd name="T6" fmla="*/ 26 w 36"/>
                  <a:gd name="T7" fmla="*/ 1 h 49"/>
                  <a:gd name="T8" fmla="*/ 26 w 36"/>
                  <a:gd name="T9" fmla="*/ 3 h 49"/>
                  <a:gd name="T10" fmla="*/ 21 w 36"/>
                  <a:gd name="T11" fmla="*/ 19 h 49"/>
                  <a:gd name="T12" fmla="*/ 23 w 36"/>
                  <a:gd name="T13" fmla="*/ 16 h 49"/>
                  <a:gd name="T14" fmla="*/ 24 w 36"/>
                  <a:gd name="T15" fmla="*/ 14 h 49"/>
                  <a:gd name="T16" fmla="*/ 25 w 36"/>
                  <a:gd name="T17" fmla="*/ 14 h 49"/>
                  <a:gd name="T18" fmla="*/ 36 w 36"/>
                  <a:gd name="T19" fmla="*/ 31 h 49"/>
                  <a:gd name="T20" fmla="*/ 18 w 36"/>
                  <a:gd name="T21" fmla="*/ 49 h 49"/>
                  <a:gd name="T22" fmla="*/ 18 w 36"/>
                  <a:gd name="T23" fmla="*/ 6 h 49"/>
                  <a:gd name="T24" fmla="*/ 4 w 36"/>
                  <a:gd name="T25" fmla="*/ 31 h 49"/>
                  <a:gd name="T26" fmla="*/ 18 w 36"/>
                  <a:gd name="T27" fmla="*/ 45 h 49"/>
                  <a:gd name="T28" fmla="*/ 32 w 36"/>
                  <a:gd name="T29" fmla="*/ 31 h 49"/>
                  <a:gd name="T30" fmla="*/ 26 w 36"/>
                  <a:gd name="T31" fmla="*/ 19 h 49"/>
                  <a:gd name="T32" fmla="*/ 22 w 36"/>
                  <a:gd name="T33" fmla="*/ 24 h 49"/>
                  <a:gd name="T34" fmla="*/ 20 w 36"/>
                  <a:gd name="T35" fmla="*/ 24 h 49"/>
                  <a:gd name="T36" fmla="*/ 19 w 36"/>
                  <a:gd name="T37" fmla="*/ 23 h 49"/>
                  <a:gd name="T38" fmla="*/ 18 w 36"/>
                  <a:gd name="T39" fmla="*/ 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49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E43B121-299C-436A-AD5E-CE3851750E2C}"/>
              </a:ext>
            </a:extLst>
          </p:cNvPr>
          <p:cNvGrpSpPr/>
          <p:nvPr/>
        </p:nvGrpSpPr>
        <p:grpSpPr>
          <a:xfrm>
            <a:off x="716613" y="4834749"/>
            <a:ext cx="2106329" cy="215444"/>
            <a:chOff x="677511" y="4485188"/>
            <a:chExt cx="2106329" cy="21544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FAC6D44-1006-4D07-9DD9-030B754EDFCD}"/>
                </a:ext>
              </a:extLst>
            </p:cNvPr>
            <p:cNvSpPr txBox="1"/>
            <p:nvPr/>
          </p:nvSpPr>
          <p:spPr>
            <a:xfrm>
              <a:off x="1022550" y="448518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Help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D983F85-5927-4C76-9F4F-D985E0DE56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7511" y="4495710"/>
              <a:ext cx="194400" cy="194400"/>
              <a:chOff x="-774700" y="4160838"/>
              <a:chExt cx="357187" cy="357187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66" name="Freeform 82">
                <a:extLst>
                  <a:ext uri="{FF2B5EF4-FFF2-40B4-BE49-F238E27FC236}">
                    <a16:creationId xmlns:a16="http://schemas.microsoft.com/office/drawing/2014/main" id="{A3A772FF-D495-49BE-955B-256B381FC0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4700" y="4160838"/>
                <a:ext cx="357187" cy="357187"/>
              </a:xfrm>
              <a:custGeom>
                <a:avLst/>
                <a:gdLst>
                  <a:gd name="T0" fmla="*/ 46 w 92"/>
                  <a:gd name="T1" fmla="*/ 92 h 92"/>
                  <a:gd name="T2" fmla="*/ 0 w 92"/>
                  <a:gd name="T3" fmla="*/ 46 h 92"/>
                  <a:gd name="T4" fmla="*/ 46 w 92"/>
                  <a:gd name="T5" fmla="*/ 0 h 92"/>
                  <a:gd name="T6" fmla="*/ 92 w 92"/>
                  <a:gd name="T7" fmla="*/ 46 h 92"/>
                  <a:gd name="T8" fmla="*/ 46 w 92"/>
                  <a:gd name="T9" fmla="*/ 92 h 92"/>
                  <a:gd name="T10" fmla="*/ 46 w 92"/>
                  <a:gd name="T11" fmla="*/ 4 h 92"/>
                  <a:gd name="T12" fmla="*/ 4 w 92"/>
                  <a:gd name="T13" fmla="*/ 46 h 92"/>
                  <a:gd name="T14" fmla="*/ 46 w 92"/>
                  <a:gd name="T15" fmla="*/ 88 h 92"/>
                  <a:gd name="T16" fmla="*/ 88 w 92"/>
                  <a:gd name="T17" fmla="*/ 46 h 92"/>
                  <a:gd name="T18" fmla="*/ 46 w 92"/>
                  <a:gd name="T19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83">
                <a:extLst>
                  <a:ext uri="{FF2B5EF4-FFF2-40B4-BE49-F238E27FC236}">
                    <a16:creationId xmlns:a16="http://schemas.microsoft.com/office/drawing/2014/main" id="{FAB01211-1990-4E69-B3EB-C16071042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50875" y="4246563"/>
                <a:ext cx="109537" cy="155575"/>
              </a:xfrm>
              <a:custGeom>
                <a:avLst/>
                <a:gdLst>
                  <a:gd name="T0" fmla="*/ 14 w 28"/>
                  <a:gd name="T1" fmla="*/ 40 h 40"/>
                  <a:gd name="T2" fmla="*/ 12 w 28"/>
                  <a:gd name="T3" fmla="*/ 38 h 40"/>
                  <a:gd name="T4" fmla="*/ 12 w 28"/>
                  <a:gd name="T5" fmla="*/ 26 h 40"/>
                  <a:gd name="T6" fmla="*/ 14 w 28"/>
                  <a:gd name="T7" fmla="*/ 24 h 40"/>
                  <a:gd name="T8" fmla="*/ 24 w 28"/>
                  <a:gd name="T9" fmla="*/ 14 h 40"/>
                  <a:gd name="T10" fmla="*/ 14 w 28"/>
                  <a:gd name="T11" fmla="*/ 4 h 40"/>
                  <a:gd name="T12" fmla="*/ 4 w 28"/>
                  <a:gd name="T13" fmla="*/ 14 h 40"/>
                  <a:gd name="T14" fmla="*/ 2 w 28"/>
                  <a:gd name="T15" fmla="*/ 16 h 40"/>
                  <a:gd name="T16" fmla="*/ 0 w 28"/>
                  <a:gd name="T17" fmla="*/ 14 h 40"/>
                  <a:gd name="T18" fmla="*/ 14 w 28"/>
                  <a:gd name="T19" fmla="*/ 0 h 40"/>
                  <a:gd name="T20" fmla="*/ 28 w 28"/>
                  <a:gd name="T21" fmla="*/ 14 h 40"/>
                  <a:gd name="T22" fmla="*/ 16 w 28"/>
                  <a:gd name="T23" fmla="*/ 28 h 40"/>
                  <a:gd name="T24" fmla="*/ 16 w 28"/>
                  <a:gd name="T25" fmla="*/ 38 h 40"/>
                  <a:gd name="T26" fmla="*/ 14 w 28"/>
                  <a:gd name="T2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" h="40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84">
                <a:extLst>
                  <a:ext uri="{FF2B5EF4-FFF2-40B4-BE49-F238E27FC236}">
                    <a16:creationId xmlns:a16="http://schemas.microsoft.com/office/drawing/2014/main" id="{792F4A40-64DA-405F-8BE8-DA23294F01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611188" y="4416425"/>
                <a:ext cx="30162" cy="317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76103F1-84DB-4BC4-A08A-179ECE48E7B4}"/>
              </a:ext>
            </a:extLst>
          </p:cNvPr>
          <p:cNvGrpSpPr/>
          <p:nvPr/>
        </p:nvGrpSpPr>
        <p:grpSpPr>
          <a:xfrm>
            <a:off x="729187" y="5337238"/>
            <a:ext cx="2093755" cy="215444"/>
            <a:chOff x="690085" y="4968796"/>
            <a:chExt cx="2093755" cy="21544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A22268-E04D-4C6D-84AF-1663A15143F0}"/>
                </a:ext>
              </a:extLst>
            </p:cNvPr>
            <p:cNvSpPr txBox="1"/>
            <p:nvPr/>
          </p:nvSpPr>
          <p:spPr>
            <a:xfrm>
              <a:off x="1022550" y="4968796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Report history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84F1FC5-49C1-4A7C-B420-C933245158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85" y="4969598"/>
              <a:ext cx="169252" cy="213840"/>
              <a:chOff x="-536575" y="4772025"/>
              <a:chExt cx="295274" cy="373063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72" name="Freeform 88">
                <a:extLst>
                  <a:ext uri="{FF2B5EF4-FFF2-40B4-BE49-F238E27FC236}">
                    <a16:creationId xmlns:a16="http://schemas.microsoft.com/office/drawing/2014/main" id="{7942EAA2-6989-4AD9-9067-D3DE77B4A1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6413" y="4787900"/>
                <a:ext cx="265112" cy="247650"/>
              </a:xfrm>
              <a:custGeom>
                <a:avLst/>
                <a:gdLst>
                  <a:gd name="T0" fmla="*/ 66 w 68"/>
                  <a:gd name="T1" fmla="*/ 64 h 64"/>
                  <a:gd name="T2" fmla="*/ 14 w 68"/>
                  <a:gd name="T3" fmla="*/ 64 h 64"/>
                  <a:gd name="T4" fmla="*/ 12 w 68"/>
                  <a:gd name="T5" fmla="*/ 62 h 64"/>
                  <a:gd name="T6" fmla="*/ 19 w 68"/>
                  <a:gd name="T7" fmla="*/ 52 h 64"/>
                  <a:gd name="T8" fmla="*/ 2 w 68"/>
                  <a:gd name="T9" fmla="*/ 52 h 64"/>
                  <a:gd name="T10" fmla="*/ 0 w 68"/>
                  <a:gd name="T11" fmla="*/ 50 h 64"/>
                  <a:gd name="T12" fmla="*/ 0 w 68"/>
                  <a:gd name="T13" fmla="*/ 2 h 64"/>
                  <a:gd name="T14" fmla="*/ 2 w 68"/>
                  <a:gd name="T15" fmla="*/ 0 h 64"/>
                  <a:gd name="T16" fmla="*/ 30 w 68"/>
                  <a:gd name="T17" fmla="*/ 0 h 64"/>
                  <a:gd name="T18" fmla="*/ 32 w 68"/>
                  <a:gd name="T19" fmla="*/ 2 h 64"/>
                  <a:gd name="T20" fmla="*/ 32 w 68"/>
                  <a:gd name="T21" fmla="*/ 12 h 64"/>
                  <a:gd name="T22" fmla="*/ 66 w 68"/>
                  <a:gd name="T23" fmla="*/ 12 h 64"/>
                  <a:gd name="T24" fmla="*/ 68 w 68"/>
                  <a:gd name="T25" fmla="*/ 14 h 64"/>
                  <a:gd name="T26" fmla="*/ 68 w 68"/>
                  <a:gd name="T27" fmla="*/ 62 h 64"/>
                  <a:gd name="T28" fmla="*/ 66 w 68"/>
                  <a:gd name="T29" fmla="*/ 64 h 64"/>
                  <a:gd name="T30" fmla="*/ 16 w 68"/>
                  <a:gd name="T31" fmla="*/ 60 h 64"/>
                  <a:gd name="T32" fmla="*/ 64 w 68"/>
                  <a:gd name="T33" fmla="*/ 60 h 64"/>
                  <a:gd name="T34" fmla="*/ 64 w 68"/>
                  <a:gd name="T35" fmla="*/ 16 h 64"/>
                  <a:gd name="T36" fmla="*/ 30 w 68"/>
                  <a:gd name="T37" fmla="*/ 16 h 64"/>
                  <a:gd name="T38" fmla="*/ 28 w 68"/>
                  <a:gd name="T39" fmla="*/ 14 h 64"/>
                  <a:gd name="T40" fmla="*/ 28 w 68"/>
                  <a:gd name="T41" fmla="*/ 4 h 64"/>
                  <a:gd name="T42" fmla="*/ 4 w 68"/>
                  <a:gd name="T43" fmla="*/ 4 h 64"/>
                  <a:gd name="T44" fmla="*/ 4 w 68"/>
                  <a:gd name="T45" fmla="*/ 48 h 64"/>
                  <a:gd name="T46" fmla="*/ 30 w 68"/>
                  <a:gd name="T47" fmla="*/ 48 h 64"/>
                  <a:gd name="T48" fmla="*/ 32 w 68"/>
                  <a:gd name="T49" fmla="*/ 50 h 64"/>
                  <a:gd name="T50" fmla="*/ 30 w 68"/>
                  <a:gd name="T51" fmla="*/ 52 h 64"/>
                  <a:gd name="T52" fmla="*/ 16 w 68"/>
                  <a:gd name="T53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64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89">
                <a:extLst>
                  <a:ext uri="{FF2B5EF4-FFF2-40B4-BE49-F238E27FC236}">
                    <a16:creationId xmlns:a16="http://schemas.microsoft.com/office/drawing/2014/main" id="{E8BD8F4D-C9C4-4027-81CB-81CC0386A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6875" y="4833938"/>
                <a:ext cx="15875" cy="155575"/>
              </a:xfrm>
              <a:custGeom>
                <a:avLst/>
                <a:gdLst>
                  <a:gd name="T0" fmla="*/ 2 w 4"/>
                  <a:gd name="T1" fmla="*/ 40 h 40"/>
                  <a:gd name="T2" fmla="*/ 0 w 4"/>
                  <a:gd name="T3" fmla="*/ 38 h 40"/>
                  <a:gd name="T4" fmla="*/ 0 w 4"/>
                  <a:gd name="T5" fmla="*/ 2 h 40"/>
                  <a:gd name="T6" fmla="*/ 2 w 4"/>
                  <a:gd name="T7" fmla="*/ 0 h 40"/>
                  <a:gd name="T8" fmla="*/ 4 w 4"/>
                  <a:gd name="T9" fmla="*/ 2 h 40"/>
                  <a:gd name="T10" fmla="*/ 4 w 4"/>
                  <a:gd name="T11" fmla="*/ 38 h 40"/>
                  <a:gd name="T12" fmla="*/ 2 w 4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0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90">
                <a:extLst>
                  <a:ext uri="{FF2B5EF4-FFF2-40B4-BE49-F238E27FC236}">
                    <a16:creationId xmlns:a16="http://schemas.microsoft.com/office/drawing/2014/main" id="{159328DE-2E41-4786-A8D9-A381D9CB4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36575" y="4772025"/>
                <a:ext cx="14287" cy="373063"/>
              </a:xfrm>
              <a:custGeom>
                <a:avLst/>
                <a:gdLst>
                  <a:gd name="T0" fmla="*/ 2 w 4"/>
                  <a:gd name="T1" fmla="*/ 96 h 96"/>
                  <a:gd name="T2" fmla="*/ 0 w 4"/>
                  <a:gd name="T3" fmla="*/ 94 h 96"/>
                  <a:gd name="T4" fmla="*/ 0 w 4"/>
                  <a:gd name="T5" fmla="*/ 2 h 96"/>
                  <a:gd name="T6" fmla="*/ 2 w 4"/>
                  <a:gd name="T7" fmla="*/ 0 h 96"/>
                  <a:gd name="T8" fmla="*/ 4 w 4"/>
                  <a:gd name="T9" fmla="*/ 2 h 96"/>
                  <a:gd name="T10" fmla="*/ 4 w 4"/>
                  <a:gd name="T11" fmla="*/ 94 h 96"/>
                  <a:gd name="T12" fmla="*/ 2 w 4"/>
                  <a:gd name="T1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96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91">
                <a:extLst>
                  <a:ext uri="{FF2B5EF4-FFF2-40B4-BE49-F238E27FC236}">
                    <a16:creationId xmlns:a16="http://schemas.microsoft.com/office/drawing/2014/main" id="{4C5B68EC-C55D-4832-A38D-D2E513215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58788" y="4981575"/>
                <a:ext cx="14287" cy="476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118C7E2-DF0C-4D61-BC12-E221C88DCCF6}"/>
              </a:ext>
            </a:extLst>
          </p:cNvPr>
          <p:cNvGrpSpPr/>
          <p:nvPr/>
        </p:nvGrpSpPr>
        <p:grpSpPr>
          <a:xfrm>
            <a:off x="3503184" y="384087"/>
            <a:ext cx="8063253" cy="2863981"/>
            <a:chOff x="3503184" y="688887"/>
            <a:chExt cx="8063253" cy="2863981"/>
          </a:xfrm>
        </p:grpSpPr>
        <p:grpSp>
          <p:nvGrpSpPr>
            <p:cNvPr id="255" name="Group 225">
              <a:extLst>
                <a:ext uri="{FF2B5EF4-FFF2-40B4-BE49-F238E27FC236}">
                  <a16:creationId xmlns:a16="http://schemas.microsoft.com/office/drawing/2014/main" id="{7787DFFB-34BD-464F-A0BC-2E9E9613B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874" y="688887"/>
              <a:ext cx="5486368" cy="2863981"/>
              <a:chOff x="61887" y="752420"/>
              <a:chExt cx="8725336" cy="5044568"/>
            </a:xfrm>
            <a:solidFill>
              <a:schemeClr val="bg1">
                <a:alpha val="25000"/>
              </a:schemeClr>
            </a:solidFill>
          </p:grpSpPr>
          <p:sp>
            <p:nvSpPr>
              <p:cNvPr id="257" name="Freeform 5962">
                <a:extLst>
                  <a:ext uri="{FF2B5EF4-FFF2-40B4-BE49-F238E27FC236}">
                    <a16:creationId xmlns:a16="http://schemas.microsoft.com/office/drawing/2014/main" id="{71C25B38-1450-4937-9D19-8BE52D34C6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9735" y="3535028"/>
                <a:ext cx="1189097" cy="2261960"/>
              </a:xfrm>
              <a:custGeom>
                <a:avLst/>
                <a:gdLst>
                  <a:gd name="T0" fmla="*/ 168775 w 1874"/>
                  <a:gd name="T1" fmla="*/ 2086902 h 3562"/>
                  <a:gd name="T2" fmla="*/ 147202 w 1874"/>
                  <a:gd name="T3" fmla="*/ 1968776 h 3562"/>
                  <a:gd name="T4" fmla="*/ 184003 w 1874"/>
                  <a:gd name="T5" fmla="*/ 1976397 h 3562"/>
                  <a:gd name="T6" fmla="*/ 161161 w 1874"/>
                  <a:gd name="T7" fmla="*/ 1982748 h 3562"/>
                  <a:gd name="T8" fmla="*/ 154816 w 1874"/>
                  <a:gd name="T9" fmla="*/ 2042446 h 3562"/>
                  <a:gd name="T10" fmla="*/ 156085 w 1874"/>
                  <a:gd name="T11" fmla="*/ 1997990 h 3562"/>
                  <a:gd name="T12" fmla="*/ 147202 w 1874"/>
                  <a:gd name="T13" fmla="*/ 2006881 h 3562"/>
                  <a:gd name="T14" fmla="*/ 184003 w 1874"/>
                  <a:gd name="T15" fmla="*/ 2086902 h 3562"/>
                  <a:gd name="T16" fmla="*/ 153547 w 1874"/>
                  <a:gd name="T17" fmla="*/ 1999260 h 3562"/>
                  <a:gd name="T18" fmla="*/ 185272 w 1874"/>
                  <a:gd name="T19" fmla="*/ 1850649 h 3562"/>
                  <a:gd name="T20" fmla="*/ 192886 w 1874"/>
                  <a:gd name="T21" fmla="*/ 1841758 h 3562"/>
                  <a:gd name="T22" fmla="*/ 166237 w 1874"/>
                  <a:gd name="T23" fmla="*/ 1884944 h 3562"/>
                  <a:gd name="T24" fmla="*/ 348971 w 1874"/>
                  <a:gd name="T25" fmla="*/ 2235513 h 3562"/>
                  <a:gd name="T26" fmla="*/ 304556 w 1874"/>
                  <a:gd name="T27" fmla="*/ 2245675 h 3562"/>
                  <a:gd name="T28" fmla="*/ 284252 w 1874"/>
                  <a:gd name="T29" fmla="*/ 2227892 h 3562"/>
                  <a:gd name="T30" fmla="*/ 323591 w 1874"/>
                  <a:gd name="T31" fmla="*/ 2224082 h 3562"/>
                  <a:gd name="T32" fmla="*/ 277907 w 1874"/>
                  <a:gd name="T33" fmla="*/ 2230433 h 3562"/>
                  <a:gd name="T34" fmla="*/ 170044 w 1874"/>
                  <a:gd name="T35" fmla="*/ 2140250 h 3562"/>
                  <a:gd name="T36" fmla="*/ 180196 w 1874"/>
                  <a:gd name="T37" fmla="*/ 2163113 h 3562"/>
                  <a:gd name="T38" fmla="*/ 157354 w 1874"/>
                  <a:gd name="T39" fmla="*/ 2090713 h 3562"/>
                  <a:gd name="T40" fmla="*/ 247452 w 1874"/>
                  <a:gd name="T41" fmla="*/ 2198678 h 3562"/>
                  <a:gd name="T42" fmla="*/ 214458 w 1874"/>
                  <a:gd name="T43" fmla="*/ 2170734 h 3562"/>
                  <a:gd name="T44" fmla="*/ 224610 w 1874"/>
                  <a:gd name="T45" fmla="*/ 2189787 h 3562"/>
                  <a:gd name="T46" fmla="*/ 300749 w 1874"/>
                  <a:gd name="T47" fmla="*/ 2198678 h 3562"/>
                  <a:gd name="T48" fmla="*/ 237300 w 1874"/>
                  <a:gd name="T49" fmla="*/ 2207569 h 3562"/>
                  <a:gd name="T50" fmla="*/ 319784 w 1874"/>
                  <a:gd name="T51" fmla="*/ 2224082 h 3562"/>
                  <a:gd name="T52" fmla="*/ 184003 w 1874"/>
                  <a:gd name="T53" fmla="*/ 1738874 h 3562"/>
                  <a:gd name="T54" fmla="*/ 166237 w 1874"/>
                  <a:gd name="T55" fmla="*/ 1802383 h 3562"/>
                  <a:gd name="T56" fmla="*/ 187810 w 1874"/>
                  <a:gd name="T57" fmla="*/ 1807463 h 3562"/>
                  <a:gd name="T58" fmla="*/ 176389 w 1874"/>
                  <a:gd name="T59" fmla="*/ 1878593 h 3562"/>
                  <a:gd name="T60" fmla="*/ 939048 w 1874"/>
                  <a:gd name="T61" fmla="*/ 443292 h 3562"/>
                  <a:gd name="T62" fmla="*/ 767735 w 1874"/>
                  <a:gd name="T63" fmla="*/ 403917 h 3562"/>
                  <a:gd name="T64" fmla="*/ 761390 w 1874"/>
                  <a:gd name="T65" fmla="*/ 248955 h 3562"/>
                  <a:gd name="T66" fmla="*/ 611650 w 1874"/>
                  <a:gd name="T67" fmla="*/ 190527 h 3562"/>
                  <a:gd name="T68" fmla="*/ 474600 w 1874"/>
                  <a:gd name="T69" fmla="*/ 59698 h 3562"/>
                  <a:gd name="T70" fmla="*/ 281714 w 1874"/>
                  <a:gd name="T71" fmla="*/ 21593 h 3562"/>
                  <a:gd name="T72" fmla="*/ 157354 w 1874"/>
                  <a:gd name="T73" fmla="*/ 45726 h 3562"/>
                  <a:gd name="T74" fmla="*/ 91367 w 1874"/>
                  <a:gd name="T75" fmla="*/ 299762 h 3562"/>
                  <a:gd name="T76" fmla="*/ 35532 w 1874"/>
                  <a:gd name="T77" fmla="*/ 461075 h 3562"/>
                  <a:gd name="T78" fmla="*/ 109133 w 1874"/>
                  <a:gd name="T79" fmla="*/ 768458 h 3562"/>
                  <a:gd name="T80" fmla="*/ 275370 w 1874"/>
                  <a:gd name="T81" fmla="*/ 1108865 h 3562"/>
                  <a:gd name="T82" fmla="*/ 252528 w 1874"/>
                  <a:gd name="T83" fmla="*/ 1420059 h 3562"/>
                  <a:gd name="T84" fmla="*/ 196693 w 1874"/>
                  <a:gd name="T85" fmla="*/ 1667744 h 3562"/>
                  <a:gd name="T86" fmla="*/ 209382 w 1874"/>
                  <a:gd name="T87" fmla="*/ 1797302 h 3562"/>
                  <a:gd name="T88" fmla="*/ 171313 w 1874"/>
                  <a:gd name="T89" fmla="*/ 1882404 h 3562"/>
                  <a:gd name="T90" fmla="*/ 170044 w 1874"/>
                  <a:gd name="T91" fmla="*/ 1947183 h 3562"/>
                  <a:gd name="T92" fmla="*/ 176389 w 1874"/>
                  <a:gd name="T93" fmla="*/ 2011962 h 3562"/>
                  <a:gd name="T94" fmla="*/ 185272 w 1874"/>
                  <a:gd name="T95" fmla="*/ 2053878 h 3562"/>
                  <a:gd name="T96" fmla="*/ 196693 w 1874"/>
                  <a:gd name="T97" fmla="*/ 2100874 h 3562"/>
                  <a:gd name="T98" fmla="*/ 194155 w 1874"/>
                  <a:gd name="T99" fmla="*/ 2113576 h 3562"/>
                  <a:gd name="T100" fmla="*/ 233493 w 1874"/>
                  <a:gd name="T101" fmla="*/ 2131359 h 3562"/>
                  <a:gd name="T102" fmla="*/ 255066 w 1874"/>
                  <a:gd name="T103" fmla="*/ 2141520 h 3562"/>
                  <a:gd name="T104" fmla="*/ 314708 w 1874"/>
                  <a:gd name="T105" fmla="*/ 2122467 h 3562"/>
                  <a:gd name="T106" fmla="*/ 348971 w 1874"/>
                  <a:gd name="T107" fmla="*/ 1890025 h 3562"/>
                  <a:gd name="T108" fmla="*/ 453027 w 1874"/>
                  <a:gd name="T109" fmla="*/ 1764277 h 3562"/>
                  <a:gd name="T110" fmla="*/ 491097 w 1874"/>
                  <a:gd name="T111" fmla="*/ 1635989 h 3562"/>
                  <a:gd name="T112" fmla="*/ 629416 w 1874"/>
                  <a:gd name="T113" fmla="*/ 1491189 h 3562"/>
                  <a:gd name="T114" fmla="*/ 865447 w 1874"/>
                  <a:gd name="T115" fmla="*/ 1158402 h 3562"/>
                  <a:gd name="T116" fmla="*/ 1079905 w 1874"/>
                  <a:gd name="T117" fmla="*/ 900556 h 3562"/>
                  <a:gd name="T118" fmla="*/ 426379 w 1874"/>
                  <a:gd name="T119" fmla="*/ 2222811 h 3562"/>
                  <a:gd name="T120" fmla="*/ 184003 w 1874"/>
                  <a:gd name="T121" fmla="*/ 1928130 h 3562"/>
                  <a:gd name="T122" fmla="*/ 159892 w 1874"/>
                  <a:gd name="T123" fmla="*/ 1994179 h 3562"/>
                  <a:gd name="T124" fmla="*/ 175120 w 1874"/>
                  <a:gd name="T125" fmla="*/ 2027204 h 356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874"/>
                  <a:gd name="T190" fmla="*/ 0 h 3562"/>
                  <a:gd name="T191" fmla="*/ 1874 w 1874"/>
                  <a:gd name="T192" fmla="*/ 3562 h 356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874" h="3562">
                    <a:moveTo>
                      <a:pt x="282" y="3320"/>
                    </a:moveTo>
                    <a:lnTo>
                      <a:pt x="282" y="3320"/>
                    </a:lnTo>
                    <a:lnTo>
                      <a:pt x="286" y="3322"/>
                    </a:lnTo>
                    <a:lnTo>
                      <a:pt x="286" y="3320"/>
                    </a:lnTo>
                    <a:lnTo>
                      <a:pt x="284" y="3316"/>
                    </a:lnTo>
                    <a:lnTo>
                      <a:pt x="282" y="3312"/>
                    </a:lnTo>
                    <a:lnTo>
                      <a:pt x="278" y="3308"/>
                    </a:lnTo>
                    <a:lnTo>
                      <a:pt x="274" y="3308"/>
                    </a:lnTo>
                    <a:lnTo>
                      <a:pt x="274" y="3310"/>
                    </a:lnTo>
                    <a:lnTo>
                      <a:pt x="276" y="3314"/>
                    </a:lnTo>
                    <a:lnTo>
                      <a:pt x="276" y="3316"/>
                    </a:lnTo>
                    <a:lnTo>
                      <a:pt x="282" y="3320"/>
                    </a:lnTo>
                    <a:close/>
                    <a:moveTo>
                      <a:pt x="286" y="3348"/>
                    </a:moveTo>
                    <a:lnTo>
                      <a:pt x="286" y="3348"/>
                    </a:lnTo>
                    <a:lnTo>
                      <a:pt x="288" y="3348"/>
                    </a:lnTo>
                    <a:lnTo>
                      <a:pt x="290" y="3348"/>
                    </a:lnTo>
                    <a:lnTo>
                      <a:pt x="296" y="3344"/>
                    </a:lnTo>
                    <a:lnTo>
                      <a:pt x="294" y="3340"/>
                    </a:lnTo>
                    <a:lnTo>
                      <a:pt x="286" y="3334"/>
                    </a:lnTo>
                    <a:lnTo>
                      <a:pt x="282" y="3330"/>
                    </a:lnTo>
                    <a:lnTo>
                      <a:pt x="278" y="3330"/>
                    </a:lnTo>
                    <a:lnTo>
                      <a:pt x="276" y="3332"/>
                    </a:lnTo>
                    <a:lnTo>
                      <a:pt x="278" y="3334"/>
                    </a:lnTo>
                    <a:lnTo>
                      <a:pt x="278" y="3336"/>
                    </a:lnTo>
                    <a:lnTo>
                      <a:pt x="280" y="3336"/>
                    </a:lnTo>
                    <a:lnTo>
                      <a:pt x="282" y="3336"/>
                    </a:lnTo>
                    <a:lnTo>
                      <a:pt x="284" y="3336"/>
                    </a:lnTo>
                    <a:lnTo>
                      <a:pt x="284" y="3338"/>
                    </a:lnTo>
                    <a:lnTo>
                      <a:pt x="284" y="3340"/>
                    </a:lnTo>
                    <a:lnTo>
                      <a:pt x="284" y="3342"/>
                    </a:lnTo>
                    <a:lnTo>
                      <a:pt x="286" y="3348"/>
                    </a:lnTo>
                    <a:close/>
                    <a:moveTo>
                      <a:pt x="270" y="3286"/>
                    </a:moveTo>
                    <a:lnTo>
                      <a:pt x="270" y="3286"/>
                    </a:lnTo>
                    <a:lnTo>
                      <a:pt x="270" y="3280"/>
                    </a:lnTo>
                    <a:lnTo>
                      <a:pt x="268" y="3278"/>
                    </a:lnTo>
                    <a:lnTo>
                      <a:pt x="266" y="3278"/>
                    </a:lnTo>
                    <a:lnTo>
                      <a:pt x="262" y="3278"/>
                    </a:lnTo>
                    <a:lnTo>
                      <a:pt x="260" y="3280"/>
                    </a:lnTo>
                    <a:lnTo>
                      <a:pt x="256" y="3286"/>
                    </a:lnTo>
                    <a:lnTo>
                      <a:pt x="252" y="3292"/>
                    </a:lnTo>
                    <a:lnTo>
                      <a:pt x="254" y="3292"/>
                    </a:lnTo>
                    <a:lnTo>
                      <a:pt x="258" y="3292"/>
                    </a:lnTo>
                    <a:lnTo>
                      <a:pt x="262" y="3290"/>
                    </a:lnTo>
                    <a:lnTo>
                      <a:pt x="262" y="3288"/>
                    </a:lnTo>
                    <a:lnTo>
                      <a:pt x="264" y="3286"/>
                    </a:lnTo>
                    <a:lnTo>
                      <a:pt x="266" y="3286"/>
                    </a:lnTo>
                    <a:lnTo>
                      <a:pt x="266" y="3288"/>
                    </a:lnTo>
                    <a:lnTo>
                      <a:pt x="268" y="3290"/>
                    </a:lnTo>
                    <a:lnTo>
                      <a:pt x="270" y="3288"/>
                    </a:lnTo>
                    <a:lnTo>
                      <a:pt x="270" y="3286"/>
                    </a:lnTo>
                    <a:close/>
                    <a:moveTo>
                      <a:pt x="262" y="3260"/>
                    </a:moveTo>
                    <a:lnTo>
                      <a:pt x="262" y="3260"/>
                    </a:lnTo>
                    <a:lnTo>
                      <a:pt x="256" y="3260"/>
                    </a:lnTo>
                    <a:lnTo>
                      <a:pt x="254" y="3260"/>
                    </a:lnTo>
                    <a:lnTo>
                      <a:pt x="254" y="3262"/>
                    </a:lnTo>
                    <a:lnTo>
                      <a:pt x="256" y="3264"/>
                    </a:lnTo>
                    <a:lnTo>
                      <a:pt x="258" y="3266"/>
                    </a:lnTo>
                    <a:lnTo>
                      <a:pt x="260" y="3270"/>
                    </a:lnTo>
                    <a:lnTo>
                      <a:pt x="264" y="3272"/>
                    </a:lnTo>
                    <a:lnTo>
                      <a:pt x="266" y="3270"/>
                    </a:lnTo>
                    <a:lnTo>
                      <a:pt x="268" y="3268"/>
                    </a:lnTo>
                    <a:lnTo>
                      <a:pt x="270" y="3266"/>
                    </a:lnTo>
                    <a:lnTo>
                      <a:pt x="274" y="3266"/>
                    </a:lnTo>
                    <a:lnTo>
                      <a:pt x="276" y="3266"/>
                    </a:lnTo>
                    <a:lnTo>
                      <a:pt x="276" y="3258"/>
                    </a:lnTo>
                    <a:lnTo>
                      <a:pt x="274" y="3254"/>
                    </a:lnTo>
                    <a:lnTo>
                      <a:pt x="270" y="3250"/>
                    </a:lnTo>
                    <a:lnTo>
                      <a:pt x="268" y="3250"/>
                    </a:lnTo>
                    <a:lnTo>
                      <a:pt x="266" y="3252"/>
                    </a:lnTo>
                    <a:lnTo>
                      <a:pt x="268" y="3258"/>
                    </a:lnTo>
                    <a:lnTo>
                      <a:pt x="266" y="3260"/>
                    </a:lnTo>
                    <a:lnTo>
                      <a:pt x="262" y="3260"/>
                    </a:lnTo>
                    <a:close/>
                    <a:moveTo>
                      <a:pt x="236" y="3110"/>
                    </a:moveTo>
                    <a:lnTo>
                      <a:pt x="236" y="3110"/>
                    </a:lnTo>
                    <a:lnTo>
                      <a:pt x="238" y="3110"/>
                    </a:lnTo>
                    <a:lnTo>
                      <a:pt x="240" y="3112"/>
                    </a:lnTo>
                    <a:lnTo>
                      <a:pt x="240" y="3118"/>
                    </a:lnTo>
                    <a:lnTo>
                      <a:pt x="240" y="3126"/>
                    </a:lnTo>
                    <a:lnTo>
                      <a:pt x="242" y="3128"/>
                    </a:lnTo>
                    <a:lnTo>
                      <a:pt x="244" y="3128"/>
                    </a:lnTo>
                    <a:lnTo>
                      <a:pt x="248" y="3124"/>
                    </a:lnTo>
                    <a:lnTo>
                      <a:pt x="250" y="3120"/>
                    </a:lnTo>
                    <a:lnTo>
                      <a:pt x="244" y="3108"/>
                    </a:lnTo>
                    <a:lnTo>
                      <a:pt x="240" y="3102"/>
                    </a:lnTo>
                    <a:lnTo>
                      <a:pt x="240" y="3096"/>
                    </a:lnTo>
                    <a:lnTo>
                      <a:pt x="238" y="3090"/>
                    </a:lnTo>
                    <a:lnTo>
                      <a:pt x="236" y="3088"/>
                    </a:lnTo>
                    <a:lnTo>
                      <a:pt x="232" y="3090"/>
                    </a:lnTo>
                    <a:lnTo>
                      <a:pt x="230" y="3094"/>
                    </a:lnTo>
                    <a:lnTo>
                      <a:pt x="230" y="3098"/>
                    </a:lnTo>
                    <a:lnTo>
                      <a:pt x="232" y="3100"/>
                    </a:lnTo>
                    <a:lnTo>
                      <a:pt x="232" y="3104"/>
                    </a:lnTo>
                    <a:lnTo>
                      <a:pt x="230" y="3108"/>
                    </a:lnTo>
                    <a:lnTo>
                      <a:pt x="230" y="3110"/>
                    </a:lnTo>
                    <a:lnTo>
                      <a:pt x="232" y="3110"/>
                    </a:lnTo>
                    <a:lnTo>
                      <a:pt x="236" y="3110"/>
                    </a:lnTo>
                    <a:close/>
                    <a:moveTo>
                      <a:pt x="284" y="3278"/>
                    </a:moveTo>
                    <a:lnTo>
                      <a:pt x="284" y="3278"/>
                    </a:lnTo>
                    <a:lnTo>
                      <a:pt x="284" y="3276"/>
                    </a:lnTo>
                    <a:lnTo>
                      <a:pt x="284" y="3270"/>
                    </a:lnTo>
                    <a:lnTo>
                      <a:pt x="282" y="3264"/>
                    </a:lnTo>
                    <a:lnTo>
                      <a:pt x="280" y="3260"/>
                    </a:lnTo>
                    <a:lnTo>
                      <a:pt x="278" y="3264"/>
                    </a:lnTo>
                    <a:lnTo>
                      <a:pt x="278" y="3270"/>
                    </a:lnTo>
                    <a:lnTo>
                      <a:pt x="280" y="3276"/>
                    </a:lnTo>
                    <a:lnTo>
                      <a:pt x="282" y="3278"/>
                    </a:lnTo>
                    <a:lnTo>
                      <a:pt x="284" y="3278"/>
                    </a:lnTo>
                    <a:close/>
                    <a:moveTo>
                      <a:pt x="304" y="3362"/>
                    </a:moveTo>
                    <a:lnTo>
                      <a:pt x="304" y="3362"/>
                    </a:lnTo>
                    <a:lnTo>
                      <a:pt x="304" y="3358"/>
                    </a:lnTo>
                    <a:lnTo>
                      <a:pt x="304" y="3356"/>
                    </a:lnTo>
                    <a:lnTo>
                      <a:pt x="306" y="3354"/>
                    </a:lnTo>
                    <a:lnTo>
                      <a:pt x="304" y="3352"/>
                    </a:lnTo>
                    <a:lnTo>
                      <a:pt x="302" y="3350"/>
                    </a:lnTo>
                    <a:lnTo>
                      <a:pt x="300" y="3350"/>
                    </a:lnTo>
                    <a:lnTo>
                      <a:pt x="294" y="3356"/>
                    </a:lnTo>
                    <a:lnTo>
                      <a:pt x="292" y="3360"/>
                    </a:lnTo>
                    <a:lnTo>
                      <a:pt x="292" y="3362"/>
                    </a:lnTo>
                    <a:lnTo>
                      <a:pt x="296" y="3368"/>
                    </a:lnTo>
                    <a:lnTo>
                      <a:pt x="298" y="3368"/>
                    </a:lnTo>
                    <a:lnTo>
                      <a:pt x="300" y="3368"/>
                    </a:lnTo>
                    <a:lnTo>
                      <a:pt x="302" y="3366"/>
                    </a:lnTo>
                    <a:lnTo>
                      <a:pt x="304" y="3362"/>
                    </a:lnTo>
                    <a:close/>
                    <a:moveTo>
                      <a:pt x="262" y="3320"/>
                    </a:moveTo>
                    <a:lnTo>
                      <a:pt x="262" y="3320"/>
                    </a:lnTo>
                    <a:lnTo>
                      <a:pt x="260" y="3330"/>
                    </a:lnTo>
                    <a:lnTo>
                      <a:pt x="258" y="3332"/>
                    </a:lnTo>
                    <a:lnTo>
                      <a:pt x="260" y="3330"/>
                    </a:lnTo>
                    <a:lnTo>
                      <a:pt x="264" y="3328"/>
                    </a:lnTo>
                    <a:lnTo>
                      <a:pt x="268" y="3320"/>
                    </a:lnTo>
                    <a:lnTo>
                      <a:pt x="268" y="3316"/>
                    </a:lnTo>
                    <a:lnTo>
                      <a:pt x="266" y="3314"/>
                    </a:lnTo>
                    <a:lnTo>
                      <a:pt x="264" y="3314"/>
                    </a:lnTo>
                    <a:lnTo>
                      <a:pt x="262" y="3320"/>
                    </a:lnTo>
                    <a:close/>
                    <a:moveTo>
                      <a:pt x="276" y="3112"/>
                    </a:moveTo>
                    <a:lnTo>
                      <a:pt x="276" y="3112"/>
                    </a:lnTo>
                    <a:lnTo>
                      <a:pt x="286" y="3114"/>
                    </a:lnTo>
                    <a:lnTo>
                      <a:pt x="288" y="3114"/>
                    </a:lnTo>
                    <a:lnTo>
                      <a:pt x="290" y="3112"/>
                    </a:lnTo>
                    <a:lnTo>
                      <a:pt x="284" y="3110"/>
                    </a:lnTo>
                    <a:lnTo>
                      <a:pt x="276" y="3102"/>
                    </a:lnTo>
                    <a:lnTo>
                      <a:pt x="270" y="3096"/>
                    </a:lnTo>
                    <a:lnTo>
                      <a:pt x="270" y="3098"/>
                    </a:lnTo>
                    <a:lnTo>
                      <a:pt x="270" y="3102"/>
                    </a:lnTo>
                    <a:lnTo>
                      <a:pt x="272" y="3108"/>
                    </a:lnTo>
                    <a:lnTo>
                      <a:pt x="276" y="3112"/>
                    </a:lnTo>
                    <a:close/>
                    <a:moveTo>
                      <a:pt x="274" y="3270"/>
                    </a:moveTo>
                    <a:lnTo>
                      <a:pt x="274" y="3270"/>
                    </a:lnTo>
                    <a:lnTo>
                      <a:pt x="272" y="3270"/>
                    </a:lnTo>
                    <a:lnTo>
                      <a:pt x="270" y="3272"/>
                    </a:lnTo>
                    <a:lnTo>
                      <a:pt x="270" y="3274"/>
                    </a:lnTo>
                    <a:lnTo>
                      <a:pt x="272" y="3276"/>
                    </a:lnTo>
                    <a:lnTo>
                      <a:pt x="274" y="3278"/>
                    </a:lnTo>
                    <a:lnTo>
                      <a:pt x="276" y="3276"/>
                    </a:lnTo>
                    <a:lnTo>
                      <a:pt x="276" y="3272"/>
                    </a:lnTo>
                    <a:lnTo>
                      <a:pt x="274" y="3270"/>
                    </a:lnTo>
                    <a:close/>
                    <a:moveTo>
                      <a:pt x="246" y="3090"/>
                    </a:moveTo>
                    <a:lnTo>
                      <a:pt x="246" y="3090"/>
                    </a:lnTo>
                    <a:lnTo>
                      <a:pt x="250" y="3090"/>
                    </a:lnTo>
                    <a:lnTo>
                      <a:pt x="252" y="3090"/>
                    </a:lnTo>
                    <a:lnTo>
                      <a:pt x="254" y="3092"/>
                    </a:lnTo>
                    <a:lnTo>
                      <a:pt x="258" y="3092"/>
                    </a:lnTo>
                    <a:lnTo>
                      <a:pt x="260" y="3090"/>
                    </a:lnTo>
                    <a:lnTo>
                      <a:pt x="260" y="3084"/>
                    </a:lnTo>
                    <a:lnTo>
                      <a:pt x="260" y="3080"/>
                    </a:lnTo>
                    <a:lnTo>
                      <a:pt x="260" y="3076"/>
                    </a:lnTo>
                    <a:lnTo>
                      <a:pt x="258" y="3078"/>
                    </a:lnTo>
                    <a:lnTo>
                      <a:pt x="256" y="3080"/>
                    </a:lnTo>
                    <a:lnTo>
                      <a:pt x="252" y="3084"/>
                    </a:lnTo>
                    <a:lnTo>
                      <a:pt x="248" y="3086"/>
                    </a:lnTo>
                    <a:lnTo>
                      <a:pt x="244" y="3086"/>
                    </a:lnTo>
                    <a:lnTo>
                      <a:pt x="242" y="3088"/>
                    </a:lnTo>
                    <a:lnTo>
                      <a:pt x="242" y="3090"/>
                    </a:lnTo>
                    <a:lnTo>
                      <a:pt x="246" y="3090"/>
                    </a:lnTo>
                    <a:close/>
                    <a:moveTo>
                      <a:pt x="248" y="3074"/>
                    </a:moveTo>
                    <a:lnTo>
                      <a:pt x="248" y="3074"/>
                    </a:lnTo>
                    <a:lnTo>
                      <a:pt x="246" y="3072"/>
                    </a:lnTo>
                    <a:lnTo>
                      <a:pt x="244" y="3072"/>
                    </a:lnTo>
                    <a:lnTo>
                      <a:pt x="242" y="3074"/>
                    </a:lnTo>
                    <a:lnTo>
                      <a:pt x="244" y="3078"/>
                    </a:lnTo>
                    <a:lnTo>
                      <a:pt x="246" y="3080"/>
                    </a:lnTo>
                    <a:lnTo>
                      <a:pt x="248" y="3078"/>
                    </a:lnTo>
                    <a:lnTo>
                      <a:pt x="250" y="3076"/>
                    </a:lnTo>
                    <a:lnTo>
                      <a:pt x="248" y="3074"/>
                    </a:lnTo>
                    <a:close/>
                    <a:moveTo>
                      <a:pt x="252" y="3118"/>
                    </a:moveTo>
                    <a:lnTo>
                      <a:pt x="252" y="3118"/>
                    </a:lnTo>
                    <a:lnTo>
                      <a:pt x="252" y="3120"/>
                    </a:lnTo>
                    <a:lnTo>
                      <a:pt x="254" y="3122"/>
                    </a:lnTo>
                    <a:lnTo>
                      <a:pt x="266" y="3128"/>
                    </a:lnTo>
                    <a:lnTo>
                      <a:pt x="272" y="3128"/>
                    </a:lnTo>
                    <a:lnTo>
                      <a:pt x="274" y="3124"/>
                    </a:lnTo>
                    <a:lnTo>
                      <a:pt x="272" y="3124"/>
                    </a:lnTo>
                    <a:lnTo>
                      <a:pt x="270" y="3122"/>
                    </a:lnTo>
                    <a:lnTo>
                      <a:pt x="268" y="3118"/>
                    </a:lnTo>
                    <a:lnTo>
                      <a:pt x="270" y="3116"/>
                    </a:lnTo>
                    <a:lnTo>
                      <a:pt x="270" y="3114"/>
                    </a:lnTo>
                    <a:lnTo>
                      <a:pt x="270" y="3108"/>
                    </a:lnTo>
                    <a:lnTo>
                      <a:pt x="266" y="3100"/>
                    </a:lnTo>
                    <a:lnTo>
                      <a:pt x="264" y="3098"/>
                    </a:lnTo>
                    <a:lnTo>
                      <a:pt x="262" y="3102"/>
                    </a:lnTo>
                    <a:lnTo>
                      <a:pt x="262" y="3106"/>
                    </a:lnTo>
                    <a:lnTo>
                      <a:pt x="262" y="3108"/>
                    </a:lnTo>
                    <a:lnTo>
                      <a:pt x="262" y="3114"/>
                    </a:lnTo>
                    <a:lnTo>
                      <a:pt x="262" y="3116"/>
                    </a:lnTo>
                    <a:lnTo>
                      <a:pt x="260" y="3114"/>
                    </a:lnTo>
                    <a:lnTo>
                      <a:pt x="258" y="3114"/>
                    </a:lnTo>
                    <a:lnTo>
                      <a:pt x="252" y="3118"/>
                    </a:lnTo>
                    <a:close/>
                    <a:moveTo>
                      <a:pt x="246" y="3228"/>
                    </a:moveTo>
                    <a:lnTo>
                      <a:pt x="246" y="3228"/>
                    </a:lnTo>
                    <a:lnTo>
                      <a:pt x="248" y="3228"/>
                    </a:lnTo>
                    <a:lnTo>
                      <a:pt x="250" y="3228"/>
                    </a:lnTo>
                    <a:lnTo>
                      <a:pt x="252" y="3228"/>
                    </a:lnTo>
                    <a:lnTo>
                      <a:pt x="254" y="3228"/>
                    </a:lnTo>
                    <a:lnTo>
                      <a:pt x="256" y="3224"/>
                    </a:lnTo>
                    <a:lnTo>
                      <a:pt x="256" y="3222"/>
                    </a:lnTo>
                    <a:lnTo>
                      <a:pt x="258" y="3218"/>
                    </a:lnTo>
                    <a:lnTo>
                      <a:pt x="262" y="3216"/>
                    </a:lnTo>
                    <a:lnTo>
                      <a:pt x="262" y="3214"/>
                    </a:lnTo>
                    <a:lnTo>
                      <a:pt x="260" y="3214"/>
                    </a:lnTo>
                    <a:lnTo>
                      <a:pt x="256" y="3216"/>
                    </a:lnTo>
                    <a:lnTo>
                      <a:pt x="254" y="3216"/>
                    </a:lnTo>
                    <a:lnTo>
                      <a:pt x="254" y="3214"/>
                    </a:lnTo>
                    <a:lnTo>
                      <a:pt x="254" y="3212"/>
                    </a:lnTo>
                    <a:lnTo>
                      <a:pt x="252" y="3212"/>
                    </a:lnTo>
                    <a:lnTo>
                      <a:pt x="248" y="3210"/>
                    </a:lnTo>
                    <a:lnTo>
                      <a:pt x="246" y="3210"/>
                    </a:lnTo>
                    <a:lnTo>
                      <a:pt x="242" y="3208"/>
                    </a:lnTo>
                    <a:lnTo>
                      <a:pt x="238" y="3208"/>
                    </a:lnTo>
                    <a:lnTo>
                      <a:pt x="236" y="3208"/>
                    </a:lnTo>
                    <a:lnTo>
                      <a:pt x="236" y="3210"/>
                    </a:lnTo>
                    <a:lnTo>
                      <a:pt x="240" y="3212"/>
                    </a:lnTo>
                    <a:lnTo>
                      <a:pt x="244" y="3216"/>
                    </a:lnTo>
                    <a:lnTo>
                      <a:pt x="244" y="3218"/>
                    </a:lnTo>
                    <a:lnTo>
                      <a:pt x="242" y="3218"/>
                    </a:lnTo>
                    <a:lnTo>
                      <a:pt x="240" y="3218"/>
                    </a:lnTo>
                    <a:lnTo>
                      <a:pt x="236" y="3218"/>
                    </a:lnTo>
                    <a:lnTo>
                      <a:pt x="232" y="3222"/>
                    </a:lnTo>
                    <a:lnTo>
                      <a:pt x="232" y="3224"/>
                    </a:lnTo>
                    <a:lnTo>
                      <a:pt x="234" y="3226"/>
                    </a:lnTo>
                    <a:lnTo>
                      <a:pt x="238" y="3226"/>
                    </a:lnTo>
                    <a:lnTo>
                      <a:pt x="242" y="3226"/>
                    </a:lnTo>
                    <a:lnTo>
                      <a:pt x="240" y="3230"/>
                    </a:lnTo>
                    <a:lnTo>
                      <a:pt x="240" y="3232"/>
                    </a:lnTo>
                    <a:lnTo>
                      <a:pt x="242" y="3232"/>
                    </a:lnTo>
                    <a:lnTo>
                      <a:pt x="246" y="3228"/>
                    </a:lnTo>
                    <a:close/>
                    <a:moveTo>
                      <a:pt x="256" y="3248"/>
                    </a:moveTo>
                    <a:lnTo>
                      <a:pt x="256" y="3248"/>
                    </a:lnTo>
                    <a:lnTo>
                      <a:pt x="254" y="3250"/>
                    </a:lnTo>
                    <a:lnTo>
                      <a:pt x="254" y="3252"/>
                    </a:lnTo>
                    <a:lnTo>
                      <a:pt x="258" y="3256"/>
                    </a:lnTo>
                    <a:lnTo>
                      <a:pt x="262" y="3258"/>
                    </a:lnTo>
                    <a:lnTo>
                      <a:pt x="264" y="3258"/>
                    </a:lnTo>
                    <a:lnTo>
                      <a:pt x="264" y="3256"/>
                    </a:lnTo>
                    <a:lnTo>
                      <a:pt x="262" y="3252"/>
                    </a:lnTo>
                    <a:lnTo>
                      <a:pt x="260" y="3248"/>
                    </a:lnTo>
                    <a:lnTo>
                      <a:pt x="258" y="3248"/>
                    </a:lnTo>
                    <a:lnTo>
                      <a:pt x="256" y="3248"/>
                    </a:lnTo>
                    <a:close/>
                    <a:moveTo>
                      <a:pt x="254" y="3160"/>
                    </a:moveTo>
                    <a:lnTo>
                      <a:pt x="254" y="3160"/>
                    </a:lnTo>
                    <a:lnTo>
                      <a:pt x="256" y="3160"/>
                    </a:lnTo>
                    <a:lnTo>
                      <a:pt x="256" y="3154"/>
                    </a:lnTo>
                    <a:lnTo>
                      <a:pt x="254" y="3150"/>
                    </a:lnTo>
                    <a:lnTo>
                      <a:pt x="250" y="3150"/>
                    </a:lnTo>
                    <a:lnTo>
                      <a:pt x="246" y="3152"/>
                    </a:lnTo>
                    <a:lnTo>
                      <a:pt x="242" y="3154"/>
                    </a:lnTo>
                    <a:lnTo>
                      <a:pt x="242" y="3156"/>
                    </a:lnTo>
                    <a:lnTo>
                      <a:pt x="246" y="3156"/>
                    </a:lnTo>
                    <a:lnTo>
                      <a:pt x="248" y="3158"/>
                    </a:lnTo>
                    <a:lnTo>
                      <a:pt x="254" y="3160"/>
                    </a:lnTo>
                    <a:close/>
                    <a:moveTo>
                      <a:pt x="248" y="3146"/>
                    </a:moveTo>
                    <a:lnTo>
                      <a:pt x="248" y="3146"/>
                    </a:lnTo>
                    <a:lnTo>
                      <a:pt x="250" y="3144"/>
                    </a:lnTo>
                    <a:lnTo>
                      <a:pt x="250" y="3142"/>
                    </a:lnTo>
                    <a:lnTo>
                      <a:pt x="244" y="3136"/>
                    </a:lnTo>
                    <a:lnTo>
                      <a:pt x="242" y="3136"/>
                    </a:lnTo>
                    <a:lnTo>
                      <a:pt x="244" y="3142"/>
                    </a:lnTo>
                    <a:lnTo>
                      <a:pt x="246" y="3146"/>
                    </a:lnTo>
                    <a:lnTo>
                      <a:pt x="248" y="3146"/>
                    </a:lnTo>
                    <a:close/>
                    <a:moveTo>
                      <a:pt x="282" y="3246"/>
                    </a:moveTo>
                    <a:lnTo>
                      <a:pt x="282" y="3246"/>
                    </a:lnTo>
                    <a:lnTo>
                      <a:pt x="280" y="3242"/>
                    </a:lnTo>
                    <a:lnTo>
                      <a:pt x="278" y="3238"/>
                    </a:lnTo>
                    <a:lnTo>
                      <a:pt x="278" y="3236"/>
                    </a:lnTo>
                    <a:lnTo>
                      <a:pt x="276" y="3234"/>
                    </a:lnTo>
                    <a:lnTo>
                      <a:pt x="272" y="3232"/>
                    </a:lnTo>
                    <a:lnTo>
                      <a:pt x="270" y="3232"/>
                    </a:lnTo>
                    <a:lnTo>
                      <a:pt x="270" y="3234"/>
                    </a:lnTo>
                    <a:lnTo>
                      <a:pt x="272" y="3238"/>
                    </a:lnTo>
                    <a:lnTo>
                      <a:pt x="274" y="3240"/>
                    </a:lnTo>
                    <a:lnTo>
                      <a:pt x="272" y="3242"/>
                    </a:lnTo>
                    <a:lnTo>
                      <a:pt x="272" y="3244"/>
                    </a:lnTo>
                    <a:lnTo>
                      <a:pt x="276" y="3252"/>
                    </a:lnTo>
                    <a:lnTo>
                      <a:pt x="280" y="3256"/>
                    </a:lnTo>
                    <a:lnTo>
                      <a:pt x="284" y="3256"/>
                    </a:lnTo>
                    <a:lnTo>
                      <a:pt x="286" y="3254"/>
                    </a:lnTo>
                    <a:lnTo>
                      <a:pt x="286" y="3252"/>
                    </a:lnTo>
                    <a:lnTo>
                      <a:pt x="282" y="3246"/>
                    </a:lnTo>
                    <a:close/>
                    <a:moveTo>
                      <a:pt x="234" y="3130"/>
                    </a:moveTo>
                    <a:lnTo>
                      <a:pt x="234" y="3130"/>
                    </a:lnTo>
                    <a:lnTo>
                      <a:pt x="228" y="3130"/>
                    </a:lnTo>
                    <a:lnTo>
                      <a:pt x="226" y="3132"/>
                    </a:lnTo>
                    <a:lnTo>
                      <a:pt x="226" y="3134"/>
                    </a:lnTo>
                    <a:lnTo>
                      <a:pt x="228" y="3134"/>
                    </a:lnTo>
                    <a:lnTo>
                      <a:pt x="236" y="3132"/>
                    </a:lnTo>
                    <a:lnTo>
                      <a:pt x="240" y="3132"/>
                    </a:lnTo>
                    <a:lnTo>
                      <a:pt x="240" y="3130"/>
                    </a:lnTo>
                    <a:lnTo>
                      <a:pt x="238" y="3128"/>
                    </a:lnTo>
                    <a:lnTo>
                      <a:pt x="234" y="3130"/>
                    </a:lnTo>
                    <a:close/>
                    <a:moveTo>
                      <a:pt x="224" y="3120"/>
                    </a:moveTo>
                    <a:lnTo>
                      <a:pt x="224" y="3120"/>
                    </a:lnTo>
                    <a:lnTo>
                      <a:pt x="226" y="3124"/>
                    </a:lnTo>
                    <a:lnTo>
                      <a:pt x="228" y="3126"/>
                    </a:lnTo>
                    <a:lnTo>
                      <a:pt x="230" y="3128"/>
                    </a:lnTo>
                    <a:lnTo>
                      <a:pt x="236" y="3126"/>
                    </a:lnTo>
                    <a:lnTo>
                      <a:pt x="238" y="3124"/>
                    </a:lnTo>
                    <a:lnTo>
                      <a:pt x="236" y="3120"/>
                    </a:lnTo>
                    <a:lnTo>
                      <a:pt x="236" y="3116"/>
                    </a:lnTo>
                    <a:lnTo>
                      <a:pt x="234" y="3114"/>
                    </a:lnTo>
                    <a:lnTo>
                      <a:pt x="230" y="3116"/>
                    </a:lnTo>
                    <a:lnTo>
                      <a:pt x="228" y="3116"/>
                    </a:lnTo>
                    <a:lnTo>
                      <a:pt x="226" y="3116"/>
                    </a:lnTo>
                    <a:lnTo>
                      <a:pt x="224" y="3120"/>
                    </a:lnTo>
                    <a:close/>
                    <a:moveTo>
                      <a:pt x="232" y="3160"/>
                    </a:moveTo>
                    <a:lnTo>
                      <a:pt x="232" y="3160"/>
                    </a:lnTo>
                    <a:lnTo>
                      <a:pt x="234" y="3158"/>
                    </a:lnTo>
                    <a:lnTo>
                      <a:pt x="236" y="3156"/>
                    </a:lnTo>
                    <a:lnTo>
                      <a:pt x="238" y="3154"/>
                    </a:lnTo>
                    <a:lnTo>
                      <a:pt x="238" y="3152"/>
                    </a:lnTo>
                    <a:lnTo>
                      <a:pt x="236" y="3148"/>
                    </a:lnTo>
                    <a:lnTo>
                      <a:pt x="236" y="3150"/>
                    </a:lnTo>
                    <a:lnTo>
                      <a:pt x="234" y="3152"/>
                    </a:lnTo>
                    <a:lnTo>
                      <a:pt x="230" y="3154"/>
                    </a:lnTo>
                    <a:lnTo>
                      <a:pt x="228" y="3156"/>
                    </a:lnTo>
                    <a:lnTo>
                      <a:pt x="226" y="3158"/>
                    </a:lnTo>
                    <a:lnTo>
                      <a:pt x="226" y="3160"/>
                    </a:lnTo>
                    <a:lnTo>
                      <a:pt x="228" y="3162"/>
                    </a:lnTo>
                    <a:lnTo>
                      <a:pt x="232" y="3164"/>
                    </a:lnTo>
                    <a:lnTo>
                      <a:pt x="232" y="3160"/>
                    </a:lnTo>
                    <a:close/>
                    <a:moveTo>
                      <a:pt x="290" y="3322"/>
                    </a:moveTo>
                    <a:lnTo>
                      <a:pt x="290" y="3322"/>
                    </a:lnTo>
                    <a:lnTo>
                      <a:pt x="290" y="3324"/>
                    </a:lnTo>
                    <a:lnTo>
                      <a:pt x="292" y="3326"/>
                    </a:lnTo>
                    <a:lnTo>
                      <a:pt x="300" y="3334"/>
                    </a:lnTo>
                    <a:lnTo>
                      <a:pt x="304" y="3338"/>
                    </a:lnTo>
                    <a:lnTo>
                      <a:pt x="302" y="3332"/>
                    </a:lnTo>
                    <a:lnTo>
                      <a:pt x="296" y="3324"/>
                    </a:lnTo>
                    <a:lnTo>
                      <a:pt x="292" y="3322"/>
                    </a:lnTo>
                    <a:lnTo>
                      <a:pt x="290" y="3322"/>
                    </a:lnTo>
                    <a:close/>
                    <a:moveTo>
                      <a:pt x="246" y="3094"/>
                    </a:moveTo>
                    <a:lnTo>
                      <a:pt x="246" y="3094"/>
                    </a:lnTo>
                    <a:lnTo>
                      <a:pt x="244" y="3094"/>
                    </a:lnTo>
                    <a:lnTo>
                      <a:pt x="242" y="3094"/>
                    </a:lnTo>
                    <a:lnTo>
                      <a:pt x="242" y="3098"/>
                    </a:lnTo>
                    <a:lnTo>
                      <a:pt x="250" y="3112"/>
                    </a:lnTo>
                    <a:lnTo>
                      <a:pt x="252" y="3114"/>
                    </a:lnTo>
                    <a:lnTo>
                      <a:pt x="254" y="3112"/>
                    </a:lnTo>
                    <a:lnTo>
                      <a:pt x="256" y="3110"/>
                    </a:lnTo>
                    <a:lnTo>
                      <a:pt x="258" y="3110"/>
                    </a:lnTo>
                    <a:lnTo>
                      <a:pt x="258" y="3108"/>
                    </a:lnTo>
                    <a:lnTo>
                      <a:pt x="258" y="3102"/>
                    </a:lnTo>
                    <a:lnTo>
                      <a:pt x="258" y="3098"/>
                    </a:lnTo>
                    <a:lnTo>
                      <a:pt x="256" y="3096"/>
                    </a:lnTo>
                    <a:lnTo>
                      <a:pt x="246" y="3094"/>
                    </a:lnTo>
                    <a:close/>
                    <a:moveTo>
                      <a:pt x="294" y="3282"/>
                    </a:moveTo>
                    <a:lnTo>
                      <a:pt x="294" y="3282"/>
                    </a:lnTo>
                    <a:lnTo>
                      <a:pt x="294" y="3280"/>
                    </a:lnTo>
                    <a:lnTo>
                      <a:pt x="290" y="3278"/>
                    </a:lnTo>
                    <a:lnTo>
                      <a:pt x="288" y="3280"/>
                    </a:lnTo>
                    <a:lnTo>
                      <a:pt x="288" y="3284"/>
                    </a:lnTo>
                    <a:lnTo>
                      <a:pt x="290" y="3286"/>
                    </a:lnTo>
                    <a:lnTo>
                      <a:pt x="292" y="3286"/>
                    </a:lnTo>
                    <a:lnTo>
                      <a:pt x="294" y="3284"/>
                    </a:lnTo>
                    <a:lnTo>
                      <a:pt x="294" y="3282"/>
                    </a:lnTo>
                    <a:close/>
                    <a:moveTo>
                      <a:pt x="284" y="3284"/>
                    </a:moveTo>
                    <a:lnTo>
                      <a:pt x="284" y="3284"/>
                    </a:lnTo>
                    <a:lnTo>
                      <a:pt x="282" y="3284"/>
                    </a:lnTo>
                    <a:lnTo>
                      <a:pt x="282" y="3286"/>
                    </a:lnTo>
                    <a:lnTo>
                      <a:pt x="282" y="3288"/>
                    </a:lnTo>
                    <a:lnTo>
                      <a:pt x="286" y="3292"/>
                    </a:lnTo>
                    <a:lnTo>
                      <a:pt x="286" y="3288"/>
                    </a:lnTo>
                    <a:lnTo>
                      <a:pt x="286" y="3286"/>
                    </a:lnTo>
                    <a:lnTo>
                      <a:pt x="284" y="3284"/>
                    </a:lnTo>
                    <a:close/>
                    <a:moveTo>
                      <a:pt x="294" y="3312"/>
                    </a:moveTo>
                    <a:lnTo>
                      <a:pt x="294" y="3312"/>
                    </a:lnTo>
                    <a:lnTo>
                      <a:pt x="294" y="3310"/>
                    </a:lnTo>
                    <a:lnTo>
                      <a:pt x="294" y="3306"/>
                    </a:lnTo>
                    <a:lnTo>
                      <a:pt x="290" y="3298"/>
                    </a:lnTo>
                    <a:lnTo>
                      <a:pt x="288" y="3296"/>
                    </a:lnTo>
                    <a:lnTo>
                      <a:pt x="288" y="3298"/>
                    </a:lnTo>
                    <a:lnTo>
                      <a:pt x="288" y="3302"/>
                    </a:lnTo>
                    <a:lnTo>
                      <a:pt x="286" y="3306"/>
                    </a:lnTo>
                    <a:lnTo>
                      <a:pt x="284" y="3308"/>
                    </a:lnTo>
                    <a:lnTo>
                      <a:pt x="286" y="3312"/>
                    </a:lnTo>
                    <a:lnTo>
                      <a:pt x="290" y="3314"/>
                    </a:lnTo>
                    <a:lnTo>
                      <a:pt x="294" y="3312"/>
                    </a:lnTo>
                    <a:close/>
                    <a:moveTo>
                      <a:pt x="240" y="3200"/>
                    </a:moveTo>
                    <a:lnTo>
                      <a:pt x="240" y="3200"/>
                    </a:lnTo>
                    <a:lnTo>
                      <a:pt x="242" y="3200"/>
                    </a:lnTo>
                    <a:lnTo>
                      <a:pt x="242" y="3192"/>
                    </a:lnTo>
                    <a:lnTo>
                      <a:pt x="238" y="3184"/>
                    </a:lnTo>
                    <a:lnTo>
                      <a:pt x="236" y="3184"/>
                    </a:lnTo>
                    <a:lnTo>
                      <a:pt x="234" y="3184"/>
                    </a:lnTo>
                    <a:lnTo>
                      <a:pt x="230" y="3184"/>
                    </a:lnTo>
                    <a:lnTo>
                      <a:pt x="230" y="3186"/>
                    </a:lnTo>
                    <a:lnTo>
                      <a:pt x="230" y="3196"/>
                    </a:lnTo>
                    <a:lnTo>
                      <a:pt x="236" y="3194"/>
                    </a:lnTo>
                    <a:lnTo>
                      <a:pt x="238" y="3192"/>
                    </a:lnTo>
                    <a:lnTo>
                      <a:pt x="238" y="3194"/>
                    </a:lnTo>
                    <a:lnTo>
                      <a:pt x="238" y="3198"/>
                    </a:lnTo>
                    <a:lnTo>
                      <a:pt x="240" y="3200"/>
                    </a:lnTo>
                    <a:close/>
                    <a:moveTo>
                      <a:pt x="236" y="3146"/>
                    </a:moveTo>
                    <a:lnTo>
                      <a:pt x="236" y="3146"/>
                    </a:lnTo>
                    <a:lnTo>
                      <a:pt x="238" y="3146"/>
                    </a:lnTo>
                    <a:lnTo>
                      <a:pt x="240" y="3148"/>
                    </a:lnTo>
                    <a:lnTo>
                      <a:pt x="242" y="3148"/>
                    </a:lnTo>
                    <a:lnTo>
                      <a:pt x="242" y="3146"/>
                    </a:lnTo>
                    <a:lnTo>
                      <a:pt x="240" y="3142"/>
                    </a:lnTo>
                    <a:lnTo>
                      <a:pt x="236" y="3138"/>
                    </a:lnTo>
                    <a:lnTo>
                      <a:pt x="232" y="3138"/>
                    </a:lnTo>
                    <a:lnTo>
                      <a:pt x="228" y="3138"/>
                    </a:lnTo>
                    <a:lnTo>
                      <a:pt x="224" y="3140"/>
                    </a:lnTo>
                    <a:lnTo>
                      <a:pt x="224" y="3144"/>
                    </a:lnTo>
                    <a:lnTo>
                      <a:pt x="226" y="3146"/>
                    </a:lnTo>
                    <a:lnTo>
                      <a:pt x="230" y="3146"/>
                    </a:lnTo>
                    <a:lnTo>
                      <a:pt x="236" y="3146"/>
                    </a:lnTo>
                    <a:close/>
                    <a:moveTo>
                      <a:pt x="292" y="2928"/>
                    </a:moveTo>
                    <a:lnTo>
                      <a:pt x="292" y="2928"/>
                    </a:lnTo>
                    <a:lnTo>
                      <a:pt x="294" y="2930"/>
                    </a:lnTo>
                    <a:lnTo>
                      <a:pt x="296" y="2930"/>
                    </a:lnTo>
                    <a:lnTo>
                      <a:pt x="298" y="2930"/>
                    </a:lnTo>
                    <a:lnTo>
                      <a:pt x="302" y="2930"/>
                    </a:lnTo>
                    <a:lnTo>
                      <a:pt x="304" y="2930"/>
                    </a:lnTo>
                    <a:lnTo>
                      <a:pt x="306" y="2928"/>
                    </a:lnTo>
                    <a:lnTo>
                      <a:pt x="302" y="2918"/>
                    </a:lnTo>
                    <a:lnTo>
                      <a:pt x="300" y="2916"/>
                    </a:lnTo>
                    <a:lnTo>
                      <a:pt x="298" y="2916"/>
                    </a:lnTo>
                    <a:lnTo>
                      <a:pt x="294" y="2918"/>
                    </a:lnTo>
                    <a:lnTo>
                      <a:pt x="290" y="2918"/>
                    </a:lnTo>
                    <a:lnTo>
                      <a:pt x="286" y="2918"/>
                    </a:lnTo>
                    <a:lnTo>
                      <a:pt x="284" y="2920"/>
                    </a:lnTo>
                    <a:lnTo>
                      <a:pt x="284" y="2922"/>
                    </a:lnTo>
                    <a:lnTo>
                      <a:pt x="288" y="2924"/>
                    </a:lnTo>
                    <a:lnTo>
                      <a:pt x="290" y="2924"/>
                    </a:lnTo>
                    <a:lnTo>
                      <a:pt x="292" y="2928"/>
                    </a:lnTo>
                    <a:close/>
                    <a:moveTo>
                      <a:pt x="294" y="2944"/>
                    </a:moveTo>
                    <a:lnTo>
                      <a:pt x="294" y="2944"/>
                    </a:lnTo>
                    <a:lnTo>
                      <a:pt x="296" y="2944"/>
                    </a:lnTo>
                    <a:lnTo>
                      <a:pt x="298" y="2942"/>
                    </a:lnTo>
                    <a:lnTo>
                      <a:pt x="300" y="2940"/>
                    </a:lnTo>
                    <a:lnTo>
                      <a:pt x="298" y="2940"/>
                    </a:lnTo>
                    <a:lnTo>
                      <a:pt x="292" y="2940"/>
                    </a:lnTo>
                    <a:lnTo>
                      <a:pt x="290" y="2940"/>
                    </a:lnTo>
                    <a:lnTo>
                      <a:pt x="290" y="2942"/>
                    </a:lnTo>
                    <a:lnTo>
                      <a:pt x="288" y="2944"/>
                    </a:lnTo>
                    <a:lnTo>
                      <a:pt x="290" y="2944"/>
                    </a:lnTo>
                    <a:lnTo>
                      <a:pt x="294" y="2944"/>
                    </a:lnTo>
                    <a:close/>
                    <a:moveTo>
                      <a:pt x="278" y="2914"/>
                    </a:moveTo>
                    <a:lnTo>
                      <a:pt x="278" y="2914"/>
                    </a:lnTo>
                    <a:lnTo>
                      <a:pt x="278" y="2916"/>
                    </a:lnTo>
                    <a:lnTo>
                      <a:pt x="282" y="2916"/>
                    </a:lnTo>
                    <a:lnTo>
                      <a:pt x="286" y="2914"/>
                    </a:lnTo>
                    <a:lnTo>
                      <a:pt x="292" y="2914"/>
                    </a:lnTo>
                    <a:lnTo>
                      <a:pt x="294" y="2914"/>
                    </a:lnTo>
                    <a:lnTo>
                      <a:pt x="294" y="2912"/>
                    </a:lnTo>
                    <a:lnTo>
                      <a:pt x="288" y="2908"/>
                    </a:lnTo>
                    <a:lnTo>
                      <a:pt x="286" y="2908"/>
                    </a:lnTo>
                    <a:lnTo>
                      <a:pt x="282" y="2908"/>
                    </a:lnTo>
                    <a:lnTo>
                      <a:pt x="278" y="2914"/>
                    </a:lnTo>
                    <a:close/>
                    <a:moveTo>
                      <a:pt x="276" y="2888"/>
                    </a:moveTo>
                    <a:lnTo>
                      <a:pt x="276" y="2888"/>
                    </a:lnTo>
                    <a:lnTo>
                      <a:pt x="280" y="2886"/>
                    </a:lnTo>
                    <a:lnTo>
                      <a:pt x="282" y="2884"/>
                    </a:lnTo>
                    <a:lnTo>
                      <a:pt x="282" y="2882"/>
                    </a:lnTo>
                    <a:lnTo>
                      <a:pt x="282" y="2880"/>
                    </a:lnTo>
                    <a:lnTo>
                      <a:pt x="278" y="2880"/>
                    </a:lnTo>
                    <a:lnTo>
                      <a:pt x="272" y="2884"/>
                    </a:lnTo>
                    <a:lnTo>
                      <a:pt x="270" y="2884"/>
                    </a:lnTo>
                    <a:lnTo>
                      <a:pt x="270" y="2886"/>
                    </a:lnTo>
                    <a:lnTo>
                      <a:pt x="272" y="2888"/>
                    </a:lnTo>
                    <a:lnTo>
                      <a:pt x="276" y="2888"/>
                    </a:lnTo>
                    <a:close/>
                    <a:moveTo>
                      <a:pt x="282" y="2902"/>
                    </a:moveTo>
                    <a:lnTo>
                      <a:pt x="282" y="2902"/>
                    </a:lnTo>
                    <a:lnTo>
                      <a:pt x="284" y="2902"/>
                    </a:lnTo>
                    <a:lnTo>
                      <a:pt x="290" y="2900"/>
                    </a:lnTo>
                    <a:lnTo>
                      <a:pt x="296" y="2898"/>
                    </a:lnTo>
                    <a:lnTo>
                      <a:pt x="296" y="2896"/>
                    </a:lnTo>
                    <a:lnTo>
                      <a:pt x="294" y="2894"/>
                    </a:lnTo>
                    <a:lnTo>
                      <a:pt x="292" y="2894"/>
                    </a:lnTo>
                    <a:lnTo>
                      <a:pt x="282" y="2894"/>
                    </a:lnTo>
                    <a:lnTo>
                      <a:pt x="276" y="2894"/>
                    </a:lnTo>
                    <a:lnTo>
                      <a:pt x="276" y="2896"/>
                    </a:lnTo>
                    <a:lnTo>
                      <a:pt x="278" y="2900"/>
                    </a:lnTo>
                    <a:lnTo>
                      <a:pt x="282" y="2902"/>
                    </a:lnTo>
                    <a:close/>
                    <a:moveTo>
                      <a:pt x="296" y="2950"/>
                    </a:moveTo>
                    <a:lnTo>
                      <a:pt x="296" y="2950"/>
                    </a:lnTo>
                    <a:lnTo>
                      <a:pt x="294" y="2948"/>
                    </a:lnTo>
                    <a:lnTo>
                      <a:pt x="290" y="2950"/>
                    </a:lnTo>
                    <a:lnTo>
                      <a:pt x="290" y="2952"/>
                    </a:lnTo>
                    <a:lnTo>
                      <a:pt x="290" y="2954"/>
                    </a:lnTo>
                    <a:lnTo>
                      <a:pt x="292" y="2956"/>
                    </a:lnTo>
                    <a:lnTo>
                      <a:pt x="294" y="2954"/>
                    </a:lnTo>
                    <a:lnTo>
                      <a:pt x="296" y="2952"/>
                    </a:lnTo>
                    <a:lnTo>
                      <a:pt x="296" y="2950"/>
                    </a:lnTo>
                    <a:close/>
                    <a:moveTo>
                      <a:pt x="302" y="2888"/>
                    </a:moveTo>
                    <a:lnTo>
                      <a:pt x="302" y="2888"/>
                    </a:lnTo>
                    <a:lnTo>
                      <a:pt x="300" y="2890"/>
                    </a:lnTo>
                    <a:lnTo>
                      <a:pt x="300" y="2892"/>
                    </a:lnTo>
                    <a:lnTo>
                      <a:pt x="302" y="2898"/>
                    </a:lnTo>
                    <a:lnTo>
                      <a:pt x="304" y="2900"/>
                    </a:lnTo>
                    <a:lnTo>
                      <a:pt x="308" y="2898"/>
                    </a:lnTo>
                    <a:lnTo>
                      <a:pt x="310" y="2896"/>
                    </a:lnTo>
                    <a:lnTo>
                      <a:pt x="308" y="2894"/>
                    </a:lnTo>
                    <a:lnTo>
                      <a:pt x="306" y="2890"/>
                    </a:lnTo>
                    <a:lnTo>
                      <a:pt x="302" y="2888"/>
                    </a:lnTo>
                    <a:close/>
                    <a:moveTo>
                      <a:pt x="304" y="2856"/>
                    </a:moveTo>
                    <a:lnTo>
                      <a:pt x="304" y="2856"/>
                    </a:lnTo>
                    <a:lnTo>
                      <a:pt x="304" y="2858"/>
                    </a:lnTo>
                    <a:lnTo>
                      <a:pt x="304" y="2862"/>
                    </a:lnTo>
                    <a:lnTo>
                      <a:pt x="306" y="2864"/>
                    </a:lnTo>
                    <a:lnTo>
                      <a:pt x="308" y="2864"/>
                    </a:lnTo>
                    <a:lnTo>
                      <a:pt x="310" y="2862"/>
                    </a:lnTo>
                    <a:lnTo>
                      <a:pt x="308" y="2860"/>
                    </a:lnTo>
                    <a:lnTo>
                      <a:pt x="306" y="2856"/>
                    </a:lnTo>
                    <a:lnTo>
                      <a:pt x="304" y="2856"/>
                    </a:lnTo>
                    <a:close/>
                    <a:moveTo>
                      <a:pt x="300" y="2968"/>
                    </a:moveTo>
                    <a:lnTo>
                      <a:pt x="300" y="2968"/>
                    </a:lnTo>
                    <a:lnTo>
                      <a:pt x="304" y="2964"/>
                    </a:lnTo>
                    <a:lnTo>
                      <a:pt x="304" y="2962"/>
                    </a:lnTo>
                    <a:lnTo>
                      <a:pt x="304" y="2960"/>
                    </a:lnTo>
                    <a:lnTo>
                      <a:pt x="300" y="2962"/>
                    </a:lnTo>
                    <a:lnTo>
                      <a:pt x="298" y="2964"/>
                    </a:lnTo>
                    <a:lnTo>
                      <a:pt x="296" y="2968"/>
                    </a:lnTo>
                    <a:lnTo>
                      <a:pt x="296" y="2970"/>
                    </a:lnTo>
                    <a:lnTo>
                      <a:pt x="300" y="2968"/>
                    </a:lnTo>
                    <a:close/>
                    <a:moveTo>
                      <a:pt x="290" y="2888"/>
                    </a:moveTo>
                    <a:lnTo>
                      <a:pt x="290" y="2888"/>
                    </a:lnTo>
                    <a:lnTo>
                      <a:pt x="294" y="2888"/>
                    </a:lnTo>
                    <a:lnTo>
                      <a:pt x="294" y="2886"/>
                    </a:lnTo>
                    <a:lnTo>
                      <a:pt x="292" y="2884"/>
                    </a:lnTo>
                    <a:lnTo>
                      <a:pt x="290" y="2884"/>
                    </a:lnTo>
                    <a:lnTo>
                      <a:pt x="282" y="2888"/>
                    </a:lnTo>
                    <a:lnTo>
                      <a:pt x="280" y="2888"/>
                    </a:lnTo>
                    <a:lnTo>
                      <a:pt x="282" y="2890"/>
                    </a:lnTo>
                    <a:lnTo>
                      <a:pt x="290" y="2888"/>
                    </a:lnTo>
                    <a:close/>
                    <a:moveTo>
                      <a:pt x="250" y="2970"/>
                    </a:moveTo>
                    <a:lnTo>
                      <a:pt x="250" y="2970"/>
                    </a:lnTo>
                    <a:lnTo>
                      <a:pt x="250" y="2972"/>
                    </a:lnTo>
                    <a:lnTo>
                      <a:pt x="248" y="2974"/>
                    </a:lnTo>
                    <a:lnTo>
                      <a:pt x="248" y="2978"/>
                    </a:lnTo>
                    <a:lnTo>
                      <a:pt x="252" y="2980"/>
                    </a:lnTo>
                    <a:lnTo>
                      <a:pt x="254" y="2980"/>
                    </a:lnTo>
                    <a:lnTo>
                      <a:pt x="260" y="2974"/>
                    </a:lnTo>
                    <a:lnTo>
                      <a:pt x="262" y="2972"/>
                    </a:lnTo>
                    <a:lnTo>
                      <a:pt x="262" y="2968"/>
                    </a:lnTo>
                    <a:lnTo>
                      <a:pt x="262" y="2964"/>
                    </a:lnTo>
                    <a:lnTo>
                      <a:pt x="260" y="2962"/>
                    </a:lnTo>
                    <a:lnTo>
                      <a:pt x="256" y="2962"/>
                    </a:lnTo>
                    <a:lnTo>
                      <a:pt x="250" y="2966"/>
                    </a:lnTo>
                    <a:lnTo>
                      <a:pt x="248" y="2966"/>
                    </a:lnTo>
                    <a:lnTo>
                      <a:pt x="250" y="2970"/>
                    </a:lnTo>
                    <a:close/>
                    <a:moveTo>
                      <a:pt x="540" y="3562"/>
                    </a:moveTo>
                    <a:lnTo>
                      <a:pt x="540" y="3562"/>
                    </a:lnTo>
                    <a:lnTo>
                      <a:pt x="544" y="3562"/>
                    </a:lnTo>
                    <a:lnTo>
                      <a:pt x="548" y="3562"/>
                    </a:lnTo>
                    <a:lnTo>
                      <a:pt x="554" y="3560"/>
                    </a:lnTo>
                    <a:lnTo>
                      <a:pt x="554" y="3558"/>
                    </a:lnTo>
                    <a:lnTo>
                      <a:pt x="552" y="3558"/>
                    </a:lnTo>
                    <a:lnTo>
                      <a:pt x="546" y="3558"/>
                    </a:lnTo>
                    <a:lnTo>
                      <a:pt x="542" y="3560"/>
                    </a:lnTo>
                    <a:lnTo>
                      <a:pt x="540" y="3562"/>
                    </a:lnTo>
                    <a:close/>
                    <a:moveTo>
                      <a:pt x="560" y="3548"/>
                    </a:moveTo>
                    <a:lnTo>
                      <a:pt x="560" y="3548"/>
                    </a:lnTo>
                    <a:lnTo>
                      <a:pt x="558" y="3550"/>
                    </a:lnTo>
                    <a:lnTo>
                      <a:pt x="556" y="3548"/>
                    </a:lnTo>
                    <a:lnTo>
                      <a:pt x="554" y="3550"/>
                    </a:lnTo>
                    <a:lnTo>
                      <a:pt x="552" y="3552"/>
                    </a:lnTo>
                    <a:lnTo>
                      <a:pt x="554" y="3554"/>
                    </a:lnTo>
                    <a:lnTo>
                      <a:pt x="560" y="3556"/>
                    </a:lnTo>
                    <a:lnTo>
                      <a:pt x="562" y="3556"/>
                    </a:lnTo>
                    <a:lnTo>
                      <a:pt x="564" y="3556"/>
                    </a:lnTo>
                    <a:lnTo>
                      <a:pt x="562" y="3548"/>
                    </a:lnTo>
                    <a:lnTo>
                      <a:pt x="560" y="3544"/>
                    </a:lnTo>
                    <a:lnTo>
                      <a:pt x="560" y="3546"/>
                    </a:lnTo>
                    <a:lnTo>
                      <a:pt x="560" y="3548"/>
                    </a:lnTo>
                    <a:close/>
                    <a:moveTo>
                      <a:pt x="556" y="3506"/>
                    </a:moveTo>
                    <a:lnTo>
                      <a:pt x="556" y="3506"/>
                    </a:lnTo>
                    <a:lnTo>
                      <a:pt x="530" y="3504"/>
                    </a:lnTo>
                    <a:lnTo>
                      <a:pt x="522" y="3504"/>
                    </a:lnTo>
                    <a:lnTo>
                      <a:pt x="522" y="3506"/>
                    </a:lnTo>
                    <a:lnTo>
                      <a:pt x="526" y="3508"/>
                    </a:lnTo>
                    <a:lnTo>
                      <a:pt x="528" y="3510"/>
                    </a:lnTo>
                    <a:lnTo>
                      <a:pt x="528" y="3512"/>
                    </a:lnTo>
                    <a:lnTo>
                      <a:pt x="528" y="3516"/>
                    </a:lnTo>
                    <a:lnTo>
                      <a:pt x="530" y="3522"/>
                    </a:lnTo>
                    <a:lnTo>
                      <a:pt x="532" y="3524"/>
                    </a:lnTo>
                    <a:lnTo>
                      <a:pt x="536" y="3524"/>
                    </a:lnTo>
                    <a:lnTo>
                      <a:pt x="546" y="3524"/>
                    </a:lnTo>
                    <a:lnTo>
                      <a:pt x="550" y="3524"/>
                    </a:lnTo>
                    <a:lnTo>
                      <a:pt x="550" y="3522"/>
                    </a:lnTo>
                    <a:lnTo>
                      <a:pt x="550" y="3520"/>
                    </a:lnTo>
                    <a:lnTo>
                      <a:pt x="554" y="3518"/>
                    </a:lnTo>
                    <a:lnTo>
                      <a:pt x="556" y="3520"/>
                    </a:lnTo>
                    <a:lnTo>
                      <a:pt x="558" y="3524"/>
                    </a:lnTo>
                    <a:lnTo>
                      <a:pt x="558" y="3526"/>
                    </a:lnTo>
                    <a:lnTo>
                      <a:pt x="562" y="3528"/>
                    </a:lnTo>
                    <a:lnTo>
                      <a:pt x="566" y="3526"/>
                    </a:lnTo>
                    <a:lnTo>
                      <a:pt x="568" y="3524"/>
                    </a:lnTo>
                    <a:lnTo>
                      <a:pt x="572" y="3514"/>
                    </a:lnTo>
                    <a:lnTo>
                      <a:pt x="572" y="3512"/>
                    </a:lnTo>
                    <a:lnTo>
                      <a:pt x="572" y="3508"/>
                    </a:lnTo>
                    <a:lnTo>
                      <a:pt x="568" y="3506"/>
                    </a:lnTo>
                    <a:lnTo>
                      <a:pt x="562" y="3506"/>
                    </a:lnTo>
                    <a:lnTo>
                      <a:pt x="556" y="3506"/>
                    </a:lnTo>
                    <a:close/>
                    <a:moveTo>
                      <a:pt x="522" y="3532"/>
                    </a:moveTo>
                    <a:lnTo>
                      <a:pt x="522" y="3532"/>
                    </a:lnTo>
                    <a:lnTo>
                      <a:pt x="516" y="3528"/>
                    </a:lnTo>
                    <a:lnTo>
                      <a:pt x="520" y="3528"/>
                    </a:lnTo>
                    <a:lnTo>
                      <a:pt x="524" y="3526"/>
                    </a:lnTo>
                    <a:lnTo>
                      <a:pt x="524" y="3524"/>
                    </a:lnTo>
                    <a:lnTo>
                      <a:pt x="518" y="3520"/>
                    </a:lnTo>
                    <a:lnTo>
                      <a:pt x="510" y="3520"/>
                    </a:lnTo>
                    <a:lnTo>
                      <a:pt x="506" y="3520"/>
                    </a:lnTo>
                    <a:lnTo>
                      <a:pt x="506" y="3518"/>
                    </a:lnTo>
                    <a:lnTo>
                      <a:pt x="514" y="3516"/>
                    </a:lnTo>
                    <a:lnTo>
                      <a:pt x="520" y="3514"/>
                    </a:lnTo>
                    <a:lnTo>
                      <a:pt x="520" y="3512"/>
                    </a:lnTo>
                    <a:lnTo>
                      <a:pt x="520" y="3510"/>
                    </a:lnTo>
                    <a:lnTo>
                      <a:pt x="518" y="3508"/>
                    </a:lnTo>
                    <a:lnTo>
                      <a:pt x="512" y="3506"/>
                    </a:lnTo>
                    <a:lnTo>
                      <a:pt x="504" y="3506"/>
                    </a:lnTo>
                    <a:lnTo>
                      <a:pt x="498" y="3508"/>
                    </a:lnTo>
                    <a:lnTo>
                      <a:pt x="490" y="3508"/>
                    </a:lnTo>
                    <a:lnTo>
                      <a:pt x="486" y="3508"/>
                    </a:lnTo>
                    <a:lnTo>
                      <a:pt x="478" y="3510"/>
                    </a:lnTo>
                    <a:lnTo>
                      <a:pt x="462" y="3514"/>
                    </a:lnTo>
                    <a:lnTo>
                      <a:pt x="454" y="3516"/>
                    </a:lnTo>
                    <a:lnTo>
                      <a:pt x="454" y="3518"/>
                    </a:lnTo>
                    <a:lnTo>
                      <a:pt x="464" y="3524"/>
                    </a:lnTo>
                    <a:lnTo>
                      <a:pt x="466" y="3526"/>
                    </a:lnTo>
                    <a:lnTo>
                      <a:pt x="462" y="3528"/>
                    </a:lnTo>
                    <a:lnTo>
                      <a:pt x="470" y="3532"/>
                    </a:lnTo>
                    <a:lnTo>
                      <a:pt x="476" y="3534"/>
                    </a:lnTo>
                    <a:lnTo>
                      <a:pt x="480" y="3536"/>
                    </a:lnTo>
                    <a:lnTo>
                      <a:pt x="486" y="3540"/>
                    </a:lnTo>
                    <a:lnTo>
                      <a:pt x="490" y="3540"/>
                    </a:lnTo>
                    <a:lnTo>
                      <a:pt x="490" y="3538"/>
                    </a:lnTo>
                    <a:lnTo>
                      <a:pt x="482" y="3530"/>
                    </a:lnTo>
                    <a:lnTo>
                      <a:pt x="480" y="3526"/>
                    </a:lnTo>
                    <a:lnTo>
                      <a:pt x="482" y="3524"/>
                    </a:lnTo>
                    <a:lnTo>
                      <a:pt x="486" y="3524"/>
                    </a:lnTo>
                    <a:lnTo>
                      <a:pt x="490" y="3524"/>
                    </a:lnTo>
                    <a:lnTo>
                      <a:pt x="494" y="3524"/>
                    </a:lnTo>
                    <a:lnTo>
                      <a:pt x="498" y="3524"/>
                    </a:lnTo>
                    <a:lnTo>
                      <a:pt x="500" y="3524"/>
                    </a:lnTo>
                    <a:lnTo>
                      <a:pt x="496" y="3532"/>
                    </a:lnTo>
                    <a:lnTo>
                      <a:pt x="496" y="3536"/>
                    </a:lnTo>
                    <a:lnTo>
                      <a:pt x="500" y="3540"/>
                    </a:lnTo>
                    <a:lnTo>
                      <a:pt x="502" y="3540"/>
                    </a:lnTo>
                    <a:lnTo>
                      <a:pt x="506" y="3538"/>
                    </a:lnTo>
                    <a:lnTo>
                      <a:pt x="510" y="3536"/>
                    </a:lnTo>
                    <a:lnTo>
                      <a:pt x="512" y="3538"/>
                    </a:lnTo>
                    <a:lnTo>
                      <a:pt x="514" y="3540"/>
                    </a:lnTo>
                    <a:lnTo>
                      <a:pt x="518" y="3540"/>
                    </a:lnTo>
                    <a:lnTo>
                      <a:pt x="522" y="3542"/>
                    </a:lnTo>
                    <a:lnTo>
                      <a:pt x="522" y="3544"/>
                    </a:lnTo>
                    <a:lnTo>
                      <a:pt x="524" y="3548"/>
                    </a:lnTo>
                    <a:lnTo>
                      <a:pt x="526" y="3548"/>
                    </a:lnTo>
                    <a:lnTo>
                      <a:pt x="528" y="3550"/>
                    </a:lnTo>
                    <a:lnTo>
                      <a:pt x="532" y="3554"/>
                    </a:lnTo>
                    <a:lnTo>
                      <a:pt x="534" y="3552"/>
                    </a:lnTo>
                    <a:lnTo>
                      <a:pt x="534" y="3548"/>
                    </a:lnTo>
                    <a:lnTo>
                      <a:pt x="534" y="3544"/>
                    </a:lnTo>
                    <a:lnTo>
                      <a:pt x="532" y="3542"/>
                    </a:lnTo>
                    <a:lnTo>
                      <a:pt x="532" y="3538"/>
                    </a:lnTo>
                    <a:lnTo>
                      <a:pt x="530" y="3536"/>
                    </a:lnTo>
                    <a:lnTo>
                      <a:pt x="522" y="3532"/>
                    </a:lnTo>
                    <a:close/>
                    <a:moveTo>
                      <a:pt x="476" y="3508"/>
                    </a:moveTo>
                    <a:lnTo>
                      <a:pt x="476" y="3508"/>
                    </a:lnTo>
                    <a:lnTo>
                      <a:pt x="484" y="3506"/>
                    </a:lnTo>
                    <a:lnTo>
                      <a:pt x="484" y="3504"/>
                    </a:lnTo>
                    <a:lnTo>
                      <a:pt x="472" y="3502"/>
                    </a:lnTo>
                    <a:lnTo>
                      <a:pt x="464" y="3502"/>
                    </a:lnTo>
                    <a:lnTo>
                      <a:pt x="458" y="3502"/>
                    </a:lnTo>
                    <a:lnTo>
                      <a:pt x="450" y="3506"/>
                    </a:lnTo>
                    <a:lnTo>
                      <a:pt x="448" y="3508"/>
                    </a:lnTo>
                    <a:lnTo>
                      <a:pt x="456" y="3510"/>
                    </a:lnTo>
                    <a:lnTo>
                      <a:pt x="462" y="3510"/>
                    </a:lnTo>
                    <a:lnTo>
                      <a:pt x="476" y="3508"/>
                    </a:lnTo>
                    <a:close/>
                    <a:moveTo>
                      <a:pt x="572" y="3528"/>
                    </a:moveTo>
                    <a:lnTo>
                      <a:pt x="572" y="3528"/>
                    </a:lnTo>
                    <a:lnTo>
                      <a:pt x="574" y="3530"/>
                    </a:lnTo>
                    <a:lnTo>
                      <a:pt x="578" y="3530"/>
                    </a:lnTo>
                    <a:lnTo>
                      <a:pt x="580" y="3528"/>
                    </a:lnTo>
                    <a:lnTo>
                      <a:pt x="582" y="3524"/>
                    </a:lnTo>
                    <a:lnTo>
                      <a:pt x="580" y="3522"/>
                    </a:lnTo>
                    <a:lnTo>
                      <a:pt x="578" y="3522"/>
                    </a:lnTo>
                    <a:lnTo>
                      <a:pt x="574" y="3524"/>
                    </a:lnTo>
                    <a:lnTo>
                      <a:pt x="572" y="3528"/>
                    </a:lnTo>
                    <a:close/>
                    <a:moveTo>
                      <a:pt x="636" y="3486"/>
                    </a:moveTo>
                    <a:lnTo>
                      <a:pt x="636" y="3486"/>
                    </a:lnTo>
                    <a:lnTo>
                      <a:pt x="628" y="3488"/>
                    </a:lnTo>
                    <a:lnTo>
                      <a:pt x="622" y="3486"/>
                    </a:lnTo>
                    <a:lnTo>
                      <a:pt x="616" y="3484"/>
                    </a:lnTo>
                    <a:lnTo>
                      <a:pt x="610" y="3482"/>
                    </a:lnTo>
                    <a:lnTo>
                      <a:pt x="602" y="3478"/>
                    </a:lnTo>
                    <a:lnTo>
                      <a:pt x="594" y="3470"/>
                    </a:lnTo>
                    <a:lnTo>
                      <a:pt x="584" y="3462"/>
                    </a:lnTo>
                    <a:lnTo>
                      <a:pt x="574" y="3456"/>
                    </a:lnTo>
                    <a:lnTo>
                      <a:pt x="562" y="3448"/>
                    </a:lnTo>
                    <a:lnTo>
                      <a:pt x="548" y="3436"/>
                    </a:lnTo>
                    <a:lnTo>
                      <a:pt x="538" y="3424"/>
                    </a:lnTo>
                    <a:lnTo>
                      <a:pt x="532" y="3414"/>
                    </a:lnTo>
                    <a:lnTo>
                      <a:pt x="530" y="3404"/>
                    </a:lnTo>
                    <a:lnTo>
                      <a:pt x="528" y="3404"/>
                    </a:lnTo>
                    <a:lnTo>
                      <a:pt x="522" y="3402"/>
                    </a:lnTo>
                    <a:lnTo>
                      <a:pt x="516" y="3402"/>
                    </a:lnTo>
                    <a:lnTo>
                      <a:pt x="514" y="3400"/>
                    </a:lnTo>
                    <a:lnTo>
                      <a:pt x="512" y="3396"/>
                    </a:lnTo>
                    <a:lnTo>
                      <a:pt x="516" y="3390"/>
                    </a:lnTo>
                    <a:lnTo>
                      <a:pt x="520" y="3386"/>
                    </a:lnTo>
                    <a:lnTo>
                      <a:pt x="522" y="3386"/>
                    </a:lnTo>
                    <a:lnTo>
                      <a:pt x="524" y="3390"/>
                    </a:lnTo>
                    <a:lnTo>
                      <a:pt x="524" y="3392"/>
                    </a:lnTo>
                    <a:lnTo>
                      <a:pt x="526" y="3394"/>
                    </a:lnTo>
                    <a:lnTo>
                      <a:pt x="528" y="3392"/>
                    </a:lnTo>
                    <a:lnTo>
                      <a:pt x="528" y="3388"/>
                    </a:lnTo>
                    <a:lnTo>
                      <a:pt x="524" y="3380"/>
                    </a:lnTo>
                    <a:lnTo>
                      <a:pt x="510" y="3364"/>
                    </a:lnTo>
                    <a:lnTo>
                      <a:pt x="510" y="3502"/>
                    </a:lnTo>
                    <a:lnTo>
                      <a:pt x="518" y="3498"/>
                    </a:lnTo>
                    <a:lnTo>
                      <a:pt x="520" y="3496"/>
                    </a:lnTo>
                    <a:lnTo>
                      <a:pt x="522" y="3496"/>
                    </a:lnTo>
                    <a:lnTo>
                      <a:pt x="530" y="3498"/>
                    </a:lnTo>
                    <a:lnTo>
                      <a:pt x="544" y="3500"/>
                    </a:lnTo>
                    <a:lnTo>
                      <a:pt x="560" y="3502"/>
                    </a:lnTo>
                    <a:lnTo>
                      <a:pt x="576" y="3504"/>
                    </a:lnTo>
                    <a:lnTo>
                      <a:pt x="584" y="3506"/>
                    </a:lnTo>
                    <a:lnTo>
                      <a:pt x="588" y="3508"/>
                    </a:lnTo>
                    <a:lnTo>
                      <a:pt x="596" y="3512"/>
                    </a:lnTo>
                    <a:lnTo>
                      <a:pt x="598" y="3510"/>
                    </a:lnTo>
                    <a:lnTo>
                      <a:pt x="602" y="3508"/>
                    </a:lnTo>
                    <a:lnTo>
                      <a:pt x="606" y="3506"/>
                    </a:lnTo>
                    <a:lnTo>
                      <a:pt x="614" y="3506"/>
                    </a:lnTo>
                    <a:lnTo>
                      <a:pt x="620" y="3502"/>
                    </a:lnTo>
                    <a:lnTo>
                      <a:pt x="624" y="3500"/>
                    </a:lnTo>
                    <a:lnTo>
                      <a:pt x="626" y="3502"/>
                    </a:lnTo>
                    <a:lnTo>
                      <a:pt x="630" y="3506"/>
                    </a:lnTo>
                    <a:lnTo>
                      <a:pt x="632" y="3504"/>
                    </a:lnTo>
                    <a:lnTo>
                      <a:pt x="634" y="3502"/>
                    </a:lnTo>
                    <a:lnTo>
                      <a:pt x="638" y="3502"/>
                    </a:lnTo>
                    <a:lnTo>
                      <a:pt x="640" y="3502"/>
                    </a:lnTo>
                    <a:lnTo>
                      <a:pt x="642" y="3502"/>
                    </a:lnTo>
                    <a:lnTo>
                      <a:pt x="646" y="3494"/>
                    </a:lnTo>
                    <a:lnTo>
                      <a:pt x="648" y="3488"/>
                    </a:lnTo>
                    <a:lnTo>
                      <a:pt x="648" y="3486"/>
                    </a:lnTo>
                    <a:lnTo>
                      <a:pt x="642" y="3486"/>
                    </a:lnTo>
                    <a:lnTo>
                      <a:pt x="636" y="3486"/>
                    </a:lnTo>
                    <a:close/>
                    <a:moveTo>
                      <a:pt x="436" y="3502"/>
                    </a:moveTo>
                    <a:lnTo>
                      <a:pt x="436" y="3502"/>
                    </a:lnTo>
                    <a:lnTo>
                      <a:pt x="428" y="3504"/>
                    </a:lnTo>
                    <a:lnTo>
                      <a:pt x="426" y="3506"/>
                    </a:lnTo>
                    <a:lnTo>
                      <a:pt x="420" y="3506"/>
                    </a:lnTo>
                    <a:lnTo>
                      <a:pt x="414" y="3506"/>
                    </a:lnTo>
                    <a:lnTo>
                      <a:pt x="414" y="3508"/>
                    </a:lnTo>
                    <a:lnTo>
                      <a:pt x="414" y="3510"/>
                    </a:lnTo>
                    <a:lnTo>
                      <a:pt x="416" y="3514"/>
                    </a:lnTo>
                    <a:lnTo>
                      <a:pt x="418" y="3514"/>
                    </a:lnTo>
                    <a:lnTo>
                      <a:pt x="428" y="3516"/>
                    </a:lnTo>
                    <a:lnTo>
                      <a:pt x="430" y="3516"/>
                    </a:lnTo>
                    <a:lnTo>
                      <a:pt x="432" y="3518"/>
                    </a:lnTo>
                    <a:lnTo>
                      <a:pt x="432" y="3520"/>
                    </a:lnTo>
                    <a:lnTo>
                      <a:pt x="432" y="3522"/>
                    </a:lnTo>
                    <a:lnTo>
                      <a:pt x="436" y="3522"/>
                    </a:lnTo>
                    <a:lnTo>
                      <a:pt x="442" y="3518"/>
                    </a:lnTo>
                    <a:lnTo>
                      <a:pt x="442" y="3516"/>
                    </a:lnTo>
                    <a:lnTo>
                      <a:pt x="442" y="3512"/>
                    </a:lnTo>
                    <a:lnTo>
                      <a:pt x="438" y="3512"/>
                    </a:lnTo>
                    <a:lnTo>
                      <a:pt x="432" y="3510"/>
                    </a:lnTo>
                    <a:lnTo>
                      <a:pt x="434" y="3508"/>
                    </a:lnTo>
                    <a:lnTo>
                      <a:pt x="438" y="3508"/>
                    </a:lnTo>
                    <a:lnTo>
                      <a:pt x="442" y="3506"/>
                    </a:lnTo>
                    <a:lnTo>
                      <a:pt x="444" y="3504"/>
                    </a:lnTo>
                    <a:lnTo>
                      <a:pt x="440" y="3504"/>
                    </a:lnTo>
                    <a:lnTo>
                      <a:pt x="436" y="3502"/>
                    </a:lnTo>
                    <a:close/>
                    <a:moveTo>
                      <a:pt x="290" y="2874"/>
                    </a:moveTo>
                    <a:lnTo>
                      <a:pt x="290" y="2874"/>
                    </a:lnTo>
                    <a:lnTo>
                      <a:pt x="292" y="2876"/>
                    </a:lnTo>
                    <a:lnTo>
                      <a:pt x="294" y="2874"/>
                    </a:lnTo>
                    <a:lnTo>
                      <a:pt x="294" y="2872"/>
                    </a:lnTo>
                    <a:lnTo>
                      <a:pt x="294" y="2870"/>
                    </a:lnTo>
                    <a:lnTo>
                      <a:pt x="290" y="2868"/>
                    </a:lnTo>
                    <a:lnTo>
                      <a:pt x="290" y="2874"/>
                    </a:lnTo>
                    <a:close/>
                    <a:moveTo>
                      <a:pt x="592" y="3524"/>
                    </a:moveTo>
                    <a:lnTo>
                      <a:pt x="592" y="3524"/>
                    </a:lnTo>
                    <a:lnTo>
                      <a:pt x="596" y="3524"/>
                    </a:lnTo>
                    <a:lnTo>
                      <a:pt x="598" y="3524"/>
                    </a:lnTo>
                    <a:lnTo>
                      <a:pt x="598" y="3522"/>
                    </a:lnTo>
                    <a:lnTo>
                      <a:pt x="596" y="3518"/>
                    </a:lnTo>
                    <a:lnTo>
                      <a:pt x="594" y="3518"/>
                    </a:lnTo>
                    <a:lnTo>
                      <a:pt x="590" y="3520"/>
                    </a:lnTo>
                    <a:lnTo>
                      <a:pt x="590" y="3522"/>
                    </a:lnTo>
                    <a:lnTo>
                      <a:pt x="592" y="3524"/>
                    </a:lnTo>
                    <a:close/>
                    <a:moveTo>
                      <a:pt x="310" y="3406"/>
                    </a:moveTo>
                    <a:lnTo>
                      <a:pt x="310" y="3406"/>
                    </a:lnTo>
                    <a:lnTo>
                      <a:pt x="314" y="3406"/>
                    </a:lnTo>
                    <a:lnTo>
                      <a:pt x="318" y="3406"/>
                    </a:lnTo>
                    <a:lnTo>
                      <a:pt x="322" y="3406"/>
                    </a:lnTo>
                    <a:lnTo>
                      <a:pt x="326" y="3408"/>
                    </a:lnTo>
                    <a:lnTo>
                      <a:pt x="328" y="3408"/>
                    </a:lnTo>
                    <a:lnTo>
                      <a:pt x="324" y="3402"/>
                    </a:lnTo>
                    <a:lnTo>
                      <a:pt x="318" y="3396"/>
                    </a:lnTo>
                    <a:lnTo>
                      <a:pt x="316" y="3394"/>
                    </a:lnTo>
                    <a:lnTo>
                      <a:pt x="314" y="3394"/>
                    </a:lnTo>
                    <a:lnTo>
                      <a:pt x="312" y="3394"/>
                    </a:lnTo>
                    <a:lnTo>
                      <a:pt x="310" y="3392"/>
                    </a:lnTo>
                    <a:lnTo>
                      <a:pt x="308" y="3390"/>
                    </a:lnTo>
                    <a:lnTo>
                      <a:pt x="306" y="3392"/>
                    </a:lnTo>
                    <a:lnTo>
                      <a:pt x="304" y="3390"/>
                    </a:lnTo>
                    <a:lnTo>
                      <a:pt x="294" y="3384"/>
                    </a:lnTo>
                    <a:lnTo>
                      <a:pt x="284" y="3382"/>
                    </a:lnTo>
                    <a:lnTo>
                      <a:pt x="280" y="3378"/>
                    </a:lnTo>
                    <a:lnTo>
                      <a:pt x="274" y="3374"/>
                    </a:lnTo>
                    <a:lnTo>
                      <a:pt x="268" y="3370"/>
                    </a:lnTo>
                    <a:lnTo>
                      <a:pt x="264" y="3368"/>
                    </a:lnTo>
                    <a:lnTo>
                      <a:pt x="262" y="3370"/>
                    </a:lnTo>
                    <a:lnTo>
                      <a:pt x="266" y="3374"/>
                    </a:lnTo>
                    <a:lnTo>
                      <a:pt x="270" y="3376"/>
                    </a:lnTo>
                    <a:lnTo>
                      <a:pt x="270" y="3380"/>
                    </a:lnTo>
                    <a:lnTo>
                      <a:pt x="268" y="3380"/>
                    </a:lnTo>
                    <a:lnTo>
                      <a:pt x="272" y="3382"/>
                    </a:lnTo>
                    <a:lnTo>
                      <a:pt x="276" y="3384"/>
                    </a:lnTo>
                    <a:lnTo>
                      <a:pt x="278" y="3388"/>
                    </a:lnTo>
                    <a:lnTo>
                      <a:pt x="282" y="3390"/>
                    </a:lnTo>
                    <a:lnTo>
                      <a:pt x="288" y="3392"/>
                    </a:lnTo>
                    <a:lnTo>
                      <a:pt x="294" y="3392"/>
                    </a:lnTo>
                    <a:lnTo>
                      <a:pt x="296" y="3394"/>
                    </a:lnTo>
                    <a:lnTo>
                      <a:pt x="300" y="3396"/>
                    </a:lnTo>
                    <a:lnTo>
                      <a:pt x="302" y="3398"/>
                    </a:lnTo>
                    <a:lnTo>
                      <a:pt x="304" y="3398"/>
                    </a:lnTo>
                    <a:lnTo>
                      <a:pt x="308" y="3398"/>
                    </a:lnTo>
                    <a:lnTo>
                      <a:pt x="310" y="3400"/>
                    </a:lnTo>
                    <a:lnTo>
                      <a:pt x="310" y="3402"/>
                    </a:lnTo>
                    <a:lnTo>
                      <a:pt x="310" y="3404"/>
                    </a:lnTo>
                    <a:lnTo>
                      <a:pt x="310" y="3406"/>
                    </a:lnTo>
                    <a:close/>
                    <a:moveTo>
                      <a:pt x="262" y="3306"/>
                    </a:moveTo>
                    <a:lnTo>
                      <a:pt x="262" y="3306"/>
                    </a:lnTo>
                    <a:lnTo>
                      <a:pt x="260" y="3302"/>
                    </a:lnTo>
                    <a:lnTo>
                      <a:pt x="258" y="3302"/>
                    </a:lnTo>
                    <a:lnTo>
                      <a:pt x="258" y="3304"/>
                    </a:lnTo>
                    <a:lnTo>
                      <a:pt x="258" y="3310"/>
                    </a:lnTo>
                    <a:lnTo>
                      <a:pt x="258" y="3314"/>
                    </a:lnTo>
                    <a:lnTo>
                      <a:pt x="254" y="3308"/>
                    </a:lnTo>
                    <a:lnTo>
                      <a:pt x="252" y="3308"/>
                    </a:lnTo>
                    <a:lnTo>
                      <a:pt x="250" y="3310"/>
                    </a:lnTo>
                    <a:lnTo>
                      <a:pt x="248" y="3314"/>
                    </a:lnTo>
                    <a:lnTo>
                      <a:pt x="250" y="3318"/>
                    </a:lnTo>
                    <a:lnTo>
                      <a:pt x="252" y="3320"/>
                    </a:lnTo>
                    <a:lnTo>
                      <a:pt x="252" y="3322"/>
                    </a:lnTo>
                    <a:lnTo>
                      <a:pt x="250" y="3324"/>
                    </a:lnTo>
                    <a:lnTo>
                      <a:pt x="252" y="3328"/>
                    </a:lnTo>
                    <a:lnTo>
                      <a:pt x="252" y="3332"/>
                    </a:lnTo>
                    <a:lnTo>
                      <a:pt x="254" y="3332"/>
                    </a:lnTo>
                    <a:lnTo>
                      <a:pt x="258" y="3324"/>
                    </a:lnTo>
                    <a:lnTo>
                      <a:pt x="260" y="3314"/>
                    </a:lnTo>
                    <a:lnTo>
                      <a:pt x="262" y="3310"/>
                    </a:lnTo>
                    <a:lnTo>
                      <a:pt x="262" y="3306"/>
                    </a:lnTo>
                    <a:close/>
                    <a:moveTo>
                      <a:pt x="284" y="3406"/>
                    </a:moveTo>
                    <a:lnTo>
                      <a:pt x="284" y="3406"/>
                    </a:lnTo>
                    <a:lnTo>
                      <a:pt x="286" y="3406"/>
                    </a:lnTo>
                    <a:lnTo>
                      <a:pt x="288" y="3404"/>
                    </a:lnTo>
                    <a:lnTo>
                      <a:pt x="290" y="3402"/>
                    </a:lnTo>
                    <a:lnTo>
                      <a:pt x="290" y="3400"/>
                    </a:lnTo>
                    <a:lnTo>
                      <a:pt x="286" y="3398"/>
                    </a:lnTo>
                    <a:lnTo>
                      <a:pt x="284" y="3400"/>
                    </a:lnTo>
                    <a:lnTo>
                      <a:pt x="284" y="3404"/>
                    </a:lnTo>
                    <a:lnTo>
                      <a:pt x="284" y="3406"/>
                    </a:lnTo>
                    <a:close/>
                    <a:moveTo>
                      <a:pt x="268" y="3336"/>
                    </a:moveTo>
                    <a:lnTo>
                      <a:pt x="268" y="3336"/>
                    </a:lnTo>
                    <a:lnTo>
                      <a:pt x="260" y="3336"/>
                    </a:lnTo>
                    <a:lnTo>
                      <a:pt x="258" y="3336"/>
                    </a:lnTo>
                    <a:lnTo>
                      <a:pt x="256" y="3338"/>
                    </a:lnTo>
                    <a:lnTo>
                      <a:pt x="258" y="3340"/>
                    </a:lnTo>
                    <a:lnTo>
                      <a:pt x="262" y="3342"/>
                    </a:lnTo>
                    <a:lnTo>
                      <a:pt x="264" y="3342"/>
                    </a:lnTo>
                    <a:lnTo>
                      <a:pt x="268" y="3340"/>
                    </a:lnTo>
                    <a:lnTo>
                      <a:pt x="268" y="3338"/>
                    </a:lnTo>
                    <a:lnTo>
                      <a:pt x="268" y="3336"/>
                    </a:lnTo>
                    <a:close/>
                    <a:moveTo>
                      <a:pt x="412" y="3500"/>
                    </a:moveTo>
                    <a:lnTo>
                      <a:pt x="412" y="3500"/>
                    </a:lnTo>
                    <a:lnTo>
                      <a:pt x="406" y="3498"/>
                    </a:lnTo>
                    <a:lnTo>
                      <a:pt x="402" y="3496"/>
                    </a:lnTo>
                    <a:lnTo>
                      <a:pt x="398" y="3498"/>
                    </a:lnTo>
                    <a:lnTo>
                      <a:pt x="396" y="3500"/>
                    </a:lnTo>
                    <a:lnTo>
                      <a:pt x="396" y="3502"/>
                    </a:lnTo>
                    <a:lnTo>
                      <a:pt x="398" y="3504"/>
                    </a:lnTo>
                    <a:lnTo>
                      <a:pt x="402" y="3502"/>
                    </a:lnTo>
                    <a:lnTo>
                      <a:pt x="406" y="3500"/>
                    </a:lnTo>
                    <a:lnTo>
                      <a:pt x="408" y="3502"/>
                    </a:lnTo>
                    <a:lnTo>
                      <a:pt x="410" y="3502"/>
                    </a:lnTo>
                    <a:lnTo>
                      <a:pt x="414" y="3504"/>
                    </a:lnTo>
                    <a:lnTo>
                      <a:pt x="414" y="3502"/>
                    </a:lnTo>
                    <a:lnTo>
                      <a:pt x="416" y="3500"/>
                    </a:lnTo>
                    <a:lnTo>
                      <a:pt x="414" y="3500"/>
                    </a:lnTo>
                    <a:lnTo>
                      <a:pt x="412" y="3500"/>
                    </a:lnTo>
                    <a:close/>
                    <a:moveTo>
                      <a:pt x="248" y="3284"/>
                    </a:moveTo>
                    <a:lnTo>
                      <a:pt x="248" y="3284"/>
                    </a:lnTo>
                    <a:lnTo>
                      <a:pt x="244" y="3282"/>
                    </a:lnTo>
                    <a:lnTo>
                      <a:pt x="244" y="3284"/>
                    </a:lnTo>
                    <a:lnTo>
                      <a:pt x="244" y="3292"/>
                    </a:lnTo>
                    <a:lnTo>
                      <a:pt x="240" y="3300"/>
                    </a:lnTo>
                    <a:lnTo>
                      <a:pt x="240" y="3302"/>
                    </a:lnTo>
                    <a:lnTo>
                      <a:pt x="244" y="3302"/>
                    </a:lnTo>
                    <a:lnTo>
                      <a:pt x="246" y="3300"/>
                    </a:lnTo>
                    <a:lnTo>
                      <a:pt x="246" y="3298"/>
                    </a:lnTo>
                    <a:lnTo>
                      <a:pt x="248" y="3294"/>
                    </a:lnTo>
                    <a:lnTo>
                      <a:pt x="248" y="3292"/>
                    </a:lnTo>
                    <a:lnTo>
                      <a:pt x="252" y="3288"/>
                    </a:lnTo>
                    <a:lnTo>
                      <a:pt x="248" y="3284"/>
                    </a:lnTo>
                    <a:close/>
                    <a:moveTo>
                      <a:pt x="376" y="3462"/>
                    </a:moveTo>
                    <a:lnTo>
                      <a:pt x="376" y="3462"/>
                    </a:lnTo>
                    <a:lnTo>
                      <a:pt x="376" y="3466"/>
                    </a:lnTo>
                    <a:lnTo>
                      <a:pt x="378" y="3468"/>
                    </a:lnTo>
                    <a:lnTo>
                      <a:pt x="380" y="3468"/>
                    </a:lnTo>
                    <a:lnTo>
                      <a:pt x="380" y="3464"/>
                    </a:lnTo>
                    <a:lnTo>
                      <a:pt x="380" y="3462"/>
                    </a:lnTo>
                    <a:lnTo>
                      <a:pt x="382" y="3462"/>
                    </a:lnTo>
                    <a:lnTo>
                      <a:pt x="384" y="3460"/>
                    </a:lnTo>
                    <a:lnTo>
                      <a:pt x="384" y="3456"/>
                    </a:lnTo>
                    <a:lnTo>
                      <a:pt x="386" y="3454"/>
                    </a:lnTo>
                    <a:lnTo>
                      <a:pt x="386" y="3452"/>
                    </a:lnTo>
                    <a:lnTo>
                      <a:pt x="386" y="3448"/>
                    </a:lnTo>
                    <a:lnTo>
                      <a:pt x="386" y="3444"/>
                    </a:lnTo>
                    <a:lnTo>
                      <a:pt x="386" y="3442"/>
                    </a:lnTo>
                    <a:lnTo>
                      <a:pt x="384" y="3440"/>
                    </a:lnTo>
                    <a:lnTo>
                      <a:pt x="378" y="3438"/>
                    </a:lnTo>
                    <a:lnTo>
                      <a:pt x="376" y="3438"/>
                    </a:lnTo>
                    <a:lnTo>
                      <a:pt x="374" y="3442"/>
                    </a:lnTo>
                    <a:lnTo>
                      <a:pt x="372" y="3444"/>
                    </a:lnTo>
                    <a:lnTo>
                      <a:pt x="370" y="3442"/>
                    </a:lnTo>
                    <a:lnTo>
                      <a:pt x="368" y="3442"/>
                    </a:lnTo>
                    <a:lnTo>
                      <a:pt x="364" y="3442"/>
                    </a:lnTo>
                    <a:lnTo>
                      <a:pt x="362" y="3444"/>
                    </a:lnTo>
                    <a:lnTo>
                      <a:pt x="362" y="3446"/>
                    </a:lnTo>
                    <a:lnTo>
                      <a:pt x="368" y="3452"/>
                    </a:lnTo>
                    <a:lnTo>
                      <a:pt x="374" y="3458"/>
                    </a:lnTo>
                    <a:lnTo>
                      <a:pt x="376" y="3460"/>
                    </a:lnTo>
                    <a:lnTo>
                      <a:pt x="376" y="3462"/>
                    </a:lnTo>
                    <a:close/>
                    <a:moveTo>
                      <a:pt x="360" y="3454"/>
                    </a:moveTo>
                    <a:lnTo>
                      <a:pt x="360" y="3454"/>
                    </a:lnTo>
                    <a:lnTo>
                      <a:pt x="358" y="3458"/>
                    </a:lnTo>
                    <a:lnTo>
                      <a:pt x="354" y="3458"/>
                    </a:lnTo>
                    <a:lnTo>
                      <a:pt x="352" y="3460"/>
                    </a:lnTo>
                    <a:lnTo>
                      <a:pt x="354" y="3462"/>
                    </a:lnTo>
                    <a:lnTo>
                      <a:pt x="356" y="3464"/>
                    </a:lnTo>
                    <a:lnTo>
                      <a:pt x="358" y="3464"/>
                    </a:lnTo>
                    <a:lnTo>
                      <a:pt x="364" y="3458"/>
                    </a:lnTo>
                    <a:lnTo>
                      <a:pt x="364" y="3456"/>
                    </a:lnTo>
                    <a:lnTo>
                      <a:pt x="364" y="3454"/>
                    </a:lnTo>
                    <a:lnTo>
                      <a:pt x="362" y="3452"/>
                    </a:lnTo>
                    <a:lnTo>
                      <a:pt x="360" y="3454"/>
                    </a:lnTo>
                    <a:close/>
                    <a:moveTo>
                      <a:pt x="390" y="3462"/>
                    </a:moveTo>
                    <a:lnTo>
                      <a:pt x="390" y="3462"/>
                    </a:lnTo>
                    <a:lnTo>
                      <a:pt x="394" y="3462"/>
                    </a:lnTo>
                    <a:lnTo>
                      <a:pt x="394" y="3460"/>
                    </a:lnTo>
                    <a:lnTo>
                      <a:pt x="396" y="3458"/>
                    </a:lnTo>
                    <a:lnTo>
                      <a:pt x="398" y="3460"/>
                    </a:lnTo>
                    <a:lnTo>
                      <a:pt x="402" y="3462"/>
                    </a:lnTo>
                    <a:lnTo>
                      <a:pt x="402" y="3464"/>
                    </a:lnTo>
                    <a:lnTo>
                      <a:pt x="402" y="3466"/>
                    </a:lnTo>
                    <a:lnTo>
                      <a:pt x="406" y="3468"/>
                    </a:lnTo>
                    <a:lnTo>
                      <a:pt x="410" y="3468"/>
                    </a:lnTo>
                    <a:lnTo>
                      <a:pt x="412" y="3466"/>
                    </a:lnTo>
                    <a:lnTo>
                      <a:pt x="412" y="3454"/>
                    </a:lnTo>
                    <a:lnTo>
                      <a:pt x="410" y="3450"/>
                    </a:lnTo>
                    <a:lnTo>
                      <a:pt x="408" y="3450"/>
                    </a:lnTo>
                    <a:lnTo>
                      <a:pt x="406" y="3450"/>
                    </a:lnTo>
                    <a:lnTo>
                      <a:pt x="402" y="3448"/>
                    </a:lnTo>
                    <a:lnTo>
                      <a:pt x="400" y="3444"/>
                    </a:lnTo>
                    <a:lnTo>
                      <a:pt x="394" y="3442"/>
                    </a:lnTo>
                    <a:lnTo>
                      <a:pt x="390" y="3444"/>
                    </a:lnTo>
                    <a:lnTo>
                      <a:pt x="388" y="3446"/>
                    </a:lnTo>
                    <a:lnTo>
                      <a:pt x="388" y="3448"/>
                    </a:lnTo>
                    <a:lnTo>
                      <a:pt x="390" y="3454"/>
                    </a:lnTo>
                    <a:lnTo>
                      <a:pt x="388" y="3456"/>
                    </a:lnTo>
                    <a:lnTo>
                      <a:pt x="388" y="3460"/>
                    </a:lnTo>
                    <a:lnTo>
                      <a:pt x="390" y="3462"/>
                    </a:lnTo>
                    <a:close/>
                    <a:moveTo>
                      <a:pt x="356" y="3450"/>
                    </a:moveTo>
                    <a:lnTo>
                      <a:pt x="356" y="3450"/>
                    </a:lnTo>
                    <a:lnTo>
                      <a:pt x="358" y="3450"/>
                    </a:lnTo>
                    <a:lnTo>
                      <a:pt x="360" y="3450"/>
                    </a:lnTo>
                    <a:lnTo>
                      <a:pt x="358" y="3444"/>
                    </a:lnTo>
                    <a:lnTo>
                      <a:pt x="358" y="3442"/>
                    </a:lnTo>
                    <a:lnTo>
                      <a:pt x="358" y="3440"/>
                    </a:lnTo>
                    <a:lnTo>
                      <a:pt x="362" y="3438"/>
                    </a:lnTo>
                    <a:lnTo>
                      <a:pt x="366" y="3436"/>
                    </a:lnTo>
                    <a:lnTo>
                      <a:pt x="366" y="3434"/>
                    </a:lnTo>
                    <a:lnTo>
                      <a:pt x="366" y="3432"/>
                    </a:lnTo>
                    <a:lnTo>
                      <a:pt x="362" y="3430"/>
                    </a:lnTo>
                    <a:lnTo>
                      <a:pt x="360" y="3430"/>
                    </a:lnTo>
                    <a:lnTo>
                      <a:pt x="358" y="3428"/>
                    </a:lnTo>
                    <a:lnTo>
                      <a:pt x="356" y="3426"/>
                    </a:lnTo>
                    <a:lnTo>
                      <a:pt x="354" y="3422"/>
                    </a:lnTo>
                    <a:lnTo>
                      <a:pt x="352" y="3420"/>
                    </a:lnTo>
                    <a:lnTo>
                      <a:pt x="348" y="3418"/>
                    </a:lnTo>
                    <a:lnTo>
                      <a:pt x="346" y="3420"/>
                    </a:lnTo>
                    <a:lnTo>
                      <a:pt x="344" y="3420"/>
                    </a:lnTo>
                    <a:lnTo>
                      <a:pt x="344" y="3418"/>
                    </a:lnTo>
                    <a:lnTo>
                      <a:pt x="342" y="3418"/>
                    </a:lnTo>
                    <a:lnTo>
                      <a:pt x="340" y="3420"/>
                    </a:lnTo>
                    <a:lnTo>
                      <a:pt x="338" y="3422"/>
                    </a:lnTo>
                    <a:lnTo>
                      <a:pt x="338" y="3418"/>
                    </a:lnTo>
                    <a:lnTo>
                      <a:pt x="336" y="3414"/>
                    </a:lnTo>
                    <a:lnTo>
                      <a:pt x="332" y="3410"/>
                    </a:lnTo>
                    <a:lnTo>
                      <a:pt x="328" y="3410"/>
                    </a:lnTo>
                    <a:lnTo>
                      <a:pt x="328" y="3412"/>
                    </a:lnTo>
                    <a:lnTo>
                      <a:pt x="328" y="3414"/>
                    </a:lnTo>
                    <a:lnTo>
                      <a:pt x="322" y="3414"/>
                    </a:lnTo>
                    <a:lnTo>
                      <a:pt x="320" y="3414"/>
                    </a:lnTo>
                    <a:lnTo>
                      <a:pt x="318" y="3414"/>
                    </a:lnTo>
                    <a:lnTo>
                      <a:pt x="320" y="3418"/>
                    </a:lnTo>
                    <a:lnTo>
                      <a:pt x="322" y="3422"/>
                    </a:lnTo>
                    <a:lnTo>
                      <a:pt x="320" y="3422"/>
                    </a:lnTo>
                    <a:lnTo>
                      <a:pt x="314" y="3420"/>
                    </a:lnTo>
                    <a:lnTo>
                      <a:pt x="310" y="3422"/>
                    </a:lnTo>
                    <a:lnTo>
                      <a:pt x="308" y="3424"/>
                    </a:lnTo>
                    <a:lnTo>
                      <a:pt x="308" y="3426"/>
                    </a:lnTo>
                    <a:lnTo>
                      <a:pt x="310" y="3428"/>
                    </a:lnTo>
                    <a:lnTo>
                      <a:pt x="312" y="3430"/>
                    </a:lnTo>
                    <a:lnTo>
                      <a:pt x="312" y="3432"/>
                    </a:lnTo>
                    <a:lnTo>
                      <a:pt x="316" y="3432"/>
                    </a:lnTo>
                    <a:lnTo>
                      <a:pt x="320" y="3430"/>
                    </a:lnTo>
                    <a:lnTo>
                      <a:pt x="322" y="3432"/>
                    </a:lnTo>
                    <a:lnTo>
                      <a:pt x="322" y="3434"/>
                    </a:lnTo>
                    <a:lnTo>
                      <a:pt x="322" y="3442"/>
                    </a:lnTo>
                    <a:lnTo>
                      <a:pt x="324" y="3444"/>
                    </a:lnTo>
                    <a:lnTo>
                      <a:pt x="328" y="3448"/>
                    </a:lnTo>
                    <a:lnTo>
                      <a:pt x="330" y="3448"/>
                    </a:lnTo>
                    <a:lnTo>
                      <a:pt x="332" y="3448"/>
                    </a:lnTo>
                    <a:lnTo>
                      <a:pt x="332" y="3442"/>
                    </a:lnTo>
                    <a:lnTo>
                      <a:pt x="332" y="3438"/>
                    </a:lnTo>
                    <a:lnTo>
                      <a:pt x="334" y="3438"/>
                    </a:lnTo>
                    <a:lnTo>
                      <a:pt x="336" y="3440"/>
                    </a:lnTo>
                    <a:lnTo>
                      <a:pt x="340" y="3438"/>
                    </a:lnTo>
                    <a:lnTo>
                      <a:pt x="342" y="3438"/>
                    </a:lnTo>
                    <a:lnTo>
                      <a:pt x="342" y="3442"/>
                    </a:lnTo>
                    <a:lnTo>
                      <a:pt x="340" y="3448"/>
                    </a:lnTo>
                    <a:lnTo>
                      <a:pt x="336" y="3450"/>
                    </a:lnTo>
                    <a:lnTo>
                      <a:pt x="334" y="3452"/>
                    </a:lnTo>
                    <a:lnTo>
                      <a:pt x="338" y="3454"/>
                    </a:lnTo>
                    <a:lnTo>
                      <a:pt x="342" y="3454"/>
                    </a:lnTo>
                    <a:lnTo>
                      <a:pt x="346" y="3454"/>
                    </a:lnTo>
                    <a:lnTo>
                      <a:pt x="348" y="3452"/>
                    </a:lnTo>
                    <a:lnTo>
                      <a:pt x="350" y="3452"/>
                    </a:lnTo>
                    <a:lnTo>
                      <a:pt x="352" y="3452"/>
                    </a:lnTo>
                    <a:lnTo>
                      <a:pt x="352" y="3450"/>
                    </a:lnTo>
                    <a:lnTo>
                      <a:pt x="354" y="3448"/>
                    </a:lnTo>
                    <a:lnTo>
                      <a:pt x="356" y="3450"/>
                    </a:lnTo>
                    <a:close/>
                    <a:moveTo>
                      <a:pt x="490" y="3366"/>
                    </a:moveTo>
                    <a:lnTo>
                      <a:pt x="490" y="3366"/>
                    </a:lnTo>
                    <a:lnTo>
                      <a:pt x="488" y="3366"/>
                    </a:lnTo>
                    <a:lnTo>
                      <a:pt x="486" y="3364"/>
                    </a:lnTo>
                    <a:lnTo>
                      <a:pt x="482" y="3360"/>
                    </a:lnTo>
                    <a:lnTo>
                      <a:pt x="480" y="3354"/>
                    </a:lnTo>
                    <a:lnTo>
                      <a:pt x="478" y="3352"/>
                    </a:lnTo>
                    <a:lnTo>
                      <a:pt x="476" y="3352"/>
                    </a:lnTo>
                    <a:lnTo>
                      <a:pt x="472" y="3356"/>
                    </a:lnTo>
                    <a:lnTo>
                      <a:pt x="468" y="3364"/>
                    </a:lnTo>
                    <a:lnTo>
                      <a:pt x="464" y="3370"/>
                    </a:lnTo>
                    <a:lnTo>
                      <a:pt x="460" y="3374"/>
                    </a:lnTo>
                    <a:lnTo>
                      <a:pt x="454" y="3374"/>
                    </a:lnTo>
                    <a:lnTo>
                      <a:pt x="450" y="3372"/>
                    </a:lnTo>
                    <a:lnTo>
                      <a:pt x="446" y="3368"/>
                    </a:lnTo>
                    <a:lnTo>
                      <a:pt x="440" y="3370"/>
                    </a:lnTo>
                    <a:lnTo>
                      <a:pt x="438" y="3370"/>
                    </a:lnTo>
                    <a:lnTo>
                      <a:pt x="440" y="3372"/>
                    </a:lnTo>
                    <a:lnTo>
                      <a:pt x="442" y="3374"/>
                    </a:lnTo>
                    <a:lnTo>
                      <a:pt x="444" y="3376"/>
                    </a:lnTo>
                    <a:lnTo>
                      <a:pt x="444" y="3378"/>
                    </a:lnTo>
                    <a:lnTo>
                      <a:pt x="448" y="3380"/>
                    </a:lnTo>
                    <a:lnTo>
                      <a:pt x="450" y="3382"/>
                    </a:lnTo>
                    <a:lnTo>
                      <a:pt x="448" y="3384"/>
                    </a:lnTo>
                    <a:lnTo>
                      <a:pt x="446" y="3388"/>
                    </a:lnTo>
                    <a:lnTo>
                      <a:pt x="444" y="3388"/>
                    </a:lnTo>
                    <a:lnTo>
                      <a:pt x="440" y="3384"/>
                    </a:lnTo>
                    <a:lnTo>
                      <a:pt x="438" y="3382"/>
                    </a:lnTo>
                    <a:lnTo>
                      <a:pt x="438" y="3384"/>
                    </a:lnTo>
                    <a:lnTo>
                      <a:pt x="436" y="3388"/>
                    </a:lnTo>
                    <a:lnTo>
                      <a:pt x="436" y="3398"/>
                    </a:lnTo>
                    <a:lnTo>
                      <a:pt x="440" y="3410"/>
                    </a:lnTo>
                    <a:lnTo>
                      <a:pt x="442" y="3412"/>
                    </a:lnTo>
                    <a:lnTo>
                      <a:pt x="448" y="3414"/>
                    </a:lnTo>
                    <a:lnTo>
                      <a:pt x="460" y="3410"/>
                    </a:lnTo>
                    <a:lnTo>
                      <a:pt x="474" y="3406"/>
                    </a:lnTo>
                    <a:lnTo>
                      <a:pt x="478" y="3406"/>
                    </a:lnTo>
                    <a:lnTo>
                      <a:pt x="480" y="3408"/>
                    </a:lnTo>
                    <a:lnTo>
                      <a:pt x="482" y="3414"/>
                    </a:lnTo>
                    <a:lnTo>
                      <a:pt x="478" y="3418"/>
                    </a:lnTo>
                    <a:lnTo>
                      <a:pt x="472" y="3422"/>
                    </a:lnTo>
                    <a:lnTo>
                      <a:pt x="466" y="3424"/>
                    </a:lnTo>
                    <a:lnTo>
                      <a:pt x="452" y="3430"/>
                    </a:lnTo>
                    <a:lnTo>
                      <a:pt x="448" y="3434"/>
                    </a:lnTo>
                    <a:lnTo>
                      <a:pt x="448" y="3438"/>
                    </a:lnTo>
                    <a:lnTo>
                      <a:pt x="452" y="3446"/>
                    </a:lnTo>
                    <a:lnTo>
                      <a:pt x="458" y="3452"/>
                    </a:lnTo>
                    <a:lnTo>
                      <a:pt x="464" y="3458"/>
                    </a:lnTo>
                    <a:lnTo>
                      <a:pt x="474" y="3462"/>
                    </a:lnTo>
                    <a:lnTo>
                      <a:pt x="488" y="3470"/>
                    </a:lnTo>
                    <a:lnTo>
                      <a:pt x="494" y="3472"/>
                    </a:lnTo>
                    <a:lnTo>
                      <a:pt x="496" y="3474"/>
                    </a:lnTo>
                    <a:lnTo>
                      <a:pt x="482" y="3472"/>
                    </a:lnTo>
                    <a:lnTo>
                      <a:pt x="476" y="3468"/>
                    </a:lnTo>
                    <a:lnTo>
                      <a:pt x="474" y="3468"/>
                    </a:lnTo>
                    <a:lnTo>
                      <a:pt x="472" y="3468"/>
                    </a:lnTo>
                    <a:lnTo>
                      <a:pt x="470" y="3470"/>
                    </a:lnTo>
                    <a:lnTo>
                      <a:pt x="468" y="3470"/>
                    </a:lnTo>
                    <a:lnTo>
                      <a:pt x="462" y="3466"/>
                    </a:lnTo>
                    <a:lnTo>
                      <a:pt x="456" y="3464"/>
                    </a:lnTo>
                    <a:lnTo>
                      <a:pt x="452" y="3464"/>
                    </a:lnTo>
                    <a:lnTo>
                      <a:pt x="450" y="3464"/>
                    </a:lnTo>
                    <a:lnTo>
                      <a:pt x="448" y="3466"/>
                    </a:lnTo>
                    <a:lnTo>
                      <a:pt x="448" y="3468"/>
                    </a:lnTo>
                    <a:lnTo>
                      <a:pt x="448" y="3472"/>
                    </a:lnTo>
                    <a:lnTo>
                      <a:pt x="450" y="3472"/>
                    </a:lnTo>
                    <a:lnTo>
                      <a:pt x="448" y="3472"/>
                    </a:lnTo>
                    <a:lnTo>
                      <a:pt x="442" y="3468"/>
                    </a:lnTo>
                    <a:lnTo>
                      <a:pt x="422" y="3454"/>
                    </a:lnTo>
                    <a:lnTo>
                      <a:pt x="416" y="3452"/>
                    </a:lnTo>
                    <a:lnTo>
                      <a:pt x="416" y="3454"/>
                    </a:lnTo>
                    <a:lnTo>
                      <a:pt x="418" y="3456"/>
                    </a:lnTo>
                    <a:lnTo>
                      <a:pt x="422" y="3462"/>
                    </a:lnTo>
                    <a:lnTo>
                      <a:pt x="428" y="3464"/>
                    </a:lnTo>
                    <a:lnTo>
                      <a:pt x="430" y="3466"/>
                    </a:lnTo>
                    <a:lnTo>
                      <a:pt x="426" y="3466"/>
                    </a:lnTo>
                    <a:lnTo>
                      <a:pt x="420" y="3466"/>
                    </a:lnTo>
                    <a:lnTo>
                      <a:pt x="418" y="3468"/>
                    </a:lnTo>
                    <a:lnTo>
                      <a:pt x="416" y="3472"/>
                    </a:lnTo>
                    <a:lnTo>
                      <a:pt x="414" y="3476"/>
                    </a:lnTo>
                    <a:lnTo>
                      <a:pt x="408" y="3474"/>
                    </a:lnTo>
                    <a:lnTo>
                      <a:pt x="398" y="3470"/>
                    </a:lnTo>
                    <a:lnTo>
                      <a:pt x="398" y="3472"/>
                    </a:lnTo>
                    <a:lnTo>
                      <a:pt x="396" y="3474"/>
                    </a:lnTo>
                    <a:lnTo>
                      <a:pt x="392" y="3472"/>
                    </a:lnTo>
                    <a:lnTo>
                      <a:pt x="380" y="3470"/>
                    </a:lnTo>
                    <a:lnTo>
                      <a:pt x="380" y="3472"/>
                    </a:lnTo>
                    <a:lnTo>
                      <a:pt x="382" y="3476"/>
                    </a:lnTo>
                    <a:lnTo>
                      <a:pt x="386" y="3478"/>
                    </a:lnTo>
                    <a:lnTo>
                      <a:pt x="386" y="3480"/>
                    </a:lnTo>
                    <a:lnTo>
                      <a:pt x="382" y="3480"/>
                    </a:lnTo>
                    <a:lnTo>
                      <a:pt x="376" y="3476"/>
                    </a:lnTo>
                    <a:lnTo>
                      <a:pt x="374" y="3474"/>
                    </a:lnTo>
                    <a:lnTo>
                      <a:pt x="372" y="3474"/>
                    </a:lnTo>
                    <a:lnTo>
                      <a:pt x="374" y="3476"/>
                    </a:lnTo>
                    <a:lnTo>
                      <a:pt x="374" y="3482"/>
                    </a:lnTo>
                    <a:lnTo>
                      <a:pt x="374" y="3484"/>
                    </a:lnTo>
                    <a:lnTo>
                      <a:pt x="374" y="3486"/>
                    </a:lnTo>
                    <a:lnTo>
                      <a:pt x="376" y="3486"/>
                    </a:lnTo>
                    <a:lnTo>
                      <a:pt x="380" y="3488"/>
                    </a:lnTo>
                    <a:lnTo>
                      <a:pt x="384" y="3486"/>
                    </a:lnTo>
                    <a:lnTo>
                      <a:pt x="390" y="3486"/>
                    </a:lnTo>
                    <a:lnTo>
                      <a:pt x="394" y="3488"/>
                    </a:lnTo>
                    <a:lnTo>
                      <a:pt x="396" y="3488"/>
                    </a:lnTo>
                    <a:lnTo>
                      <a:pt x="398" y="3484"/>
                    </a:lnTo>
                    <a:lnTo>
                      <a:pt x="400" y="3480"/>
                    </a:lnTo>
                    <a:lnTo>
                      <a:pt x="402" y="3480"/>
                    </a:lnTo>
                    <a:lnTo>
                      <a:pt x="404" y="3480"/>
                    </a:lnTo>
                    <a:lnTo>
                      <a:pt x="402" y="3484"/>
                    </a:lnTo>
                    <a:lnTo>
                      <a:pt x="402" y="3486"/>
                    </a:lnTo>
                    <a:lnTo>
                      <a:pt x="404" y="3488"/>
                    </a:lnTo>
                    <a:lnTo>
                      <a:pt x="408" y="3488"/>
                    </a:lnTo>
                    <a:lnTo>
                      <a:pt x="412" y="3486"/>
                    </a:lnTo>
                    <a:lnTo>
                      <a:pt x="416" y="3486"/>
                    </a:lnTo>
                    <a:lnTo>
                      <a:pt x="414" y="3488"/>
                    </a:lnTo>
                    <a:lnTo>
                      <a:pt x="412" y="3492"/>
                    </a:lnTo>
                    <a:lnTo>
                      <a:pt x="414" y="3494"/>
                    </a:lnTo>
                    <a:lnTo>
                      <a:pt x="416" y="3492"/>
                    </a:lnTo>
                    <a:lnTo>
                      <a:pt x="418" y="3494"/>
                    </a:lnTo>
                    <a:lnTo>
                      <a:pt x="422" y="3498"/>
                    </a:lnTo>
                    <a:lnTo>
                      <a:pt x="424" y="3498"/>
                    </a:lnTo>
                    <a:lnTo>
                      <a:pt x="428" y="3496"/>
                    </a:lnTo>
                    <a:lnTo>
                      <a:pt x="432" y="3496"/>
                    </a:lnTo>
                    <a:lnTo>
                      <a:pt x="438" y="3498"/>
                    </a:lnTo>
                    <a:lnTo>
                      <a:pt x="442" y="3498"/>
                    </a:lnTo>
                    <a:lnTo>
                      <a:pt x="446" y="3496"/>
                    </a:lnTo>
                    <a:lnTo>
                      <a:pt x="450" y="3496"/>
                    </a:lnTo>
                    <a:lnTo>
                      <a:pt x="452" y="3498"/>
                    </a:lnTo>
                    <a:lnTo>
                      <a:pt x="452" y="3500"/>
                    </a:lnTo>
                    <a:lnTo>
                      <a:pt x="456" y="3498"/>
                    </a:lnTo>
                    <a:lnTo>
                      <a:pt x="458" y="3496"/>
                    </a:lnTo>
                    <a:lnTo>
                      <a:pt x="462" y="3496"/>
                    </a:lnTo>
                    <a:lnTo>
                      <a:pt x="464" y="3496"/>
                    </a:lnTo>
                    <a:lnTo>
                      <a:pt x="466" y="3492"/>
                    </a:lnTo>
                    <a:lnTo>
                      <a:pt x="468" y="3494"/>
                    </a:lnTo>
                    <a:lnTo>
                      <a:pt x="470" y="3498"/>
                    </a:lnTo>
                    <a:lnTo>
                      <a:pt x="478" y="3500"/>
                    </a:lnTo>
                    <a:lnTo>
                      <a:pt x="496" y="3504"/>
                    </a:lnTo>
                    <a:lnTo>
                      <a:pt x="502" y="3504"/>
                    </a:lnTo>
                    <a:lnTo>
                      <a:pt x="504" y="3504"/>
                    </a:lnTo>
                    <a:lnTo>
                      <a:pt x="504" y="3502"/>
                    </a:lnTo>
                    <a:lnTo>
                      <a:pt x="504" y="3500"/>
                    </a:lnTo>
                    <a:lnTo>
                      <a:pt x="506" y="3500"/>
                    </a:lnTo>
                    <a:lnTo>
                      <a:pt x="510" y="3502"/>
                    </a:lnTo>
                    <a:lnTo>
                      <a:pt x="510" y="3364"/>
                    </a:lnTo>
                    <a:lnTo>
                      <a:pt x="508" y="3362"/>
                    </a:lnTo>
                    <a:lnTo>
                      <a:pt x="504" y="3360"/>
                    </a:lnTo>
                    <a:lnTo>
                      <a:pt x="500" y="3360"/>
                    </a:lnTo>
                    <a:lnTo>
                      <a:pt x="496" y="3364"/>
                    </a:lnTo>
                    <a:lnTo>
                      <a:pt x="490" y="3366"/>
                    </a:lnTo>
                    <a:close/>
                    <a:moveTo>
                      <a:pt x="298" y="2826"/>
                    </a:moveTo>
                    <a:lnTo>
                      <a:pt x="298" y="2826"/>
                    </a:lnTo>
                    <a:lnTo>
                      <a:pt x="304" y="2826"/>
                    </a:lnTo>
                    <a:lnTo>
                      <a:pt x="306" y="2824"/>
                    </a:lnTo>
                    <a:lnTo>
                      <a:pt x="306" y="2822"/>
                    </a:lnTo>
                    <a:lnTo>
                      <a:pt x="304" y="2820"/>
                    </a:lnTo>
                    <a:lnTo>
                      <a:pt x="302" y="2814"/>
                    </a:lnTo>
                    <a:lnTo>
                      <a:pt x="304" y="2812"/>
                    </a:lnTo>
                    <a:lnTo>
                      <a:pt x="308" y="2812"/>
                    </a:lnTo>
                    <a:lnTo>
                      <a:pt x="310" y="2812"/>
                    </a:lnTo>
                    <a:lnTo>
                      <a:pt x="312" y="2810"/>
                    </a:lnTo>
                    <a:lnTo>
                      <a:pt x="310" y="2806"/>
                    </a:lnTo>
                    <a:lnTo>
                      <a:pt x="308" y="2800"/>
                    </a:lnTo>
                    <a:lnTo>
                      <a:pt x="308" y="2798"/>
                    </a:lnTo>
                    <a:lnTo>
                      <a:pt x="310" y="2798"/>
                    </a:lnTo>
                    <a:lnTo>
                      <a:pt x="314" y="2798"/>
                    </a:lnTo>
                    <a:lnTo>
                      <a:pt x="314" y="2794"/>
                    </a:lnTo>
                    <a:lnTo>
                      <a:pt x="304" y="2784"/>
                    </a:lnTo>
                    <a:lnTo>
                      <a:pt x="302" y="2780"/>
                    </a:lnTo>
                    <a:lnTo>
                      <a:pt x="302" y="2778"/>
                    </a:lnTo>
                    <a:lnTo>
                      <a:pt x="306" y="2776"/>
                    </a:lnTo>
                    <a:lnTo>
                      <a:pt x="306" y="2774"/>
                    </a:lnTo>
                    <a:lnTo>
                      <a:pt x="306" y="2770"/>
                    </a:lnTo>
                    <a:lnTo>
                      <a:pt x="306" y="2768"/>
                    </a:lnTo>
                    <a:lnTo>
                      <a:pt x="316" y="2764"/>
                    </a:lnTo>
                    <a:lnTo>
                      <a:pt x="318" y="2764"/>
                    </a:lnTo>
                    <a:lnTo>
                      <a:pt x="320" y="2762"/>
                    </a:lnTo>
                    <a:lnTo>
                      <a:pt x="318" y="2758"/>
                    </a:lnTo>
                    <a:lnTo>
                      <a:pt x="312" y="2748"/>
                    </a:lnTo>
                    <a:lnTo>
                      <a:pt x="310" y="2740"/>
                    </a:lnTo>
                    <a:lnTo>
                      <a:pt x="308" y="2738"/>
                    </a:lnTo>
                    <a:lnTo>
                      <a:pt x="302" y="2738"/>
                    </a:lnTo>
                    <a:lnTo>
                      <a:pt x="298" y="2740"/>
                    </a:lnTo>
                    <a:lnTo>
                      <a:pt x="298" y="2738"/>
                    </a:lnTo>
                    <a:lnTo>
                      <a:pt x="298" y="2736"/>
                    </a:lnTo>
                    <a:lnTo>
                      <a:pt x="296" y="2736"/>
                    </a:lnTo>
                    <a:lnTo>
                      <a:pt x="292" y="2736"/>
                    </a:lnTo>
                    <a:lnTo>
                      <a:pt x="290" y="2736"/>
                    </a:lnTo>
                    <a:lnTo>
                      <a:pt x="290" y="2738"/>
                    </a:lnTo>
                    <a:lnTo>
                      <a:pt x="290" y="2744"/>
                    </a:lnTo>
                    <a:lnTo>
                      <a:pt x="290" y="2752"/>
                    </a:lnTo>
                    <a:lnTo>
                      <a:pt x="288" y="2756"/>
                    </a:lnTo>
                    <a:lnTo>
                      <a:pt x="286" y="2762"/>
                    </a:lnTo>
                    <a:lnTo>
                      <a:pt x="284" y="2770"/>
                    </a:lnTo>
                    <a:lnTo>
                      <a:pt x="284" y="2778"/>
                    </a:lnTo>
                    <a:lnTo>
                      <a:pt x="286" y="2782"/>
                    </a:lnTo>
                    <a:lnTo>
                      <a:pt x="286" y="2790"/>
                    </a:lnTo>
                    <a:lnTo>
                      <a:pt x="282" y="2802"/>
                    </a:lnTo>
                    <a:lnTo>
                      <a:pt x="278" y="2814"/>
                    </a:lnTo>
                    <a:lnTo>
                      <a:pt x="278" y="2818"/>
                    </a:lnTo>
                    <a:lnTo>
                      <a:pt x="280" y="2822"/>
                    </a:lnTo>
                    <a:lnTo>
                      <a:pt x="286" y="2824"/>
                    </a:lnTo>
                    <a:lnTo>
                      <a:pt x="298" y="2826"/>
                    </a:lnTo>
                    <a:close/>
                    <a:moveTo>
                      <a:pt x="316" y="2894"/>
                    </a:moveTo>
                    <a:lnTo>
                      <a:pt x="316" y="2894"/>
                    </a:lnTo>
                    <a:lnTo>
                      <a:pt x="316" y="2898"/>
                    </a:lnTo>
                    <a:lnTo>
                      <a:pt x="318" y="2902"/>
                    </a:lnTo>
                    <a:lnTo>
                      <a:pt x="318" y="2904"/>
                    </a:lnTo>
                    <a:lnTo>
                      <a:pt x="318" y="2906"/>
                    </a:lnTo>
                    <a:lnTo>
                      <a:pt x="320" y="2908"/>
                    </a:lnTo>
                    <a:lnTo>
                      <a:pt x="324" y="2910"/>
                    </a:lnTo>
                    <a:lnTo>
                      <a:pt x="330" y="2910"/>
                    </a:lnTo>
                    <a:lnTo>
                      <a:pt x="336" y="2902"/>
                    </a:lnTo>
                    <a:lnTo>
                      <a:pt x="338" y="2900"/>
                    </a:lnTo>
                    <a:lnTo>
                      <a:pt x="338" y="2898"/>
                    </a:lnTo>
                    <a:lnTo>
                      <a:pt x="338" y="2896"/>
                    </a:lnTo>
                    <a:lnTo>
                      <a:pt x="342" y="2894"/>
                    </a:lnTo>
                    <a:lnTo>
                      <a:pt x="344" y="2890"/>
                    </a:lnTo>
                    <a:lnTo>
                      <a:pt x="342" y="2886"/>
                    </a:lnTo>
                    <a:lnTo>
                      <a:pt x="338" y="2882"/>
                    </a:lnTo>
                    <a:lnTo>
                      <a:pt x="332" y="2880"/>
                    </a:lnTo>
                    <a:lnTo>
                      <a:pt x="330" y="2880"/>
                    </a:lnTo>
                    <a:lnTo>
                      <a:pt x="330" y="2882"/>
                    </a:lnTo>
                    <a:lnTo>
                      <a:pt x="328" y="2882"/>
                    </a:lnTo>
                    <a:lnTo>
                      <a:pt x="326" y="2882"/>
                    </a:lnTo>
                    <a:lnTo>
                      <a:pt x="324" y="2882"/>
                    </a:lnTo>
                    <a:lnTo>
                      <a:pt x="324" y="2884"/>
                    </a:lnTo>
                    <a:lnTo>
                      <a:pt x="322" y="2888"/>
                    </a:lnTo>
                    <a:lnTo>
                      <a:pt x="322" y="2892"/>
                    </a:lnTo>
                    <a:lnTo>
                      <a:pt x="320" y="2894"/>
                    </a:lnTo>
                    <a:lnTo>
                      <a:pt x="318" y="2894"/>
                    </a:lnTo>
                    <a:lnTo>
                      <a:pt x="316" y="2894"/>
                    </a:lnTo>
                    <a:close/>
                    <a:moveTo>
                      <a:pt x="258" y="2836"/>
                    </a:moveTo>
                    <a:lnTo>
                      <a:pt x="258" y="2836"/>
                    </a:lnTo>
                    <a:lnTo>
                      <a:pt x="262" y="2838"/>
                    </a:lnTo>
                    <a:lnTo>
                      <a:pt x="264" y="2838"/>
                    </a:lnTo>
                    <a:lnTo>
                      <a:pt x="266" y="2836"/>
                    </a:lnTo>
                    <a:lnTo>
                      <a:pt x="266" y="2834"/>
                    </a:lnTo>
                    <a:lnTo>
                      <a:pt x="262" y="2832"/>
                    </a:lnTo>
                    <a:lnTo>
                      <a:pt x="260" y="2832"/>
                    </a:lnTo>
                    <a:lnTo>
                      <a:pt x="258" y="2834"/>
                    </a:lnTo>
                    <a:lnTo>
                      <a:pt x="258" y="2836"/>
                    </a:lnTo>
                    <a:close/>
                    <a:moveTo>
                      <a:pt x="324" y="2852"/>
                    </a:moveTo>
                    <a:lnTo>
                      <a:pt x="324" y="2852"/>
                    </a:lnTo>
                    <a:lnTo>
                      <a:pt x="320" y="2856"/>
                    </a:lnTo>
                    <a:lnTo>
                      <a:pt x="322" y="2858"/>
                    </a:lnTo>
                    <a:lnTo>
                      <a:pt x="324" y="2860"/>
                    </a:lnTo>
                    <a:lnTo>
                      <a:pt x="326" y="2858"/>
                    </a:lnTo>
                    <a:lnTo>
                      <a:pt x="326" y="2854"/>
                    </a:lnTo>
                    <a:lnTo>
                      <a:pt x="326" y="2852"/>
                    </a:lnTo>
                    <a:lnTo>
                      <a:pt x="324" y="2850"/>
                    </a:lnTo>
                    <a:lnTo>
                      <a:pt x="324" y="2852"/>
                    </a:lnTo>
                    <a:close/>
                    <a:moveTo>
                      <a:pt x="266" y="2958"/>
                    </a:moveTo>
                    <a:lnTo>
                      <a:pt x="266" y="2958"/>
                    </a:lnTo>
                    <a:lnTo>
                      <a:pt x="270" y="2958"/>
                    </a:lnTo>
                    <a:lnTo>
                      <a:pt x="270" y="2954"/>
                    </a:lnTo>
                    <a:lnTo>
                      <a:pt x="270" y="2950"/>
                    </a:lnTo>
                    <a:lnTo>
                      <a:pt x="268" y="2950"/>
                    </a:lnTo>
                    <a:lnTo>
                      <a:pt x="266" y="2952"/>
                    </a:lnTo>
                    <a:lnTo>
                      <a:pt x="264" y="2954"/>
                    </a:lnTo>
                    <a:lnTo>
                      <a:pt x="264" y="2956"/>
                    </a:lnTo>
                    <a:lnTo>
                      <a:pt x="266" y="2958"/>
                    </a:lnTo>
                    <a:close/>
                    <a:moveTo>
                      <a:pt x="244" y="3242"/>
                    </a:moveTo>
                    <a:lnTo>
                      <a:pt x="244" y="3242"/>
                    </a:lnTo>
                    <a:lnTo>
                      <a:pt x="248" y="3238"/>
                    </a:lnTo>
                    <a:lnTo>
                      <a:pt x="248" y="3236"/>
                    </a:lnTo>
                    <a:lnTo>
                      <a:pt x="246" y="3236"/>
                    </a:lnTo>
                    <a:lnTo>
                      <a:pt x="240" y="3234"/>
                    </a:lnTo>
                    <a:lnTo>
                      <a:pt x="234" y="3234"/>
                    </a:lnTo>
                    <a:lnTo>
                      <a:pt x="234" y="3236"/>
                    </a:lnTo>
                    <a:lnTo>
                      <a:pt x="236" y="3240"/>
                    </a:lnTo>
                    <a:lnTo>
                      <a:pt x="236" y="3242"/>
                    </a:lnTo>
                    <a:lnTo>
                      <a:pt x="232" y="3248"/>
                    </a:lnTo>
                    <a:lnTo>
                      <a:pt x="234" y="3250"/>
                    </a:lnTo>
                    <a:lnTo>
                      <a:pt x="238" y="3252"/>
                    </a:lnTo>
                    <a:lnTo>
                      <a:pt x="242" y="3254"/>
                    </a:lnTo>
                    <a:lnTo>
                      <a:pt x="242" y="3250"/>
                    </a:lnTo>
                    <a:lnTo>
                      <a:pt x="242" y="3246"/>
                    </a:lnTo>
                    <a:lnTo>
                      <a:pt x="244" y="3242"/>
                    </a:lnTo>
                    <a:close/>
                    <a:moveTo>
                      <a:pt x="302" y="2848"/>
                    </a:moveTo>
                    <a:lnTo>
                      <a:pt x="302" y="2848"/>
                    </a:lnTo>
                    <a:lnTo>
                      <a:pt x="300" y="2846"/>
                    </a:lnTo>
                    <a:lnTo>
                      <a:pt x="298" y="2846"/>
                    </a:lnTo>
                    <a:lnTo>
                      <a:pt x="296" y="2846"/>
                    </a:lnTo>
                    <a:lnTo>
                      <a:pt x="292" y="2846"/>
                    </a:lnTo>
                    <a:lnTo>
                      <a:pt x="288" y="2846"/>
                    </a:lnTo>
                    <a:lnTo>
                      <a:pt x="286" y="2848"/>
                    </a:lnTo>
                    <a:lnTo>
                      <a:pt x="288" y="2850"/>
                    </a:lnTo>
                    <a:lnTo>
                      <a:pt x="292" y="2854"/>
                    </a:lnTo>
                    <a:lnTo>
                      <a:pt x="294" y="2854"/>
                    </a:lnTo>
                    <a:lnTo>
                      <a:pt x="296" y="2854"/>
                    </a:lnTo>
                    <a:lnTo>
                      <a:pt x="300" y="2852"/>
                    </a:lnTo>
                    <a:lnTo>
                      <a:pt x="302" y="2850"/>
                    </a:lnTo>
                    <a:lnTo>
                      <a:pt x="302" y="2848"/>
                    </a:lnTo>
                    <a:close/>
                    <a:moveTo>
                      <a:pt x="302" y="2912"/>
                    </a:moveTo>
                    <a:lnTo>
                      <a:pt x="302" y="2912"/>
                    </a:lnTo>
                    <a:lnTo>
                      <a:pt x="304" y="2910"/>
                    </a:lnTo>
                    <a:lnTo>
                      <a:pt x="302" y="2906"/>
                    </a:lnTo>
                    <a:lnTo>
                      <a:pt x="300" y="2904"/>
                    </a:lnTo>
                    <a:lnTo>
                      <a:pt x="298" y="2904"/>
                    </a:lnTo>
                    <a:lnTo>
                      <a:pt x="296" y="2906"/>
                    </a:lnTo>
                    <a:lnTo>
                      <a:pt x="298" y="2910"/>
                    </a:lnTo>
                    <a:lnTo>
                      <a:pt x="300" y="2912"/>
                    </a:lnTo>
                    <a:lnTo>
                      <a:pt x="302" y="2912"/>
                    </a:lnTo>
                    <a:close/>
                    <a:moveTo>
                      <a:pt x="306" y="2942"/>
                    </a:moveTo>
                    <a:lnTo>
                      <a:pt x="306" y="2942"/>
                    </a:lnTo>
                    <a:lnTo>
                      <a:pt x="304" y="2942"/>
                    </a:lnTo>
                    <a:lnTo>
                      <a:pt x="302" y="2948"/>
                    </a:lnTo>
                    <a:lnTo>
                      <a:pt x="302" y="2952"/>
                    </a:lnTo>
                    <a:lnTo>
                      <a:pt x="304" y="2958"/>
                    </a:lnTo>
                    <a:lnTo>
                      <a:pt x="306" y="2958"/>
                    </a:lnTo>
                    <a:lnTo>
                      <a:pt x="308" y="2958"/>
                    </a:lnTo>
                    <a:lnTo>
                      <a:pt x="308" y="2952"/>
                    </a:lnTo>
                    <a:lnTo>
                      <a:pt x="310" y="2944"/>
                    </a:lnTo>
                    <a:lnTo>
                      <a:pt x="308" y="2942"/>
                    </a:lnTo>
                    <a:lnTo>
                      <a:pt x="306" y="2942"/>
                    </a:lnTo>
                    <a:close/>
                    <a:moveTo>
                      <a:pt x="278" y="2958"/>
                    </a:moveTo>
                    <a:lnTo>
                      <a:pt x="278" y="2958"/>
                    </a:lnTo>
                    <a:lnTo>
                      <a:pt x="280" y="2956"/>
                    </a:lnTo>
                    <a:lnTo>
                      <a:pt x="284" y="2952"/>
                    </a:lnTo>
                    <a:lnTo>
                      <a:pt x="286" y="2950"/>
                    </a:lnTo>
                    <a:lnTo>
                      <a:pt x="284" y="2946"/>
                    </a:lnTo>
                    <a:lnTo>
                      <a:pt x="280" y="2942"/>
                    </a:lnTo>
                    <a:lnTo>
                      <a:pt x="276" y="2942"/>
                    </a:lnTo>
                    <a:lnTo>
                      <a:pt x="274" y="2944"/>
                    </a:lnTo>
                    <a:lnTo>
                      <a:pt x="272" y="2946"/>
                    </a:lnTo>
                    <a:lnTo>
                      <a:pt x="274" y="2950"/>
                    </a:lnTo>
                    <a:lnTo>
                      <a:pt x="274" y="2952"/>
                    </a:lnTo>
                    <a:lnTo>
                      <a:pt x="274" y="2956"/>
                    </a:lnTo>
                    <a:lnTo>
                      <a:pt x="274" y="2958"/>
                    </a:lnTo>
                    <a:lnTo>
                      <a:pt x="278" y="2958"/>
                    </a:lnTo>
                    <a:close/>
                    <a:moveTo>
                      <a:pt x="1872" y="956"/>
                    </a:moveTo>
                    <a:lnTo>
                      <a:pt x="1872" y="956"/>
                    </a:lnTo>
                    <a:lnTo>
                      <a:pt x="1868" y="926"/>
                    </a:lnTo>
                    <a:lnTo>
                      <a:pt x="1864" y="900"/>
                    </a:lnTo>
                    <a:lnTo>
                      <a:pt x="1862" y="888"/>
                    </a:lnTo>
                    <a:lnTo>
                      <a:pt x="1858" y="876"/>
                    </a:lnTo>
                    <a:lnTo>
                      <a:pt x="1852" y="868"/>
                    </a:lnTo>
                    <a:lnTo>
                      <a:pt x="1844" y="858"/>
                    </a:lnTo>
                    <a:lnTo>
                      <a:pt x="1836" y="852"/>
                    </a:lnTo>
                    <a:lnTo>
                      <a:pt x="1830" y="850"/>
                    </a:lnTo>
                    <a:lnTo>
                      <a:pt x="1824" y="850"/>
                    </a:lnTo>
                    <a:lnTo>
                      <a:pt x="1816" y="850"/>
                    </a:lnTo>
                    <a:lnTo>
                      <a:pt x="1810" y="852"/>
                    </a:lnTo>
                    <a:lnTo>
                      <a:pt x="1800" y="850"/>
                    </a:lnTo>
                    <a:lnTo>
                      <a:pt x="1788" y="846"/>
                    </a:lnTo>
                    <a:lnTo>
                      <a:pt x="1774" y="838"/>
                    </a:lnTo>
                    <a:lnTo>
                      <a:pt x="1760" y="828"/>
                    </a:lnTo>
                    <a:lnTo>
                      <a:pt x="1750" y="820"/>
                    </a:lnTo>
                    <a:lnTo>
                      <a:pt x="1744" y="814"/>
                    </a:lnTo>
                    <a:lnTo>
                      <a:pt x="1740" y="808"/>
                    </a:lnTo>
                    <a:lnTo>
                      <a:pt x="1734" y="796"/>
                    </a:lnTo>
                    <a:lnTo>
                      <a:pt x="1728" y="788"/>
                    </a:lnTo>
                    <a:lnTo>
                      <a:pt x="1718" y="780"/>
                    </a:lnTo>
                    <a:lnTo>
                      <a:pt x="1698" y="762"/>
                    </a:lnTo>
                    <a:lnTo>
                      <a:pt x="1688" y="754"/>
                    </a:lnTo>
                    <a:lnTo>
                      <a:pt x="1680" y="748"/>
                    </a:lnTo>
                    <a:lnTo>
                      <a:pt x="1670" y="742"/>
                    </a:lnTo>
                    <a:lnTo>
                      <a:pt x="1660" y="740"/>
                    </a:lnTo>
                    <a:lnTo>
                      <a:pt x="1646" y="740"/>
                    </a:lnTo>
                    <a:lnTo>
                      <a:pt x="1632" y="740"/>
                    </a:lnTo>
                    <a:lnTo>
                      <a:pt x="1618" y="742"/>
                    </a:lnTo>
                    <a:lnTo>
                      <a:pt x="1602" y="742"/>
                    </a:lnTo>
                    <a:lnTo>
                      <a:pt x="1590" y="742"/>
                    </a:lnTo>
                    <a:lnTo>
                      <a:pt x="1578" y="738"/>
                    </a:lnTo>
                    <a:lnTo>
                      <a:pt x="1556" y="732"/>
                    </a:lnTo>
                    <a:lnTo>
                      <a:pt x="1536" y="722"/>
                    </a:lnTo>
                    <a:lnTo>
                      <a:pt x="1530" y="722"/>
                    </a:lnTo>
                    <a:lnTo>
                      <a:pt x="1526" y="722"/>
                    </a:lnTo>
                    <a:lnTo>
                      <a:pt x="1516" y="724"/>
                    </a:lnTo>
                    <a:lnTo>
                      <a:pt x="1508" y="730"/>
                    </a:lnTo>
                    <a:lnTo>
                      <a:pt x="1500" y="738"/>
                    </a:lnTo>
                    <a:lnTo>
                      <a:pt x="1488" y="750"/>
                    </a:lnTo>
                    <a:lnTo>
                      <a:pt x="1482" y="754"/>
                    </a:lnTo>
                    <a:lnTo>
                      <a:pt x="1480" y="752"/>
                    </a:lnTo>
                    <a:lnTo>
                      <a:pt x="1478" y="748"/>
                    </a:lnTo>
                    <a:lnTo>
                      <a:pt x="1478" y="742"/>
                    </a:lnTo>
                    <a:lnTo>
                      <a:pt x="1482" y="728"/>
                    </a:lnTo>
                    <a:lnTo>
                      <a:pt x="1486" y="716"/>
                    </a:lnTo>
                    <a:lnTo>
                      <a:pt x="1488" y="712"/>
                    </a:lnTo>
                    <a:lnTo>
                      <a:pt x="1486" y="708"/>
                    </a:lnTo>
                    <a:lnTo>
                      <a:pt x="1482" y="702"/>
                    </a:lnTo>
                    <a:lnTo>
                      <a:pt x="1480" y="698"/>
                    </a:lnTo>
                    <a:lnTo>
                      <a:pt x="1478" y="688"/>
                    </a:lnTo>
                    <a:lnTo>
                      <a:pt x="1476" y="684"/>
                    </a:lnTo>
                    <a:lnTo>
                      <a:pt x="1470" y="680"/>
                    </a:lnTo>
                    <a:lnTo>
                      <a:pt x="1464" y="678"/>
                    </a:lnTo>
                    <a:lnTo>
                      <a:pt x="1454" y="674"/>
                    </a:lnTo>
                    <a:lnTo>
                      <a:pt x="1444" y="670"/>
                    </a:lnTo>
                    <a:lnTo>
                      <a:pt x="1438" y="668"/>
                    </a:lnTo>
                    <a:lnTo>
                      <a:pt x="1428" y="658"/>
                    </a:lnTo>
                    <a:lnTo>
                      <a:pt x="1420" y="652"/>
                    </a:lnTo>
                    <a:lnTo>
                      <a:pt x="1416" y="650"/>
                    </a:lnTo>
                    <a:lnTo>
                      <a:pt x="1410" y="650"/>
                    </a:lnTo>
                    <a:lnTo>
                      <a:pt x="1400" y="648"/>
                    </a:lnTo>
                    <a:lnTo>
                      <a:pt x="1392" y="644"/>
                    </a:lnTo>
                    <a:lnTo>
                      <a:pt x="1382" y="640"/>
                    </a:lnTo>
                    <a:lnTo>
                      <a:pt x="1362" y="638"/>
                    </a:lnTo>
                    <a:lnTo>
                      <a:pt x="1354" y="638"/>
                    </a:lnTo>
                    <a:lnTo>
                      <a:pt x="1348" y="640"/>
                    </a:lnTo>
                    <a:lnTo>
                      <a:pt x="1340" y="644"/>
                    </a:lnTo>
                    <a:lnTo>
                      <a:pt x="1332" y="654"/>
                    </a:lnTo>
                    <a:lnTo>
                      <a:pt x="1326" y="662"/>
                    </a:lnTo>
                    <a:lnTo>
                      <a:pt x="1318" y="676"/>
                    </a:lnTo>
                    <a:lnTo>
                      <a:pt x="1314" y="678"/>
                    </a:lnTo>
                    <a:lnTo>
                      <a:pt x="1312" y="674"/>
                    </a:lnTo>
                    <a:lnTo>
                      <a:pt x="1310" y="666"/>
                    </a:lnTo>
                    <a:lnTo>
                      <a:pt x="1314" y="658"/>
                    </a:lnTo>
                    <a:lnTo>
                      <a:pt x="1322" y="642"/>
                    </a:lnTo>
                    <a:lnTo>
                      <a:pt x="1326" y="634"/>
                    </a:lnTo>
                    <a:lnTo>
                      <a:pt x="1326" y="628"/>
                    </a:lnTo>
                    <a:lnTo>
                      <a:pt x="1326" y="626"/>
                    </a:lnTo>
                    <a:lnTo>
                      <a:pt x="1322" y="622"/>
                    </a:lnTo>
                    <a:lnTo>
                      <a:pt x="1314" y="618"/>
                    </a:lnTo>
                    <a:lnTo>
                      <a:pt x="1296" y="614"/>
                    </a:lnTo>
                    <a:lnTo>
                      <a:pt x="1288" y="614"/>
                    </a:lnTo>
                    <a:lnTo>
                      <a:pt x="1278" y="616"/>
                    </a:lnTo>
                    <a:lnTo>
                      <a:pt x="1256" y="612"/>
                    </a:lnTo>
                    <a:lnTo>
                      <a:pt x="1246" y="612"/>
                    </a:lnTo>
                    <a:lnTo>
                      <a:pt x="1240" y="614"/>
                    </a:lnTo>
                    <a:lnTo>
                      <a:pt x="1234" y="620"/>
                    </a:lnTo>
                    <a:lnTo>
                      <a:pt x="1230" y="626"/>
                    </a:lnTo>
                    <a:lnTo>
                      <a:pt x="1230" y="634"/>
                    </a:lnTo>
                    <a:lnTo>
                      <a:pt x="1228" y="642"/>
                    </a:lnTo>
                    <a:lnTo>
                      <a:pt x="1228" y="656"/>
                    </a:lnTo>
                    <a:lnTo>
                      <a:pt x="1226" y="652"/>
                    </a:lnTo>
                    <a:lnTo>
                      <a:pt x="1222" y="652"/>
                    </a:lnTo>
                    <a:lnTo>
                      <a:pt x="1216" y="658"/>
                    </a:lnTo>
                    <a:lnTo>
                      <a:pt x="1214" y="660"/>
                    </a:lnTo>
                    <a:lnTo>
                      <a:pt x="1212" y="660"/>
                    </a:lnTo>
                    <a:lnTo>
                      <a:pt x="1212" y="658"/>
                    </a:lnTo>
                    <a:lnTo>
                      <a:pt x="1214" y="650"/>
                    </a:lnTo>
                    <a:lnTo>
                      <a:pt x="1216" y="642"/>
                    </a:lnTo>
                    <a:lnTo>
                      <a:pt x="1214" y="638"/>
                    </a:lnTo>
                    <a:lnTo>
                      <a:pt x="1210" y="636"/>
                    </a:lnTo>
                    <a:lnTo>
                      <a:pt x="1206" y="638"/>
                    </a:lnTo>
                    <a:lnTo>
                      <a:pt x="1198" y="640"/>
                    </a:lnTo>
                    <a:lnTo>
                      <a:pt x="1198" y="636"/>
                    </a:lnTo>
                    <a:lnTo>
                      <a:pt x="1202" y="632"/>
                    </a:lnTo>
                    <a:lnTo>
                      <a:pt x="1202" y="628"/>
                    </a:lnTo>
                    <a:lnTo>
                      <a:pt x="1204" y="620"/>
                    </a:lnTo>
                    <a:lnTo>
                      <a:pt x="1204" y="616"/>
                    </a:lnTo>
                    <a:lnTo>
                      <a:pt x="1206" y="614"/>
                    </a:lnTo>
                    <a:lnTo>
                      <a:pt x="1210" y="610"/>
                    </a:lnTo>
                    <a:lnTo>
                      <a:pt x="1216" y="608"/>
                    </a:lnTo>
                    <a:lnTo>
                      <a:pt x="1224" y="604"/>
                    </a:lnTo>
                    <a:lnTo>
                      <a:pt x="1230" y="596"/>
                    </a:lnTo>
                    <a:lnTo>
                      <a:pt x="1240" y="582"/>
                    </a:lnTo>
                    <a:lnTo>
                      <a:pt x="1248" y="566"/>
                    </a:lnTo>
                    <a:lnTo>
                      <a:pt x="1254" y="560"/>
                    </a:lnTo>
                    <a:lnTo>
                      <a:pt x="1260" y="556"/>
                    </a:lnTo>
                    <a:lnTo>
                      <a:pt x="1264" y="554"/>
                    </a:lnTo>
                    <a:lnTo>
                      <a:pt x="1266" y="548"/>
                    </a:lnTo>
                    <a:lnTo>
                      <a:pt x="1266" y="542"/>
                    </a:lnTo>
                    <a:lnTo>
                      <a:pt x="1266" y="536"/>
                    </a:lnTo>
                    <a:lnTo>
                      <a:pt x="1264" y="528"/>
                    </a:lnTo>
                    <a:lnTo>
                      <a:pt x="1260" y="524"/>
                    </a:lnTo>
                    <a:lnTo>
                      <a:pt x="1256" y="520"/>
                    </a:lnTo>
                    <a:lnTo>
                      <a:pt x="1252" y="518"/>
                    </a:lnTo>
                    <a:lnTo>
                      <a:pt x="1244" y="518"/>
                    </a:lnTo>
                    <a:lnTo>
                      <a:pt x="1240" y="516"/>
                    </a:lnTo>
                    <a:lnTo>
                      <a:pt x="1238" y="514"/>
                    </a:lnTo>
                    <a:lnTo>
                      <a:pt x="1238" y="508"/>
                    </a:lnTo>
                    <a:lnTo>
                      <a:pt x="1236" y="504"/>
                    </a:lnTo>
                    <a:lnTo>
                      <a:pt x="1234" y="502"/>
                    </a:lnTo>
                    <a:lnTo>
                      <a:pt x="1234" y="500"/>
                    </a:lnTo>
                    <a:lnTo>
                      <a:pt x="1232" y="494"/>
                    </a:lnTo>
                    <a:lnTo>
                      <a:pt x="1232" y="490"/>
                    </a:lnTo>
                    <a:lnTo>
                      <a:pt x="1230" y="488"/>
                    </a:lnTo>
                    <a:lnTo>
                      <a:pt x="1228" y="484"/>
                    </a:lnTo>
                    <a:lnTo>
                      <a:pt x="1226" y="480"/>
                    </a:lnTo>
                    <a:lnTo>
                      <a:pt x="1226" y="476"/>
                    </a:lnTo>
                    <a:lnTo>
                      <a:pt x="1226" y="472"/>
                    </a:lnTo>
                    <a:lnTo>
                      <a:pt x="1222" y="466"/>
                    </a:lnTo>
                    <a:lnTo>
                      <a:pt x="1220" y="444"/>
                    </a:lnTo>
                    <a:lnTo>
                      <a:pt x="1218" y="422"/>
                    </a:lnTo>
                    <a:lnTo>
                      <a:pt x="1218" y="418"/>
                    </a:lnTo>
                    <a:lnTo>
                      <a:pt x="1216" y="416"/>
                    </a:lnTo>
                    <a:lnTo>
                      <a:pt x="1214" y="414"/>
                    </a:lnTo>
                    <a:lnTo>
                      <a:pt x="1212" y="410"/>
                    </a:lnTo>
                    <a:lnTo>
                      <a:pt x="1206" y="398"/>
                    </a:lnTo>
                    <a:lnTo>
                      <a:pt x="1202" y="392"/>
                    </a:lnTo>
                    <a:lnTo>
                      <a:pt x="1200" y="392"/>
                    </a:lnTo>
                    <a:lnTo>
                      <a:pt x="1198" y="394"/>
                    </a:lnTo>
                    <a:lnTo>
                      <a:pt x="1198" y="396"/>
                    </a:lnTo>
                    <a:lnTo>
                      <a:pt x="1196" y="402"/>
                    </a:lnTo>
                    <a:lnTo>
                      <a:pt x="1192" y="410"/>
                    </a:lnTo>
                    <a:lnTo>
                      <a:pt x="1192" y="406"/>
                    </a:lnTo>
                    <a:lnTo>
                      <a:pt x="1192" y="404"/>
                    </a:lnTo>
                    <a:lnTo>
                      <a:pt x="1192" y="400"/>
                    </a:lnTo>
                    <a:lnTo>
                      <a:pt x="1192" y="394"/>
                    </a:lnTo>
                    <a:lnTo>
                      <a:pt x="1188" y="380"/>
                    </a:lnTo>
                    <a:lnTo>
                      <a:pt x="1186" y="380"/>
                    </a:lnTo>
                    <a:lnTo>
                      <a:pt x="1184" y="382"/>
                    </a:lnTo>
                    <a:lnTo>
                      <a:pt x="1182" y="382"/>
                    </a:lnTo>
                    <a:lnTo>
                      <a:pt x="1180" y="380"/>
                    </a:lnTo>
                    <a:lnTo>
                      <a:pt x="1178" y="374"/>
                    </a:lnTo>
                    <a:lnTo>
                      <a:pt x="1174" y="372"/>
                    </a:lnTo>
                    <a:lnTo>
                      <a:pt x="1172" y="368"/>
                    </a:lnTo>
                    <a:lnTo>
                      <a:pt x="1166" y="364"/>
                    </a:lnTo>
                    <a:lnTo>
                      <a:pt x="1158" y="360"/>
                    </a:lnTo>
                    <a:lnTo>
                      <a:pt x="1154" y="356"/>
                    </a:lnTo>
                    <a:lnTo>
                      <a:pt x="1150" y="350"/>
                    </a:lnTo>
                    <a:lnTo>
                      <a:pt x="1148" y="346"/>
                    </a:lnTo>
                    <a:lnTo>
                      <a:pt x="1144" y="342"/>
                    </a:lnTo>
                    <a:lnTo>
                      <a:pt x="1136" y="338"/>
                    </a:lnTo>
                    <a:lnTo>
                      <a:pt x="1126" y="334"/>
                    </a:lnTo>
                    <a:lnTo>
                      <a:pt x="1114" y="330"/>
                    </a:lnTo>
                    <a:lnTo>
                      <a:pt x="1102" y="324"/>
                    </a:lnTo>
                    <a:lnTo>
                      <a:pt x="1072" y="316"/>
                    </a:lnTo>
                    <a:lnTo>
                      <a:pt x="1060" y="314"/>
                    </a:lnTo>
                    <a:lnTo>
                      <a:pt x="1056" y="314"/>
                    </a:lnTo>
                    <a:lnTo>
                      <a:pt x="1054" y="316"/>
                    </a:lnTo>
                    <a:lnTo>
                      <a:pt x="1048" y="316"/>
                    </a:lnTo>
                    <a:lnTo>
                      <a:pt x="1038" y="314"/>
                    </a:lnTo>
                    <a:lnTo>
                      <a:pt x="1026" y="314"/>
                    </a:lnTo>
                    <a:lnTo>
                      <a:pt x="1024" y="316"/>
                    </a:lnTo>
                    <a:lnTo>
                      <a:pt x="1022" y="318"/>
                    </a:lnTo>
                    <a:lnTo>
                      <a:pt x="1022" y="322"/>
                    </a:lnTo>
                    <a:lnTo>
                      <a:pt x="1018" y="322"/>
                    </a:lnTo>
                    <a:lnTo>
                      <a:pt x="1006" y="318"/>
                    </a:lnTo>
                    <a:lnTo>
                      <a:pt x="998" y="316"/>
                    </a:lnTo>
                    <a:lnTo>
                      <a:pt x="990" y="314"/>
                    </a:lnTo>
                    <a:lnTo>
                      <a:pt x="982" y="316"/>
                    </a:lnTo>
                    <a:lnTo>
                      <a:pt x="974" y="318"/>
                    </a:lnTo>
                    <a:lnTo>
                      <a:pt x="972" y="316"/>
                    </a:lnTo>
                    <a:lnTo>
                      <a:pt x="972" y="314"/>
                    </a:lnTo>
                    <a:lnTo>
                      <a:pt x="968" y="308"/>
                    </a:lnTo>
                    <a:lnTo>
                      <a:pt x="966" y="302"/>
                    </a:lnTo>
                    <a:lnTo>
                      <a:pt x="964" y="300"/>
                    </a:lnTo>
                    <a:lnTo>
                      <a:pt x="962" y="298"/>
                    </a:lnTo>
                    <a:lnTo>
                      <a:pt x="958" y="296"/>
                    </a:lnTo>
                    <a:lnTo>
                      <a:pt x="956" y="294"/>
                    </a:lnTo>
                    <a:lnTo>
                      <a:pt x="954" y="288"/>
                    </a:lnTo>
                    <a:lnTo>
                      <a:pt x="952" y="284"/>
                    </a:lnTo>
                    <a:lnTo>
                      <a:pt x="948" y="280"/>
                    </a:lnTo>
                    <a:lnTo>
                      <a:pt x="942" y="276"/>
                    </a:lnTo>
                    <a:lnTo>
                      <a:pt x="934" y="274"/>
                    </a:lnTo>
                    <a:lnTo>
                      <a:pt x="920" y="270"/>
                    </a:lnTo>
                    <a:lnTo>
                      <a:pt x="916" y="268"/>
                    </a:lnTo>
                    <a:lnTo>
                      <a:pt x="916" y="264"/>
                    </a:lnTo>
                    <a:lnTo>
                      <a:pt x="918" y="254"/>
                    </a:lnTo>
                    <a:lnTo>
                      <a:pt x="918" y="248"/>
                    </a:lnTo>
                    <a:lnTo>
                      <a:pt x="918" y="242"/>
                    </a:lnTo>
                    <a:lnTo>
                      <a:pt x="914" y="234"/>
                    </a:lnTo>
                    <a:lnTo>
                      <a:pt x="908" y="228"/>
                    </a:lnTo>
                    <a:lnTo>
                      <a:pt x="892" y="214"/>
                    </a:lnTo>
                    <a:lnTo>
                      <a:pt x="868" y="198"/>
                    </a:lnTo>
                    <a:lnTo>
                      <a:pt x="862" y="192"/>
                    </a:lnTo>
                    <a:lnTo>
                      <a:pt x="852" y="188"/>
                    </a:lnTo>
                    <a:lnTo>
                      <a:pt x="840" y="188"/>
                    </a:lnTo>
                    <a:lnTo>
                      <a:pt x="830" y="188"/>
                    </a:lnTo>
                    <a:lnTo>
                      <a:pt x="818" y="190"/>
                    </a:lnTo>
                    <a:lnTo>
                      <a:pt x="804" y="194"/>
                    </a:lnTo>
                    <a:lnTo>
                      <a:pt x="802" y="192"/>
                    </a:lnTo>
                    <a:lnTo>
                      <a:pt x="804" y="190"/>
                    </a:lnTo>
                    <a:lnTo>
                      <a:pt x="808" y="184"/>
                    </a:lnTo>
                    <a:lnTo>
                      <a:pt x="810" y="180"/>
                    </a:lnTo>
                    <a:lnTo>
                      <a:pt x="812" y="172"/>
                    </a:lnTo>
                    <a:lnTo>
                      <a:pt x="814" y="164"/>
                    </a:lnTo>
                    <a:lnTo>
                      <a:pt x="816" y="160"/>
                    </a:lnTo>
                    <a:lnTo>
                      <a:pt x="822" y="156"/>
                    </a:lnTo>
                    <a:lnTo>
                      <a:pt x="826" y="152"/>
                    </a:lnTo>
                    <a:lnTo>
                      <a:pt x="826" y="150"/>
                    </a:lnTo>
                    <a:lnTo>
                      <a:pt x="826" y="148"/>
                    </a:lnTo>
                    <a:lnTo>
                      <a:pt x="822" y="146"/>
                    </a:lnTo>
                    <a:lnTo>
                      <a:pt x="814" y="142"/>
                    </a:lnTo>
                    <a:lnTo>
                      <a:pt x="810" y="138"/>
                    </a:lnTo>
                    <a:lnTo>
                      <a:pt x="808" y="134"/>
                    </a:lnTo>
                    <a:lnTo>
                      <a:pt x="804" y="130"/>
                    </a:lnTo>
                    <a:lnTo>
                      <a:pt x="800" y="128"/>
                    </a:lnTo>
                    <a:lnTo>
                      <a:pt x="792" y="128"/>
                    </a:lnTo>
                    <a:lnTo>
                      <a:pt x="784" y="126"/>
                    </a:lnTo>
                    <a:lnTo>
                      <a:pt x="780" y="124"/>
                    </a:lnTo>
                    <a:lnTo>
                      <a:pt x="778" y="122"/>
                    </a:lnTo>
                    <a:lnTo>
                      <a:pt x="772" y="116"/>
                    </a:lnTo>
                    <a:lnTo>
                      <a:pt x="766" y="112"/>
                    </a:lnTo>
                    <a:lnTo>
                      <a:pt x="752" y="104"/>
                    </a:lnTo>
                    <a:lnTo>
                      <a:pt x="746" y="100"/>
                    </a:lnTo>
                    <a:lnTo>
                      <a:pt x="744" y="98"/>
                    </a:lnTo>
                    <a:lnTo>
                      <a:pt x="748" y="94"/>
                    </a:lnTo>
                    <a:lnTo>
                      <a:pt x="756" y="92"/>
                    </a:lnTo>
                    <a:lnTo>
                      <a:pt x="772" y="88"/>
                    </a:lnTo>
                    <a:lnTo>
                      <a:pt x="782" y="84"/>
                    </a:lnTo>
                    <a:lnTo>
                      <a:pt x="782" y="82"/>
                    </a:lnTo>
                    <a:lnTo>
                      <a:pt x="778" y="80"/>
                    </a:lnTo>
                    <a:lnTo>
                      <a:pt x="762" y="78"/>
                    </a:lnTo>
                    <a:lnTo>
                      <a:pt x="744" y="78"/>
                    </a:lnTo>
                    <a:lnTo>
                      <a:pt x="736" y="80"/>
                    </a:lnTo>
                    <a:lnTo>
                      <a:pt x="726" y="82"/>
                    </a:lnTo>
                    <a:lnTo>
                      <a:pt x="706" y="84"/>
                    </a:lnTo>
                    <a:lnTo>
                      <a:pt x="696" y="84"/>
                    </a:lnTo>
                    <a:lnTo>
                      <a:pt x="688" y="86"/>
                    </a:lnTo>
                    <a:lnTo>
                      <a:pt x="684" y="88"/>
                    </a:lnTo>
                    <a:lnTo>
                      <a:pt x="682" y="92"/>
                    </a:lnTo>
                    <a:lnTo>
                      <a:pt x="680" y="98"/>
                    </a:lnTo>
                    <a:lnTo>
                      <a:pt x="678" y="100"/>
                    </a:lnTo>
                    <a:lnTo>
                      <a:pt x="674" y="104"/>
                    </a:lnTo>
                    <a:lnTo>
                      <a:pt x="662" y="110"/>
                    </a:lnTo>
                    <a:lnTo>
                      <a:pt x="654" y="112"/>
                    </a:lnTo>
                    <a:lnTo>
                      <a:pt x="646" y="112"/>
                    </a:lnTo>
                    <a:lnTo>
                      <a:pt x="638" y="112"/>
                    </a:lnTo>
                    <a:lnTo>
                      <a:pt x="630" y="108"/>
                    </a:lnTo>
                    <a:lnTo>
                      <a:pt x="622" y="102"/>
                    </a:lnTo>
                    <a:lnTo>
                      <a:pt x="616" y="94"/>
                    </a:lnTo>
                    <a:lnTo>
                      <a:pt x="612" y="88"/>
                    </a:lnTo>
                    <a:lnTo>
                      <a:pt x="608" y="86"/>
                    </a:lnTo>
                    <a:lnTo>
                      <a:pt x="602" y="84"/>
                    </a:lnTo>
                    <a:lnTo>
                      <a:pt x="594" y="84"/>
                    </a:lnTo>
                    <a:lnTo>
                      <a:pt x="580" y="86"/>
                    </a:lnTo>
                    <a:lnTo>
                      <a:pt x="564" y="90"/>
                    </a:lnTo>
                    <a:lnTo>
                      <a:pt x="548" y="94"/>
                    </a:lnTo>
                    <a:lnTo>
                      <a:pt x="536" y="94"/>
                    </a:lnTo>
                    <a:lnTo>
                      <a:pt x="530" y="92"/>
                    </a:lnTo>
                    <a:lnTo>
                      <a:pt x="526" y="90"/>
                    </a:lnTo>
                    <a:lnTo>
                      <a:pt x="524" y="84"/>
                    </a:lnTo>
                    <a:lnTo>
                      <a:pt x="522" y="78"/>
                    </a:lnTo>
                    <a:lnTo>
                      <a:pt x="520" y="64"/>
                    </a:lnTo>
                    <a:lnTo>
                      <a:pt x="516" y="56"/>
                    </a:lnTo>
                    <a:lnTo>
                      <a:pt x="508" y="50"/>
                    </a:lnTo>
                    <a:lnTo>
                      <a:pt x="500" y="46"/>
                    </a:lnTo>
                    <a:lnTo>
                      <a:pt x="490" y="44"/>
                    </a:lnTo>
                    <a:lnTo>
                      <a:pt x="482" y="40"/>
                    </a:lnTo>
                    <a:lnTo>
                      <a:pt x="474" y="32"/>
                    </a:lnTo>
                    <a:lnTo>
                      <a:pt x="468" y="22"/>
                    </a:lnTo>
                    <a:lnTo>
                      <a:pt x="464" y="12"/>
                    </a:lnTo>
                    <a:lnTo>
                      <a:pt x="458" y="8"/>
                    </a:lnTo>
                    <a:lnTo>
                      <a:pt x="454" y="8"/>
                    </a:lnTo>
                    <a:lnTo>
                      <a:pt x="450" y="10"/>
                    </a:lnTo>
                    <a:lnTo>
                      <a:pt x="446" y="16"/>
                    </a:lnTo>
                    <a:lnTo>
                      <a:pt x="444" y="22"/>
                    </a:lnTo>
                    <a:lnTo>
                      <a:pt x="444" y="28"/>
                    </a:lnTo>
                    <a:lnTo>
                      <a:pt x="444" y="34"/>
                    </a:lnTo>
                    <a:lnTo>
                      <a:pt x="448" y="40"/>
                    </a:lnTo>
                    <a:lnTo>
                      <a:pt x="452" y="48"/>
                    </a:lnTo>
                    <a:lnTo>
                      <a:pt x="452" y="50"/>
                    </a:lnTo>
                    <a:lnTo>
                      <a:pt x="448" y="52"/>
                    </a:lnTo>
                    <a:lnTo>
                      <a:pt x="430" y="56"/>
                    </a:lnTo>
                    <a:lnTo>
                      <a:pt x="420" y="60"/>
                    </a:lnTo>
                    <a:lnTo>
                      <a:pt x="410" y="64"/>
                    </a:lnTo>
                    <a:lnTo>
                      <a:pt x="402" y="70"/>
                    </a:lnTo>
                    <a:lnTo>
                      <a:pt x="398" y="74"/>
                    </a:lnTo>
                    <a:lnTo>
                      <a:pt x="392" y="80"/>
                    </a:lnTo>
                    <a:lnTo>
                      <a:pt x="390" y="78"/>
                    </a:lnTo>
                    <a:lnTo>
                      <a:pt x="388" y="72"/>
                    </a:lnTo>
                    <a:lnTo>
                      <a:pt x="386" y="64"/>
                    </a:lnTo>
                    <a:lnTo>
                      <a:pt x="380" y="56"/>
                    </a:lnTo>
                    <a:lnTo>
                      <a:pt x="376" y="52"/>
                    </a:lnTo>
                    <a:lnTo>
                      <a:pt x="376" y="48"/>
                    </a:lnTo>
                    <a:lnTo>
                      <a:pt x="378" y="44"/>
                    </a:lnTo>
                    <a:lnTo>
                      <a:pt x="382" y="40"/>
                    </a:lnTo>
                    <a:lnTo>
                      <a:pt x="392" y="32"/>
                    </a:lnTo>
                    <a:lnTo>
                      <a:pt x="402" y="26"/>
                    </a:lnTo>
                    <a:lnTo>
                      <a:pt x="406" y="24"/>
                    </a:lnTo>
                    <a:lnTo>
                      <a:pt x="410" y="20"/>
                    </a:lnTo>
                    <a:lnTo>
                      <a:pt x="410" y="14"/>
                    </a:lnTo>
                    <a:lnTo>
                      <a:pt x="410" y="10"/>
                    </a:lnTo>
                    <a:lnTo>
                      <a:pt x="408" y="6"/>
                    </a:lnTo>
                    <a:lnTo>
                      <a:pt x="404" y="2"/>
                    </a:lnTo>
                    <a:lnTo>
                      <a:pt x="398" y="0"/>
                    </a:lnTo>
                    <a:lnTo>
                      <a:pt x="390" y="0"/>
                    </a:lnTo>
                    <a:lnTo>
                      <a:pt x="378" y="4"/>
                    </a:lnTo>
                    <a:lnTo>
                      <a:pt x="374" y="6"/>
                    </a:lnTo>
                    <a:lnTo>
                      <a:pt x="370" y="10"/>
                    </a:lnTo>
                    <a:lnTo>
                      <a:pt x="362" y="20"/>
                    </a:lnTo>
                    <a:lnTo>
                      <a:pt x="354" y="26"/>
                    </a:lnTo>
                    <a:lnTo>
                      <a:pt x="344" y="36"/>
                    </a:lnTo>
                    <a:lnTo>
                      <a:pt x="328" y="46"/>
                    </a:lnTo>
                    <a:lnTo>
                      <a:pt x="316" y="50"/>
                    </a:lnTo>
                    <a:lnTo>
                      <a:pt x="306" y="52"/>
                    </a:lnTo>
                    <a:lnTo>
                      <a:pt x="298" y="52"/>
                    </a:lnTo>
                    <a:lnTo>
                      <a:pt x="294" y="50"/>
                    </a:lnTo>
                    <a:lnTo>
                      <a:pt x="290" y="50"/>
                    </a:lnTo>
                    <a:lnTo>
                      <a:pt x="286" y="52"/>
                    </a:lnTo>
                    <a:lnTo>
                      <a:pt x="284" y="58"/>
                    </a:lnTo>
                    <a:lnTo>
                      <a:pt x="280" y="66"/>
                    </a:lnTo>
                    <a:lnTo>
                      <a:pt x="276" y="68"/>
                    </a:lnTo>
                    <a:lnTo>
                      <a:pt x="270" y="68"/>
                    </a:lnTo>
                    <a:lnTo>
                      <a:pt x="266" y="66"/>
                    </a:lnTo>
                    <a:lnTo>
                      <a:pt x="256" y="62"/>
                    </a:lnTo>
                    <a:lnTo>
                      <a:pt x="252" y="64"/>
                    </a:lnTo>
                    <a:lnTo>
                      <a:pt x="250" y="68"/>
                    </a:lnTo>
                    <a:lnTo>
                      <a:pt x="248" y="72"/>
                    </a:lnTo>
                    <a:lnTo>
                      <a:pt x="244" y="78"/>
                    </a:lnTo>
                    <a:lnTo>
                      <a:pt x="238" y="86"/>
                    </a:lnTo>
                    <a:lnTo>
                      <a:pt x="234" y="92"/>
                    </a:lnTo>
                    <a:lnTo>
                      <a:pt x="232" y="100"/>
                    </a:lnTo>
                    <a:lnTo>
                      <a:pt x="230" y="110"/>
                    </a:lnTo>
                    <a:lnTo>
                      <a:pt x="230" y="122"/>
                    </a:lnTo>
                    <a:lnTo>
                      <a:pt x="230" y="134"/>
                    </a:lnTo>
                    <a:lnTo>
                      <a:pt x="226" y="142"/>
                    </a:lnTo>
                    <a:lnTo>
                      <a:pt x="224" y="144"/>
                    </a:lnTo>
                    <a:lnTo>
                      <a:pt x="220" y="146"/>
                    </a:lnTo>
                    <a:lnTo>
                      <a:pt x="214" y="146"/>
                    </a:lnTo>
                    <a:lnTo>
                      <a:pt x="210" y="148"/>
                    </a:lnTo>
                    <a:lnTo>
                      <a:pt x="208" y="150"/>
                    </a:lnTo>
                    <a:lnTo>
                      <a:pt x="206" y="158"/>
                    </a:lnTo>
                    <a:lnTo>
                      <a:pt x="202" y="166"/>
                    </a:lnTo>
                    <a:lnTo>
                      <a:pt x="198" y="170"/>
                    </a:lnTo>
                    <a:lnTo>
                      <a:pt x="180" y="202"/>
                    </a:lnTo>
                    <a:lnTo>
                      <a:pt x="182" y="212"/>
                    </a:lnTo>
                    <a:lnTo>
                      <a:pt x="182" y="214"/>
                    </a:lnTo>
                    <a:lnTo>
                      <a:pt x="180" y="214"/>
                    </a:lnTo>
                    <a:lnTo>
                      <a:pt x="176" y="210"/>
                    </a:lnTo>
                    <a:lnTo>
                      <a:pt x="144" y="264"/>
                    </a:lnTo>
                    <a:lnTo>
                      <a:pt x="146" y="274"/>
                    </a:lnTo>
                    <a:lnTo>
                      <a:pt x="148" y="278"/>
                    </a:lnTo>
                    <a:lnTo>
                      <a:pt x="152" y="280"/>
                    </a:lnTo>
                    <a:lnTo>
                      <a:pt x="156" y="284"/>
                    </a:lnTo>
                    <a:lnTo>
                      <a:pt x="158" y="286"/>
                    </a:lnTo>
                    <a:lnTo>
                      <a:pt x="158" y="290"/>
                    </a:lnTo>
                    <a:lnTo>
                      <a:pt x="156" y="296"/>
                    </a:lnTo>
                    <a:lnTo>
                      <a:pt x="154" y="304"/>
                    </a:lnTo>
                    <a:lnTo>
                      <a:pt x="154" y="310"/>
                    </a:lnTo>
                    <a:lnTo>
                      <a:pt x="156" y="314"/>
                    </a:lnTo>
                    <a:lnTo>
                      <a:pt x="162" y="320"/>
                    </a:lnTo>
                    <a:lnTo>
                      <a:pt x="162" y="324"/>
                    </a:lnTo>
                    <a:lnTo>
                      <a:pt x="160" y="328"/>
                    </a:lnTo>
                    <a:lnTo>
                      <a:pt x="158" y="330"/>
                    </a:lnTo>
                    <a:lnTo>
                      <a:pt x="154" y="334"/>
                    </a:lnTo>
                    <a:lnTo>
                      <a:pt x="152" y="338"/>
                    </a:lnTo>
                    <a:lnTo>
                      <a:pt x="150" y="348"/>
                    </a:lnTo>
                    <a:lnTo>
                      <a:pt x="152" y="360"/>
                    </a:lnTo>
                    <a:lnTo>
                      <a:pt x="154" y="374"/>
                    </a:lnTo>
                    <a:lnTo>
                      <a:pt x="154" y="386"/>
                    </a:lnTo>
                    <a:lnTo>
                      <a:pt x="152" y="406"/>
                    </a:lnTo>
                    <a:lnTo>
                      <a:pt x="152" y="418"/>
                    </a:lnTo>
                    <a:lnTo>
                      <a:pt x="152" y="422"/>
                    </a:lnTo>
                    <a:lnTo>
                      <a:pt x="156" y="424"/>
                    </a:lnTo>
                    <a:lnTo>
                      <a:pt x="158" y="428"/>
                    </a:lnTo>
                    <a:lnTo>
                      <a:pt x="158" y="434"/>
                    </a:lnTo>
                    <a:lnTo>
                      <a:pt x="158" y="444"/>
                    </a:lnTo>
                    <a:lnTo>
                      <a:pt x="154" y="454"/>
                    </a:lnTo>
                    <a:lnTo>
                      <a:pt x="150" y="464"/>
                    </a:lnTo>
                    <a:lnTo>
                      <a:pt x="144" y="472"/>
                    </a:lnTo>
                    <a:lnTo>
                      <a:pt x="138" y="478"/>
                    </a:lnTo>
                    <a:lnTo>
                      <a:pt x="132" y="480"/>
                    </a:lnTo>
                    <a:lnTo>
                      <a:pt x="118" y="482"/>
                    </a:lnTo>
                    <a:lnTo>
                      <a:pt x="110" y="486"/>
                    </a:lnTo>
                    <a:lnTo>
                      <a:pt x="106" y="490"/>
                    </a:lnTo>
                    <a:lnTo>
                      <a:pt x="104" y="494"/>
                    </a:lnTo>
                    <a:lnTo>
                      <a:pt x="104" y="498"/>
                    </a:lnTo>
                    <a:lnTo>
                      <a:pt x="104" y="504"/>
                    </a:lnTo>
                    <a:lnTo>
                      <a:pt x="104" y="510"/>
                    </a:lnTo>
                    <a:lnTo>
                      <a:pt x="102" y="512"/>
                    </a:lnTo>
                    <a:lnTo>
                      <a:pt x="96" y="516"/>
                    </a:lnTo>
                    <a:lnTo>
                      <a:pt x="92" y="518"/>
                    </a:lnTo>
                    <a:lnTo>
                      <a:pt x="92" y="520"/>
                    </a:lnTo>
                    <a:lnTo>
                      <a:pt x="94" y="526"/>
                    </a:lnTo>
                    <a:lnTo>
                      <a:pt x="98" y="536"/>
                    </a:lnTo>
                    <a:lnTo>
                      <a:pt x="98" y="540"/>
                    </a:lnTo>
                    <a:lnTo>
                      <a:pt x="98" y="542"/>
                    </a:lnTo>
                    <a:lnTo>
                      <a:pt x="92" y="548"/>
                    </a:lnTo>
                    <a:lnTo>
                      <a:pt x="84" y="552"/>
                    </a:lnTo>
                    <a:lnTo>
                      <a:pt x="74" y="554"/>
                    </a:lnTo>
                    <a:lnTo>
                      <a:pt x="64" y="558"/>
                    </a:lnTo>
                    <a:lnTo>
                      <a:pt x="56" y="562"/>
                    </a:lnTo>
                    <a:lnTo>
                      <a:pt x="50" y="570"/>
                    </a:lnTo>
                    <a:lnTo>
                      <a:pt x="50" y="574"/>
                    </a:lnTo>
                    <a:lnTo>
                      <a:pt x="50" y="578"/>
                    </a:lnTo>
                    <a:lnTo>
                      <a:pt x="50" y="592"/>
                    </a:lnTo>
                    <a:lnTo>
                      <a:pt x="48" y="600"/>
                    </a:lnTo>
                    <a:lnTo>
                      <a:pt x="46" y="606"/>
                    </a:lnTo>
                    <a:lnTo>
                      <a:pt x="42" y="610"/>
                    </a:lnTo>
                    <a:lnTo>
                      <a:pt x="36" y="618"/>
                    </a:lnTo>
                    <a:lnTo>
                      <a:pt x="34" y="624"/>
                    </a:lnTo>
                    <a:lnTo>
                      <a:pt x="34" y="632"/>
                    </a:lnTo>
                    <a:lnTo>
                      <a:pt x="34" y="642"/>
                    </a:lnTo>
                    <a:lnTo>
                      <a:pt x="30" y="646"/>
                    </a:lnTo>
                    <a:lnTo>
                      <a:pt x="28" y="648"/>
                    </a:lnTo>
                    <a:lnTo>
                      <a:pt x="22" y="650"/>
                    </a:lnTo>
                    <a:lnTo>
                      <a:pt x="18" y="652"/>
                    </a:lnTo>
                    <a:lnTo>
                      <a:pt x="16" y="654"/>
                    </a:lnTo>
                    <a:lnTo>
                      <a:pt x="14" y="660"/>
                    </a:lnTo>
                    <a:lnTo>
                      <a:pt x="16" y="670"/>
                    </a:lnTo>
                    <a:lnTo>
                      <a:pt x="18" y="688"/>
                    </a:lnTo>
                    <a:lnTo>
                      <a:pt x="20" y="698"/>
                    </a:lnTo>
                    <a:lnTo>
                      <a:pt x="18" y="706"/>
                    </a:lnTo>
                    <a:lnTo>
                      <a:pt x="18" y="710"/>
                    </a:lnTo>
                    <a:lnTo>
                      <a:pt x="16" y="714"/>
                    </a:lnTo>
                    <a:lnTo>
                      <a:pt x="18" y="716"/>
                    </a:lnTo>
                    <a:lnTo>
                      <a:pt x="28" y="728"/>
                    </a:lnTo>
                    <a:lnTo>
                      <a:pt x="34" y="734"/>
                    </a:lnTo>
                    <a:lnTo>
                      <a:pt x="42" y="736"/>
                    </a:lnTo>
                    <a:lnTo>
                      <a:pt x="46" y="736"/>
                    </a:lnTo>
                    <a:lnTo>
                      <a:pt x="50" y="732"/>
                    </a:lnTo>
                    <a:lnTo>
                      <a:pt x="54" y="726"/>
                    </a:lnTo>
                    <a:lnTo>
                      <a:pt x="56" y="726"/>
                    </a:lnTo>
                    <a:lnTo>
                      <a:pt x="56" y="730"/>
                    </a:lnTo>
                    <a:lnTo>
                      <a:pt x="56" y="744"/>
                    </a:lnTo>
                    <a:lnTo>
                      <a:pt x="54" y="756"/>
                    </a:lnTo>
                    <a:lnTo>
                      <a:pt x="52" y="760"/>
                    </a:lnTo>
                    <a:lnTo>
                      <a:pt x="48" y="766"/>
                    </a:lnTo>
                    <a:lnTo>
                      <a:pt x="44" y="768"/>
                    </a:lnTo>
                    <a:lnTo>
                      <a:pt x="38" y="770"/>
                    </a:lnTo>
                    <a:lnTo>
                      <a:pt x="22" y="786"/>
                    </a:lnTo>
                    <a:lnTo>
                      <a:pt x="12" y="800"/>
                    </a:lnTo>
                    <a:lnTo>
                      <a:pt x="6" y="812"/>
                    </a:lnTo>
                    <a:lnTo>
                      <a:pt x="2" y="824"/>
                    </a:lnTo>
                    <a:lnTo>
                      <a:pt x="0" y="836"/>
                    </a:lnTo>
                    <a:lnTo>
                      <a:pt x="0" y="844"/>
                    </a:lnTo>
                    <a:lnTo>
                      <a:pt x="2" y="860"/>
                    </a:lnTo>
                    <a:lnTo>
                      <a:pt x="4" y="866"/>
                    </a:lnTo>
                    <a:lnTo>
                      <a:pt x="8" y="870"/>
                    </a:lnTo>
                    <a:lnTo>
                      <a:pt x="16" y="876"/>
                    </a:lnTo>
                    <a:lnTo>
                      <a:pt x="18" y="878"/>
                    </a:lnTo>
                    <a:lnTo>
                      <a:pt x="18" y="882"/>
                    </a:lnTo>
                    <a:lnTo>
                      <a:pt x="18" y="884"/>
                    </a:lnTo>
                    <a:lnTo>
                      <a:pt x="12" y="888"/>
                    </a:lnTo>
                    <a:lnTo>
                      <a:pt x="8" y="892"/>
                    </a:lnTo>
                    <a:lnTo>
                      <a:pt x="6" y="896"/>
                    </a:lnTo>
                    <a:lnTo>
                      <a:pt x="6" y="900"/>
                    </a:lnTo>
                    <a:lnTo>
                      <a:pt x="6" y="902"/>
                    </a:lnTo>
                    <a:lnTo>
                      <a:pt x="12" y="908"/>
                    </a:lnTo>
                    <a:lnTo>
                      <a:pt x="22" y="914"/>
                    </a:lnTo>
                    <a:lnTo>
                      <a:pt x="44" y="926"/>
                    </a:lnTo>
                    <a:lnTo>
                      <a:pt x="54" y="934"/>
                    </a:lnTo>
                    <a:lnTo>
                      <a:pt x="56" y="938"/>
                    </a:lnTo>
                    <a:lnTo>
                      <a:pt x="58" y="944"/>
                    </a:lnTo>
                    <a:lnTo>
                      <a:pt x="62" y="960"/>
                    </a:lnTo>
                    <a:lnTo>
                      <a:pt x="68" y="972"/>
                    </a:lnTo>
                    <a:lnTo>
                      <a:pt x="74" y="980"/>
                    </a:lnTo>
                    <a:lnTo>
                      <a:pt x="80" y="988"/>
                    </a:lnTo>
                    <a:lnTo>
                      <a:pt x="92" y="1004"/>
                    </a:lnTo>
                    <a:lnTo>
                      <a:pt x="96" y="1014"/>
                    </a:lnTo>
                    <a:lnTo>
                      <a:pt x="100" y="1026"/>
                    </a:lnTo>
                    <a:lnTo>
                      <a:pt x="104" y="1040"/>
                    </a:lnTo>
                    <a:lnTo>
                      <a:pt x="108" y="1056"/>
                    </a:lnTo>
                    <a:lnTo>
                      <a:pt x="122" y="1086"/>
                    </a:lnTo>
                    <a:lnTo>
                      <a:pt x="136" y="1114"/>
                    </a:lnTo>
                    <a:lnTo>
                      <a:pt x="142" y="1128"/>
                    </a:lnTo>
                    <a:lnTo>
                      <a:pt x="146" y="1142"/>
                    </a:lnTo>
                    <a:lnTo>
                      <a:pt x="148" y="1152"/>
                    </a:lnTo>
                    <a:lnTo>
                      <a:pt x="152" y="1160"/>
                    </a:lnTo>
                    <a:lnTo>
                      <a:pt x="158" y="1172"/>
                    </a:lnTo>
                    <a:lnTo>
                      <a:pt x="162" y="1180"/>
                    </a:lnTo>
                    <a:lnTo>
                      <a:pt x="164" y="1186"/>
                    </a:lnTo>
                    <a:lnTo>
                      <a:pt x="164" y="1194"/>
                    </a:lnTo>
                    <a:lnTo>
                      <a:pt x="166" y="1202"/>
                    </a:lnTo>
                    <a:lnTo>
                      <a:pt x="172" y="1210"/>
                    </a:lnTo>
                    <a:lnTo>
                      <a:pt x="184" y="1228"/>
                    </a:lnTo>
                    <a:lnTo>
                      <a:pt x="192" y="1238"/>
                    </a:lnTo>
                    <a:lnTo>
                      <a:pt x="198" y="1248"/>
                    </a:lnTo>
                    <a:lnTo>
                      <a:pt x="200" y="1260"/>
                    </a:lnTo>
                    <a:lnTo>
                      <a:pt x="200" y="1274"/>
                    </a:lnTo>
                    <a:lnTo>
                      <a:pt x="200" y="1286"/>
                    </a:lnTo>
                    <a:lnTo>
                      <a:pt x="204" y="1298"/>
                    </a:lnTo>
                    <a:lnTo>
                      <a:pt x="208" y="1308"/>
                    </a:lnTo>
                    <a:lnTo>
                      <a:pt x="214" y="1316"/>
                    </a:lnTo>
                    <a:lnTo>
                      <a:pt x="228" y="1330"/>
                    </a:lnTo>
                    <a:lnTo>
                      <a:pt x="234" y="1338"/>
                    </a:lnTo>
                    <a:lnTo>
                      <a:pt x="238" y="1344"/>
                    </a:lnTo>
                    <a:lnTo>
                      <a:pt x="246" y="1356"/>
                    </a:lnTo>
                    <a:lnTo>
                      <a:pt x="256" y="1368"/>
                    </a:lnTo>
                    <a:lnTo>
                      <a:pt x="278" y="1384"/>
                    </a:lnTo>
                    <a:lnTo>
                      <a:pt x="318" y="1406"/>
                    </a:lnTo>
                    <a:lnTo>
                      <a:pt x="358" y="1428"/>
                    </a:lnTo>
                    <a:lnTo>
                      <a:pt x="380" y="1442"/>
                    </a:lnTo>
                    <a:lnTo>
                      <a:pt x="388" y="1448"/>
                    </a:lnTo>
                    <a:lnTo>
                      <a:pt x="392" y="1454"/>
                    </a:lnTo>
                    <a:lnTo>
                      <a:pt x="396" y="1460"/>
                    </a:lnTo>
                    <a:lnTo>
                      <a:pt x="398" y="1468"/>
                    </a:lnTo>
                    <a:lnTo>
                      <a:pt x="400" y="1474"/>
                    </a:lnTo>
                    <a:lnTo>
                      <a:pt x="404" y="1480"/>
                    </a:lnTo>
                    <a:lnTo>
                      <a:pt x="408" y="1486"/>
                    </a:lnTo>
                    <a:lnTo>
                      <a:pt x="414" y="1490"/>
                    </a:lnTo>
                    <a:lnTo>
                      <a:pt x="426" y="1496"/>
                    </a:lnTo>
                    <a:lnTo>
                      <a:pt x="434" y="1500"/>
                    </a:lnTo>
                    <a:lnTo>
                      <a:pt x="440" y="1506"/>
                    </a:lnTo>
                    <a:lnTo>
                      <a:pt x="438" y="1532"/>
                    </a:lnTo>
                    <a:lnTo>
                      <a:pt x="440" y="1542"/>
                    </a:lnTo>
                    <a:lnTo>
                      <a:pt x="442" y="1546"/>
                    </a:lnTo>
                    <a:lnTo>
                      <a:pt x="442" y="1552"/>
                    </a:lnTo>
                    <a:lnTo>
                      <a:pt x="444" y="1564"/>
                    </a:lnTo>
                    <a:lnTo>
                      <a:pt x="446" y="1574"/>
                    </a:lnTo>
                    <a:lnTo>
                      <a:pt x="448" y="1586"/>
                    </a:lnTo>
                    <a:lnTo>
                      <a:pt x="448" y="1594"/>
                    </a:lnTo>
                    <a:lnTo>
                      <a:pt x="448" y="1604"/>
                    </a:lnTo>
                    <a:lnTo>
                      <a:pt x="446" y="1614"/>
                    </a:lnTo>
                    <a:lnTo>
                      <a:pt x="446" y="1624"/>
                    </a:lnTo>
                    <a:lnTo>
                      <a:pt x="450" y="1640"/>
                    </a:lnTo>
                    <a:lnTo>
                      <a:pt x="452" y="1658"/>
                    </a:lnTo>
                    <a:lnTo>
                      <a:pt x="452" y="1670"/>
                    </a:lnTo>
                    <a:lnTo>
                      <a:pt x="448" y="1686"/>
                    </a:lnTo>
                    <a:lnTo>
                      <a:pt x="444" y="1716"/>
                    </a:lnTo>
                    <a:lnTo>
                      <a:pt x="442" y="1732"/>
                    </a:lnTo>
                    <a:lnTo>
                      <a:pt x="440" y="1742"/>
                    </a:lnTo>
                    <a:lnTo>
                      <a:pt x="440" y="1744"/>
                    </a:lnTo>
                    <a:lnTo>
                      <a:pt x="438" y="1744"/>
                    </a:lnTo>
                    <a:lnTo>
                      <a:pt x="436" y="1744"/>
                    </a:lnTo>
                    <a:lnTo>
                      <a:pt x="434" y="1746"/>
                    </a:lnTo>
                    <a:lnTo>
                      <a:pt x="430" y="1752"/>
                    </a:lnTo>
                    <a:lnTo>
                      <a:pt x="430" y="1760"/>
                    </a:lnTo>
                    <a:lnTo>
                      <a:pt x="430" y="1762"/>
                    </a:lnTo>
                    <a:lnTo>
                      <a:pt x="434" y="1764"/>
                    </a:lnTo>
                    <a:lnTo>
                      <a:pt x="436" y="1768"/>
                    </a:lnTo>
                    <a:lnTo>
                      <a:pt x="436" y="1772"/>
                    </a:lnTo>
                    <a:lnTo>
                      <a:pt x="434" y="1788"/>
                    </a:lnTo>
                    <a:lnTo>
                      <a:pt x="430" y="1808"/>
                    </a:lnTo>
                    <a:lnTo>
                      <a:pt x="432" y="1820"/>
                    </a:lnTo>
                    <a:lnTo>
                      <a:pt x="434" y="1834"/>
                    </a:lnTo>
                    <a:lnTo>
                      <a:pt x="436" y="1846"/>
                    </a:lnTo>
                    <a:lnTo>
                      <a:pt x="436" y="1856"/>
                    </a:lnTo>
                    <a:lnTo>
                      <a:pt x="434" y="1864"/>
                    </a:lnTo>
                    <a:lnTo>
                      <a:pt x="432" y="1870"/>
                    </a:lnTo>
                    <a:lnTo>
                      <a:pt x="428" y="1882"/>
                    </a:lnTo>
                    <a:lnTo>
                      <a:pt x="428" y="1888"/>
                    </a:lnTo>
                    <a:lnTo>
                      <a:pt x="430" y="1894"/>
                    </a:lnTo>
                    <a:lnTo>
                      <a:pt x="432" y="1900"/>
                    </a:lnTo>
                    <a:lnTo>
                      <a:pt x="430" y="1908"/>
                    </a:lnTo>
                    <a:lnTo>
                      <a:pt x="424" y="1928"/>
                    </a:lnTo>
                    <a:lnTo>
                      <a:pt x="418" y="1946"/>
                    </a:lnTo>
                    <a:lnTo>
                      <a:pt x="416" y="1956"/>
                    </a:lnTo>
                    <a:lnTo>
                      <a:pt x="416" y="1964"/>
                    </a:lnTo>
                    <a:lnTo>
                      <a:pt x="416" y="1974"/>
                    </a:lnTo>
                    <a:lnTo>
                      <a:pt x="414" y="1978"/>
                    </a:lnTo>
                    <a:lnTo>
                      <a:pt x="410" y="1986"/>
                    </a:lnTo>
                    <a:lnTo>
                      <a:pt x="408" y="2004"/>
                    </a:lnTo>
                    <a:lnTo>
                      <a:pt x="408" y="2016"/>
                    </a:lnTo>
                    <a:lnTo>
                      <a:pt x="404" y="2024"/>
                    </a:lnTo>
                    <a:lnTo>
                      <a:pt x="400" y="2030"/>
                    </a:lnTo>
                    <a:lnTo>
                      <a:pt x="398" y="2036"/>
                    </a:lnTo>
                    <a:lnTo>
                      <a:pt x="394" y="2040"/>
                    </a:lnTo>
                    <a:lnTo>
                      <a:pt x="392" y="2044"/>
                    </a:lnTo>
                    <a:lnTo>
                      <a:pt x="392" y="2048"/>
                    </a:lnTo>
                    <a:lnTo>
                      <a:pt x="394" y="2056"/>
                    </a:lnTo>
                    <a:lnTo>
                      <a:pt x="400" y="2072"/>
                    </a:lnTo>
                    <a:lnTo>
                      <a:pt x="402" y="2086"/>
                    </a:lnTo>
                    <a:lnTo>
                      <a:pt x="402" y="2098"/>
                    </a:lnTo>
                    <a:lnTo>
                      <a:pt x="400" y="2104"/>
                    </a:lnTo>
                    <a:lnTo>
                      <a:pt x="398" y="2108"/>
                    </a:lnTo>
                    <a:lnTo>
                      <a:pt x="390" y="2116"/>
                    </a:lnTo>
                    <a:lnTo>
                      <a:pt x="386" y="2124"/>
                    </a:lnTo>
                    <a:lnTo>
                      <a:pt x="384" y="2130"/>
                    </a:lnTo>
                    <a:lnTo>
                      <a:pt x="384" y="2138"/>
                    </a:lnTo>
                    <a:lnTo>
                      <a:pt x="388" y="2162"/>
                    </a:lnTo>
                    <a:lnTo>
                      <a:pt x="392" y="2186"/>
                    </a:lnTo>
                    <a:lnTo>
                      <a:pt x="392" y="2200"/>
                    </a:lnTo>
                    <a:lnTo>
                      <a:pt x="392" y="2212"/>
                    </a:lnTo>
                    <a:lnTo>
                      <a:pt x="396" y="2224"/>
                    </a:lnTo>
                    <a:lnTo>
                      <a:pt x="398" y="2230"/>
                    </a:lnTo>
                    <a:lnTo>
                      <a:pt x="398" y="2236"/>
                    </a:lnTo>
                    <a:lnTo>
                      <a:pt x="392" y="2248"/>
                    </a:lnTo>
                    <a:lnTo>
                      <a:pt x="386" y="2262"/>
                    </a:lnTo>
                    <a:lnTo>
                      <a:pt x="386" y="2270"/>
                    </a:lnTo>
                    <a:lnTo>
                      <a:pt x="386" y="2280"/>
                    </a:lnTo>
                    <a:lnTo>
                      <a:pt x="388" y="2288"/>
                    </a:lnTo>
                    <a:lnTo>
                      <a:pt x="388" y="2292"/>
                    </a:lnTo>
                    <a:lnTo>
                      <a:pt x="386" y="2294"/>
                    </a:lnTo>
                    <a:lnTo>
                      <a:pt x="384" y="2298"/>
                    </a:lnTo>
                    <a:lnTo>
                      <a:pt x="380" y="2300"/>
                    </a:lnTo>
                    <a:lnTo>
                      <a:pt x="378" y="2306"/>
                    </a:lnTo>
                    <a:lnTo>
                      <a:pt x="376" y="2314"/>
                    </a:lnTo>
                    <a:lnTo>
                      <a:pt x="374" y="2328"/>
                    </a:lnTo>
                    <a:lnTo>
                      <a:pt x="372" y="2342"/>
                    </a:lnTo>
                    <a:lnTo>
                      <a:pt x="370" y="2354"/>
                    </a:lnTo>
                    <a:lnTo>
                      <a:pt x="362" y="2376"/>
                    </a:lnTo>
                    <a:lnTo>
                      <a:pt x="354" y="2390"/>
                    </a:lnTo>
                    <a:lnTo>
                      <a:pt x="350" y="2402"/>
                    </a:lnTo>
                    <a:lnTo>
                      <a:pt x="348" y="2412"/>
                    </a:lnTo>
                    <a:lnTo>
                      <a:pt x="344" y="2414"/>
                    </a:lnTo>
                    <a:lnTo>
                      <a:pt x="342" y="2420"/>
                    </a:lnTo>
                    <a:lnTo>
                      <a:pt x="338" y="2434"/>
                    </a:lnTo>
                    <a:lnTo>
                      <a:pt x="336" y="2446"/>
                    </a:lnTo>
                    <a:lnTo>
                      <a:pt x="334" y="2452"/>
                    </a:lnTo>
                    <a:lnTo>
                      <a:pt x="334" y="2454"/>
                    </a:lnTo>
                    <a:lnTo>
                      <a:pt x="332" y="2454"/>
                    </a:lnTo>
                    <a:lnTo>
                      <a:pt x="330" y="2452"/>
                    </a:lnTo>
                    <a:lnTo>
                      <a:pt x="328" y="2462"/>
                    </a:lnTo>
                    <a:lnTo>
                      <a:pt x="326" y="2474"/>
                    </a:lnTo>
                    <a:lnTo>
                      <a:pt x="324" y="2480"/>
                    </a:lnTo>
                    <a:lnTo>
                      <a:pt x="320" y="2482"/>
                    </a:lnTo>
                    <a:lnTo>
                      <a:pt x="318" y="2482"/>
                    </a:lnTo>
                    <a:lnTo>
                      <a:pt x="310" y="2480"/>
                    </a:lnTo>
                    <a:lnTo>
                      <a:pt x="308" y="2482"/>
                    </a:lnTo>
                    <a:lnTo>
                      <a:pt x="306" y="2486"/>
                    </a:lnTo>
                    <a:lnTo>
                      <a:pt x="306" y="2498"/>
                    </a:lnTo>
                    <a:lnTo>
                      <a:pt x="306" y="2506"/>
                    </a:lnTo>
                    <a:lnTo>
                      <a:pt x="310" y="2514"/>
                    </a:lnTo>
                    <a:lnTo>
                      <a:pt x="314" y="2522"/>
                    </a:lnTo>
                    <a:lnTo>
                      <a:pt x="314" y="2530"/>
                    </a:lnTo>
                    <a:lnTo>
                      <a:pt x="314" y="2540"/>
                    </a:lnTo>
                    <a:lnTo>
                      <a:pt x="312" y="2552"/>
                    </a:lnTo>
                    <a:lnTo>
                      <a:pt x="314" y="2560"/>
                    </a:lnTo>
                    <a:lnTo>
                      <a:pt x="318" y="2572"/>
                    </a:lnTo>
                    <a:lnTo>
                      <a:pt x="320" y="2576"/>
                    </a:lnTo>
                    <a:lnTo>
                      <a:pt x="322" y="2584"/>
                    </a:lnTo>
                    <a:lnTo>
                      <a:pt x="324" y="2594"/>
                    </a:lnTo>
                    <a:lnTo>
                      <a:pt x="322" y="2606"/>
                    </a:lnTo>
                    <a:lnTo>
                      <a:pt x="320" y="2618"/>
                    </a:lnTo>
                    <a:lnTo>
                      <a:pt x="316" y="2624"/>
                    </a:lnTo>
                    <a:lnTo>
                      <a:pt x="314" y="2626"/>
                    </a:lnTo>
                    <a:lnTo>
                      <a:pt x="310" y="2626"/>
                    </a:lnTo>
                    <a:lnTo>
                      <a:pt x="308" y="2626"/>
                    </a:lnTo>
                    <a:lnTo>
                      <a:pt x="306" y="2628"/>
                    </a:lnTo>
                    <a:lnTo>
                      <a:pt x="304" y="2632"/>
                    </a:lnTo>
                    <a:lnTo>
                      <a:pt x="304" y="2642"/>
                    </a:lnTo>
                    <a:lnTo>
                      <a:pt x="302" y="2658"/>
                    </a:lnTo>
                    <a:lnTo>
                      <a:pt x="298" y="2670"/>
                    </a:lnTo>
                    <a:lnTo>
                      <a:pt x="294" y="2686"/>
                    </a:lnTo>
                    <a:lnTo>
                      <a:pt x="292" y="2692"/>
                    </a:lnTo>
                    <a:lnTo>
                      <a:pt x="292" y="2696"/>
                    </a:lnTo>
                    <a:lnTo>
                      <a:pt x="294" y="2704"/>
                    </a:lnTo>
                    <a:lnTo>
                      <a:pt x="298" y="2712"/>
                    </a:lnTo>
                    <a:lnTo>
                      <a:pt x="302" y="2722"/>
                    </a:lnTo>
                    <a:lnTo>
                      <a:pt x="308" y="2728"/>
                    </a:lnTo>
                    <a:lnTo>
                      <a:pt x="312" y="2732"/>
                    </a:lnTo>
                    <a:lnTo>
                      <a:pt x="316" y="2734"/>
                    </a:lnTo>
                    <a:lnTo>
                      <a:pt x="320" y="2734"/>
                    </a:lnTo>
                    <a:lnTo>
                      <a:pt x="324" y="2732"/>
                    </a:lnTo>
                    <a:lnTo>
                      <a:pt x="328" y="2728"/>
                    </a:lnTo>
                    <a:lnTo>
                      <a:pt x="330" y="2724"/>
                    </a:lnTo>
                    <a:lnTo>
                      <a:pt x="334" y="2716"/>
                    </a:lnTo>
                    <a:lnTo>
                      <a:pt x="336" y="2716"/>
                    </a:lnTo>
                    <a:lnTo>
                      <a:pt x="338" y="2718"/>
                    </a:lnTo>
                    <a:lnTo>
                      <a:pt x="342" y="2722"/>
                    </a:lnTo>
                    <a:lnTo>
                      <a:pt x="346" y="2726"/>
                    </a:lnTo>
                    <a:lnTo>
                      <a:pt x="348" y="2728"/>
                    </a:lnTo>
                    <a:lnTo>
                      <a:pt x="350" y="2730"/>
                    </a:lnTo>
                    <a:lnTo>
                      <a:pt x="350" y="2732"/>
                    </a:lnTo>
                    <a:lnTo>
                      <a:pt x="344" y="2738"/>
                    </a:lnTo>
                    <a:lnTo>
                      <a:pt x="340" y="2744"/>
                    </a:lnTo>
                    <a:lnTo>
                      <a:pt x="340" y="2746"/>
                    </a:lnTo>
                    <a:lnTo>
                      <a:pt x="344" y="2746"/>
                    </a:lnTo>
                    <a:lnTo>
                      <a:pt x="350" y="2748"/>
                    </a:lnTo>
                    <a:lnTo>
                      <a:pt x="354" y="2752"/>
                    </a:lnTo>
                    <a:lnTo>
                      <a:pt x="356" y="2754"/>
                    </a:lnTo>
                    <a:lnTo>
                      <a:pt x="356" y="2760"/>
                    </a:lnTo>
                    <a:lnTo>
                      <a:pt x="356" y="2766"/>
                    </a:lnTo>
                    <a:lnTo>
                      <a:pt x="354" y="2766"/>
                    </a:lnTo>
                    <a:lnTo>
                      <a:pt x="352" y="2764"/>
                    </a:lnTo>
                    <a:lnTo>
                      <a:pt x="348" y="2758"/>
                    </a:lnTo>
                    <a:lnTo>
                      <a:pt x="344" y="2758"/>
                    </a:lnTo>
                    <a:lnTo>
                      <a:pt x="342" y="2760"/>
                    </a:lnTo>
                    <a:lnTo>
                      <a:pt x="342" y="2766"/>
                    </a:lnTo>
                    <a:lnTo>
                      <a:pt x="342" y="2774"/>
                    </a:lnTo>
                    <a:lnTo>
                      <a:pt x="342" y="2778"/>
                    </a:lnTo>
                    <a:lnTo>
                      <a:pt x="340" y="2782"/>
                    </a:lnTo>
                    <a:lnTo>
                      <a:pt x="342" y="2792"/>
                    </a:lnTo>
                    <a:lnTo>
                      <a:pt x="342" y="2798"/>
                    </a:lnTo>
                    <a:lnTo>
                      <a:pt x="342" y="2804"/>
                    </a:lnTo>
                    <a:lnTo>
                      <a:pt x="336" y="2812"/>
                    </a:lnTo>
                    <a:lnTo>
                      <a:pt x="330" y="2820"/>
                    </a:lnTo>
                    <a:lnTo>
                      <a:pt x="330" y="2824"/>
                    </a:lnTo>
                    <a:lnTo>
                      <a:pt x="330" y="2830"/>
                    </a:lnTo>
                    <a:lnTo>
                      <a:pt x="334" y="2840"/>
                    </a:lnTo>
                    <a:lnTo>
                      <a:pt x="332" y="2852"/>
                    </a:lnTo>
                    <a:lnTo>
                      <a:pt x="330" y="2860"/>
                    </a:lnTo>
                    <a:lnTo>
                      <a:pt x="326" y="2864"/>
                    </a:lnTo>
                    <a:lnTo>
                      <a:pt x="324" y="2866"/>
                    </a:lnTo>
                    <a:lnTo>
                      <a:pt x="324" y="2870"/>
                    </a:lnTo>
                    <a:lnTo>
                      <a:pt x="330" y="2872"/>
                    </a:lnTo>
                    <a:lnTo>
                      <a:pt x="336" y="2874"/>
                    </a:lnTo>
                    <a:lnTo>
                      <a:pt x="344" y="2878"/>
                    </a:lnTo>
                    <a:lnTo>
                      <a:pt x="346" y="2882"/>
                    </a:lnTo>
                    <a:lnTo>
                      <a:pt x="348" y="2890"/>
                    </a:lnTo>
                    <a:lnTo>
                      <a:pt x="346" y="2896"/>
                    </a:lnTo>
                    <a:lnTo>
                      <a:pt x="342" y="2904"/>
                    </a:lnTo>
                    <a:lnTo>
                      <a:pt x="338" y="2908"/>
                    </a:lnTo>
                    <a:lnTo>
                      <a:pt x="332" y="2912"/>
                    </a:lnTo>
                    <a:lnTo>
                      <a:pt x="326" y="2916"/>
                    </a:lnTo>
                    <a:lnTo>
                      <a:pt x="320" y="2918"/>
                    </a:lnTo>
                    <a:lnTo>
                      <a:pt x="318" y="2922"/>
                    </a:lnTo>
                    <a:lnTo>
                      <a:pt x="320" y="2926"/>
                    </a:lnTo>
                    <a:lnTo>
                      <a:pt x="322" y="2930"/>
                    </a:lnTo>
                    <a:lnTo>
                      <a:pt x="322" y="2932"/>
                    </a:lnTo>
                    <a:lnTo>
                      <a:pt x="320" y="2936"/>
                    </a:lnTo>
                    <a:lnTo>
                      <a:pt x="316" y="2940"/>
                    </a:lnTo>
                    <a:lnTo>
                      <a:pt x="312" y="2946"/>
                    </a:lnTo>
                    <a:lnTo>
                      <a:pt x="312" y="2954"/>
                    </a:lnTo>
                    <a:lnTo>
                      <a:pt x="312" y="2956"/>
                    </a:lnTo>
                    <a:lnTo>
                      <a:pt x="312" y="2962"/>
                    </a:lnTo>
                    <a:lnTo>
                      <a:pt x="310" y="2974"/>
                    </a:lnTo>
                    <a:lnTo>
                      <a:pt x="308" y="2986"/>
                    </a:lnTo>
                    <a:lnTo>
                      <a:pt x="308" y="2994"/>
                    </a:lnTo>
                    <a:lnTo>
                      <a:pt x="306" y="3000"/>
                    </a:lnTo>
                    <a:lnTo>
                      <a:pt x="300" y="3006"/>
                    </a:lnTo>
                    <a:lnTo>
                      <a:pt x="298" y="3006"/>
                    </a:lnTo>
                    <a:lnTo>
                      <a:pt x="296" y="3006"/>
                    </a:lnTo>
                    <a:lnTo>
                      <a:pt x="298" y="2998"/>
                    </a:lnTo>
                    <a:lnTo>
                      <a:pt x="300" y="2988"/>
                    </a:lnTo>
                    <a:lnTo>
                      <a:pt x="300" y="2984"/>
                    </a:lnTo>
                    <a:lnTo>
                      <a:pt x="296" y="2980"/>
                    </a:lnTo>
                    <a:lnTo>
                      <a:pt x="292" y="2978"/>
                    </a:lnTo>
                    <a:lnTo>
                      <a:pt x="290" y="2974"/>
                    </a:lnTo>
                    <a:lnTo>
                      <a:pt x="290" y="2968"/>
                    </a:lnTo>
                    <a:lnTo>
                      <a:pt x="290" y="2964"/>
                    </a:lnTo>
                    <a:lnTo>
                      <a:pt x="288" y="2962"/>
                    </a:lnTo>
                    <a:lnTo>
                      <a:pt x="282" y="2962"/>
                    </a:lnTo>
                    <a:lnTo>
                      <a:pt x="276" y="2962"/>
                    </a:lnTo>
                    <a:lnTo>
                      <a:pt x="274" y="2964"/>
                    </a:lnTo>
                    <a:lnTo>
                      <a:pt x="274" y="2966"/>
                    </a:lnTo>
                    <a:lnTo>
                      <a:pt x="270" y="2964"/>
                    </a:lnTo>
                    <a:lnTo>
                      <a:pt x="268" y="2964"/>
                    </a:lnTo>
                    <a:lnTo>
                      <a:pt x="266" y="2964"/>
                    </a:lnTo>
                    <a:lnTo>
                      <a:pt x="266" y="2968"/>
                    </a:lnTo>
                    <a:lnTo>
                      <a:pt x="266" y="2972"/>
                    </a:lnTo>
                    <a:lnTo>
                      <a:pt x="264" y="2976"/>
                    </a:lnTo>
                    <a:lnTo>
                      <a:pt x="260" y="2980"/>
                    </a:lnTo>
                    <a:lnTo>
                      <a:pt x="254" y="2986"/>
                    </a:lnTo>
                    <a:lnTo>
                      <a:pt x="238" y="2994"/>
                    </a:lnTo>
                    <a:lnTo>
                      <a:pt x="228" y="3004"/>
                    </a:lnTo>
                    <a:lnTo>
                      <a:pt x="226" y="3008"/>
                    </a:lnTo>
                    <a:lnTo>
                      <a:pt x="224" y="3012"/>
                    </a:lnTo>
                    <a:lnTo>
                      <a:pt x="224" y="3016"/>
                    </a:lnTo>
                    <a:lnTo>
                      <a:pt x="226" y="3020"/>
                    </a:lnTo>
                    <a:lnTo>
                      <a:pt x="232" y="3026"/>
                    </a:lnTo>
                    <a:lnTo>
                      <a:pt x="236" y="3026"/>
                    </a:lnTo>
                    <a:lnTo>
                      <a:pt x="236" y="3024"/>
                    </a:lnTo>
                    <a:lnTo>
                      <a:pt x="238" y="3016"/>
                    </a:lnTo>
                    <a:lnTo>
                      <a:pt x="238" y="3010"/>
                    </a:lnTo>
                    <a:lnTo>
                      <a:pt x="242" y="3006"/>
                    </a:lnTo>
                    <a:lnTo>
                      <a:pt x="244" y="3006"/>
                    </a:lnTo>
                    <a:lnTo>
                      <a:pt x="248" y="3006"/>
                    </a:lnTo>
                    <a:lnTo>
                      <a:pt x="252" y="3012"/>
                    </a:lnTo>
                    <a:lnTo>
                      <a:pt x="256" y="3018"/>
                    </a:lnTo>
                    <a:lnTo>
                      <a:pt x="264" y="3022"/>
                    </a:lnTo>
                    <a:lnTo>
                      <a:pt x="272" y="3024"/>
                    </a:lnTo>
                    <a:lnTo>
                      <a:pt x="274" y="3022"/>
                    </a:lnTo>
                    <a:lnTo>
                      <a:pt x="274" y="3020"/>
                    </a:lnTo>
                    <a:lnTo>
                      <a:pt x="276" y="3016"/>
                    </a:lnTo>
                    <a:lnTo>
                      <a:pt x="278" y="3016"/>
                    </a:lnTo>
                    <a:lnTo>
                      <a:pt x="282" y="3018"/>
                    </a:lnTo>
                    <a:lnTo>
                      <a:pt x="286" y="3024"/>
                    </a:lnTo>
                    <a:lnTo>
                      <a:pt x="290" y="3026"/>
                    </a:lnTo>
                    <a:lnTo>
                      <a:pt x="292" y="3028"/>
                    </a:lnTo>
                    <a:lnTo>
                      <a:pt x="296" y="3030"/>
                    </a:lnTo>
                    <a:lnTo>
                      <a:pt x="296" y="3036"/>
                    </a:lnTo>
                    <a:lnTo>
                      <a:pt x="294" y="3040"/>
                    </a:lnTo>
                    <a:lnTo>
                      <a:pt x="292" y="3040"/>
                    </a:lnTo>
                    <a:lnTo>
                      <a:pt x="286" y="3042"/>
                    </a:lnTo>
                    <a:lnTo>
                      <a:pt x="280" y="3042"/>
                    </a:lnTo>
                    <a:lnTo>
                      <a:pt x="278" y="3044"/>
                    </a:lnTo>
                    <a:lnTo>
                      <a:pt x="276" y="3048"/>
                    </a:lnTo>
                    <a:lnTo>
                      <a:pt x="274" y="3054"/>
                    </a:lnTo>
                    <a:lnTo>
                      <a:pt x="274" y="3056"/>
                    </a:lnTo>
                    <a:lnTo>
                      <a:pt x="280" y="3062"/>
                    </a:lnTo>
                    <a:lnTo>
                      <a:pt x="284" y="3064"/>
                    </a:lnTo>
                    <a:lnTo>
                      <a:pt x="282" y="3064"/>
                    </a:lnTo>
                    <a:lnTo>
                      <a:pt x="272" y="3062"/>
                    </a:lnTo>
                    <a:lnTo>
                      <a:pt x="270" y="3062"/>
                    </a:lnTo>
                    <a:lnTo>
                      <a:pt x="268" y="3066"/>
                    </a:lnTo>
                    <a:lnTo>
                      <a:pt x="266" y="3072"/>
                    </a:lnTo>
                    <a:lnTo>
                      <a:pt x="268" y="3074"/>
                    </a:lnTo>
                    <a:lnTo>
                      <a:pt x="272" y="3074"/>
                    </a:lnTo>
                    <a:lnTo>
                      <a:pt x="282" y="3074"/>
                    </a:lnTo>
                    <a:lnTo>
                      <a:pt x="290" y="3074"/>
                    </a:lnTo>
                    <a:lnTo>
                      <a:pt x="296" y="3076"/>
                    </a:lnTo>
                    <a:lnTo>
                      <a:pt x="300" y="3078"/>
                    </a:lnTo>
                    <a:lnTo>
                      <a:pt x="302" y="3078"/>
                    </a:lnTo>
                    <a:lnTo>
                      <a:pt x="302" y="3074"/>
                    </a:lnTo>
                    <a:lnTo>
                      <a:pt x="304" y="3072"/>
                    </a:lnTo>
                    <a:lnTo>
                      <a:pt x="306" y="3072"/>
                    </a:lnTo>
                    <a:lnTo>
                      <a:pt x="310" y="3076"/>
                    </a:lnTo>
                    <a:lnTo>
                      <a:pt x="312" y="3080"/>
                    </a:lnTo>
                    <a:lnTo>
                      <a:pt x="312" y="3082"/>
                    </a:lnTo>
                    <a:lnTo>
                      <a:pt x="310" y="3084"/>
                    </a:lnTo>
                    <a:lnTo>
                      <a:pt x="308" y="3086"/>
                    </a:lnTo>
                    <a:lnTo>
                      <a:pt x="310" y="3088"/>
                    </a:lnTo>
                    <a:lnTo>
                      <a:pt x="314" y="3096"/>
                    </a:lnTo>
                    <a:lnTo>
                      <a:pt x="318" y="3100"/>
                    </a:lnTo>
                    <a:lnTo>
                      <a:pt x="318" y="3102"/>
                    </a:lnTo>
                    <a:lnTo>
                      <a:pt x="314" y="3100"/>
                    </a:lnTo>
                    <a:lnTo>
                      <a:pt x="300" y="3090"/>
                    </a:lnTo>
                    <a:lnTo>
                      <a:pt x="294" y="3088"/>
                    </a:lnTo>
                    <a:lnTo>
                      <a:pt x="286" y="3088"/>
                    </a:lnTo>
                    <a:lnTo>
                      <a:pt x="272" y="3086"/>
                    </a:lnTo>
                    <a:lnTo>
                      <a:pt x="268" y="3088"/>
                    </a:lnTo>
                    <a:lnTo>
                      <a:pt x="266" y="3088"/>
                    </a:lnTo>
                    <a:lnTo>
                      <a:pt x="268" y="3090"/>
                    </a:lnTo>
                    <a:lnTo>
                      <a:pt x="270" y="3092"/>
                    </a:lnTo>
                    <a:lnTo>
                      <a:pt x="272" y="3092"/>
                    </a:lnTo>
                    <a:lnTo>
                      <a:pt x="274" y="3092"/>
                    </a:lnTo>
                    <a:lnTo>
                      <a:pt x="276" y="3096"/>
                    </a:lnTo>
                    <a:lnTo>
                      <a:pt x="278" y="3100"/>
                    </a:lnTo>
                    <a:lnTo>
                      <a:pt x="282" y="3104"/>
                    </a:lnTo>
                    <a:lnTo>
                      <a:pt x="292" y="3110"/>
                    </a:lnTo>
                    <a:lnTo>
                      <a:pt x="294" y="3112"/>
                    </a:lnTo>
                    <a:lnTo>
                      <a:pt x="294" y="3114"/>
                    </a:lnTo>
                    <a:lnTo>
                      <a:pt x="294" y="3116"/>
                    </a:lnTo>
                    <a:lnTo>
                      <a:pt x="294" y="3120"/>
                    </a:lnTo>
                    <a:lnTo>
                      <a:pt x="292" y="3120"/>
                    </a:lnTo>
                    <a:lnTo>
                      <a:pt x="288" y="3118"/>
                    </a:lnTo>
                    <a:lnTo>
                      <a:pt x="284" y="3116"/>
                    </a:lnTo>
                    <a:lnTo>
                      <a:pt x="280" y="3116"/>
                    </a:lnTo>
                    <a:lnTo>
                      <a:pt x="280" y="3120"/>
                    </a:lnTo>
                    <a:lnTo>
                      <a:pt x="276" y="3132"/>
                    </a:lnTo>
                    <a:lnTo>
                      <a:pt x="276" y="3138"/>
                    </a:lnTo>
                    <a:lnTo>
                      <a:pt x="276" y="3148"/>
                    </a:lnTo>
                    <a:lnTo>
                      <a:pt x="278" y="3168"/>
                    </a:lnTo>
                    <a:lnTo>
                      <a:pt x="280" y="3174"/>
                    </a:lnTo>
                    <a:lnTo>
                      <a:pt x="282" y="3178"/>
                    </a:lnTo>
                    <a:lnTo>
                      <a:pt x="284" y="3178"/>
                    </a:lnTo>
                    <a:lnTo>
                      <a:pt x="284" y="3176"/>
                    </a:lnTo>
                    <a:lnTo>
                      <a:pt x="286" y="3168"/>
                    </a:lnTo>
                    <a:lnTo>
                      <a:pt x="288" y="3160"/>
                    </a:lnTo>
                    <a:lnTo>
                      <a:pt x="290" y="3156"/>
                    </a:lnTo>
                    <a:lnTo>
                      <a:pt x="292" y="3154"/>
                    </a:lnTo>
                    <a:lnTo>
                      <a:pt x="292" y="3158"/>
                    </a:lnTo>
                    <a:lnTo>
                      <a:pt x="292" y="3164"/>
                    </a:lnTo>
                    <a:lnTo>
                      <a:pt x="292" y="3170"/>
                    </a:lnTo>
                    <a:lnTo>
                      <a:pt x="294" y="3176"/>
                    </a:lnTo>
                    <a:lnTo>
                      <a:pt x="298" y="3182"/>
                    </a:lnTo>
                    <a:lnTo>
                      <a:pt x="300" y="3184"/>
                    </a:lnTo>
                    <a:lnTo>
                      <a:pt x="296" y="3182"/>
                    </a:lnTo>
                    <a:lnTo>
                      <a:pt x="290" y="3180"/>
                    </a:lnTo>
                    <a:lnTo>
                      <a:pt x="284" y="3182"/>
                    </a:lnTo>
                    <a:lnTo>
                      <a:pt x="280" y="3184"/>
                    </a:lnTo>
                    <a:lnTo>
                      <a:pt x="280" y="3186"/>
                    </a:lnTo>
                    <a:lnTo>
                      <a:pt x="282" y="3188"/>
                    </a:lnTo>
                    <a:lnTo>
                      <a:pt x="282" y="3190"/>
                    </a:lnTo>
                    <a:lnTo>
                      <a:pt x="280" y="3192"/>
                    </a:lnTo>
                    <a:lnTo>
                      <a:pt x="280" y="3194"/>
                    </a:lnTo>
                    <a:lnTo>
                      <a:pt x="284" y="3198"/>
                    </a:lnTo>
                    <a:lnTo>
                      <a:pt x="296" y="3206"/>
                    </a:lnTo>
                    <a:lnTo>
                      <a:pt x="294" y="3206"/>
                    </a:lnTo>
                    <a:lnTo>
                      <a:pt x="288" y="3206"/>
                    </a:lnTo>
                    <a:lnTo>
                      <a:pt x="280" y="3204"/>
                    </a:lnTo>
                    <a:lnTo>
                      <a:pt x="278" y="3204"/>
                    </a:lnTo>
                    <a:lnTo>
                      <a:pt x="280" y="3206"/>
                    </a:lnTo>
                    <a:lnTo>
                      <a:pt x="288" y="3216"/>
                    </a:lnTo>
                    <a:lnTo>
                      <a:pt x="290" y="3220"/>
                    </a:lnTo>
                    <a:lnTo>
                      <a:pt x="280" y="3214"/>
                    </a:lnTo>
                    <a:lnTo>
                      <a:pt x="274" y="3212"/>
                    </a:lnTo>
                    <a:lnTo>
                      <a:pt x="268" y="3212"/>
                    </a:lnTo>
                    <a:lnTo>
                      <a:pt x="264" y="3214"/>
                    </a:lnTo>
                    <a:lnTo>
                      <a:pt x="264" y="3216"/>
                    </a:lnTo>
                    <a:lnTo>
                      <a:pt x="268" y="3218"/>
                    </a:lnTo>
                    <a:lnTo>
                      <a:pt x="272" y="3220"/>
                    </a:lnTo>
                    <a:lnTo>
                      <a:pt x="274" y="3224"/>
                    </a:lnTo>
                    <a:lnTo>
                      <a:pt x="274" y="3226"/>
                    </a:lnTo>
                    <a:lnTo>
                      <a:pt x="278" y="3228"/>
                    </a:lnTo>
                    <a:lnTo>
                      <a:pt x="282" y="3230"/>
                    </a:lnTo>
                    <a:lnTo>
                      <a:pt x="284" y="3230"/>
                    </a:lnTo>
                    <a:lnTo>
                      <a:pt x="288" y="3230"/>
                    </a:lnTo>
                    <a:lnTo>
                      <a:pt x="292" y="3234"/>
                    </a:lnTo>
                    <a:lnTo>
                      <a:pt x="296" y="3236"/>
                    </a:lnTo>
                    <a:lnTo>
                      <a:pt x="296" y="3238"/>
                    </a:lnTo>
                    <a:lnTo>
                      <a:pt x="288" y="3236"/>
                    </a:lnTo>
                    <a:lnTo>
                      <a:pt x="284" y="3236"/>
                    </a:lnTo>
                    <a:lnTo>
                      <a:pt x="284" y="3238"/>
                    </a:lnTo>
                    <a:lnTo>
                      <a:pt x="288" y="3248"/>
                    </a:lnTo>
                    <a:lnTo>
                      <a:pt x="290" y="3252"/>
                    </a:lnTo>
                    <a:lnTo>
                      <a:pt x="294" y="3252"/>
                    </a:lnTo>
                    <a:lnTo>
                      <a:pt x="298" y="3250"/>
                    </a:lnTo>
                    <a:lnTo>
                      <a:pt x="302" y="3240"/>
                    </a:lnTo>
                    <a:lnTo>
                      <a:pt x="306" y="3234"/>
                    </a:lnTo>
                    <a:lnTo>
                      <a:pt x="308" y="3232"/>
                    </a:lnTo>
                    <a:lnTo>
                      <a:pt x="308" y="3234"/>
                    </a:lnTo>
                    <a:lnTo>
                      <a:pt x="306" y="3242"/>
                    </a:lnTo>
                    <a:lnTo>
                      <a:pt x="300" y="3256"/>
                    </a:lnTo>
                    <a:lnTo>
                      <a:pt x="296" y="3258"/>
                    </a:lnTo>
                    <a:lnTo>
                      <a:pt x="292" y="3258"/>
                    </a:lnTo>
                    <a:lnTo>
                      <a:pt x="288" y="3258"/>
                    </a:lnTo>
                    <a:lnTo>
                      <a:pt x="286" y="3258"/>
                    </a:lnTo>
                    <a:lnTo>
                      <a:pt x="284" y="3260"/>
                    </a:lnTo>
                    <a:lnTo>
                      <a:pt x="284" y="3264"/>
                    </a:lnTo>
                    <a:lnTo>
                      <a:pt x="286" y="3266"/>
                    </a:lnTo>
                    <a:lnTo>
                      <a:pt x="288" y="3268"/>
                    </a:lnTo>
                    <a:lnTo>
                      <a:pt x="288" y="3272"/>
                    </a:lnTo>
                    <a:lnTo>
                      <a:pt x="288" y="3276"/>
                    </a:lnTo>
                    <a:lnTo>
                      <a:pt x="290" y="3276"/>
                    </a:lnTo>
                    <a:lnTo>
                      <a:pt x="292" y="3276"/>
                    </a:lnTo>
                    <a:lnTo>
                      <a:pt x="296" y="3276"/>
                    </a:lnTo>
                    <a:lnTo>
                      <a:pt x="302" y="3278"/>
                    </a:lnTo>
                    <a:lnTo>
                      <a:pt x="306" y="3286"/>
                    </a:lnTo>
                    <a:lnTo>
                      <a:pt x="308" y="3294"/>
                    </a:lnTo>
                    <a:lnTo>
                      <a:pt x="308" y="3298"/>
                    </a:lnTo>
                    <a:lnTo>
                      <a:pt x="306" y="3298"/>
                    </a:lnTo>
                    <a:lnTo>
                      <a:pt x="302" y="3294"/>
                    </a:lnTo>
                    <a:lnTo>
                      <a:pt x="298" y="3288"/>
                    </a:lnTo>
                    <a:lnTo>
                      <a:pt x="296" y="3288"/>
                    </a:lnTo>
                    <a:lnTo>
                      <a:pt x="296" y="3290"/>
                    </a:lnTo>
                    <a:lnTo>
                      <a:pt x="296" y="3294"/>
                    </a:lnTo>
                    <a:lnTo>
                      <a:pt x="298" y="3298"/>
                    </a:lnTo>
                    <a:lnTo>
                      <a:pt x="298" y="3302"/>
                    </a:lnTo>
                    <a:lnTo>
                      <a:pt x="298" y="3304"/>
                    </a:lnTo>
                    <a:lnTo>
                      <a:pt x="300" y="3308"/>
                    </a:lnTo>
                    <a:lnTo>
                      <a:pt x="302" y="3310"/>
                    </a:lnTo>
                    <a:lnTo>
                      <a:pt x="306" y="3308"/>
                    </a:lnTo>
                    <a:lnTo>
                      <a:pt x="308" y="3306"/>
                    </a:lnTo>
                    <a:lnTo>
                      <a:pt x="310" y="3308"/>
                    </a:lnTo>
                    <a:lnTo>
                      <a:pt x="312" y="3310"/>
                    </a:lnTo>
                    <a:lnTo>
                      <a:pt x="314" y="3318"/>
                    </a:lnTo>
                    <a:lnTo>
                      <a:pt x="310" y="3316"/>
                    </a:lnTo>
                    <a:lnTo>
                      <a:pt x="308" y="3316"/>
                    </a:lnTo>
                    <a:lnTo>
                      <a:pt x="308" y="3318"/>
                    </a:lnTo>
                    <a:lnTo>
                      <a:pt x="312" y="3326"/>
                    </a:lnTo>
                    <a:lnTo>
                      <a:pt x="318" y="3332"/>
                    </a:lnTo>
                    <a:lnTo>
                      <a:pt x="322" y="3332"/>
                    </a:lnTo>
                    <a:lnTo>
                      <a:pt x="324" y="3332"/>
                    </a:lnTo>
                    <a:lnTo>
                      <a:pt x="326" y="3322"/>
                    </a:lnTo>
                    <a:lnTo>
                      <a:pt x="330" y="3318"/>
                    </a:lnTo>
                    <a:lnTo>
                      <a:pt x="332" y="3316"/>
                    </a:lnTo>
                    <a:lnTo>
                      <a:pt x="334" y="3314"/>
                    </a:lnTo>
                    <a:lnTo>
                      <a:pt x="334" y="3312"/>
                    </a:lnTo>
                    <a:lnTo>
                      <a:pt x="334" y="3310"/>
                    </a:lnTo>
                    <a:lnTo>
                      <a:pt x="342" y="3312"/>
                    </a:lnTo>
                    <a:lnTo>
                      <a:pt x="348" y="3312"/>
                    </a:lnTo>
                    <a:lnTo>
                      <a:pt x="350" y="3312"/>
                    </a:lnTo>
                    <a:lnTo>
                      <a:pt x="350" y="3310"/>
                    </a:lnTo>
                    <a:lnTo>
                      <a:pt x="344" y="3304"/>
                    </a:lnTo>
                    <a:lnTo>
                      <a:pt x="334" y="3300"/>
                    </a:lnTo>
                    <a:lnTo>
                      <a:pt x="326" y="3294"/>
                    </a:lnTo>
                    <a:lnTo>
                      <a:pt x="324" y="3292"/>
                    </a:lnTo>
                    <a:lnTo>
                      <a:pt x="328" y="3290"/>
                    </a:lnTo>
                    <a:lnTo>
                      <a:pt x="336" y="3294"/>
                    </a:lnTo>
                    <a:lnTo>
                      <a:pt x="350" y="3302"/>
                    </a:lnTo>
                    <a:lnTo>
                      <a:pt x="354" y="3308"/>
                    </a:lnTo>
                    <a:lnTo>
                      <a:pt x="354" y="3314"/>
                    </a:lnTo>
                    <a:lnTo>
                      <a:pt x="352" y="3320"/>
                    </a:lnTo>
                    <a:lnTo>
                      <a:pt x="350" y="3322"/>
                    </a:lnTo>
                    <a:lnTo>
                      <a:pt x="348" y="3324"/>
                    </a:lnTo>
                    <a:lnTo>
                      <a:pt x="350" y="3330"/>
                    </a:lnTo>
                    <a:lnTo>
                      <a:pt x="352" y="3332"/>
                    </a:lnTo>
                    <a:lnTo>
                      <a:pt x="348" y="3328"/>
                    </a:lnTo>
                    <a:lnTo>
                      <a:pt x="342" y="3322"/>
                    </a:lnTo>
                    <a:lnTo>
                      <a:pt x="340" y="3322"/>
                    </a:lnTo>
                    <a:lnTo>
                      <a:pt x="338" y="3326"/>
                    </a:lnTo>
                    <a:lnTo>
                      <a:pt x="334" y="3336"/>
                    </a:lnTo>
                    <a:lnTo>
                      <a:pt x="332" y="3334"/>
                    </a:lnTo>
                    <a:lnTo>
                      <a:pt x="332" y="3330"/>
                    </a:lnTo>
                    <a:lnTo>
                      <a:pt x="330" y="3332"/>
                    </a:lnTo>
                    <a:lnTo>
                      <a:pt x="324" y="3338"/>
                    </a:lnTo>
                    <a:lnTo>
                      <a:pt x="322" y="3340"/>
                    </a:lnTo>
                    <a:lnTo>
                      <a:pt x="320" y="3340"/>
                    </a:lnTo>
                    <a:lnTo>
                      <a:pt x="316" y="3336"/>
                    </a:lnTo>
                    <a:lnTo>
                      <a:pt x="310" y="3330"/>
                    </a:lnTo>
                    <a:lnTo>
                      <a:pt x="306" y="3328"/>
                    </a:lnTo>
                    <a:lnTo>
                      <a:pt x="304" y="3328"/>
                    </a:lnTo>
                    <a:lnTo>
                      <a:pt x="306" y="3332"/>
                    </a:lnTo>
                    <a:lnTo>
                      <a:pt x="310" y="3336"/>
                    </a:lnTo>
                    <a:lnTo>
                      <a:pt x="310" y="3340"/>
                    </a:lnTo>
                    <a:lnTo>
                      <a:pt x="308" y="3344"/>
                    </a:lnTo>
                    <a:lnTo>
                      <a:pt x="306" y="3350"/>
                    </a:lnTo>
                    <a:lnTo>
                      <a:pt x="308" y="3350"/>
                    </a:lnTo>
                    <a:lnTo>
                      <a:pt x="312" y="3352"/>
                    </a:lnTo>
                    <a:lnTo>
                      <a:pt x="310" y="3356"/>
                    </a:lnTo>
                    <a:lnTo>
                      <a:pt x="306" y="3364"/>
                    </a:lnTo>
                    <a:lnTo>
                      <a:pt x="306" y="3368"/>
                    </a:lnTo>
                    <a:lnTo>
                      <a:pt x="306" y="3370"/>
                    </a:lnTo>
                    <a:lnTo>
                      <a:pt x="308" y="3370"/>
                    </a:lnTo>
                    <a:lnTo>
                      <a:pt x="314" y="3366"/>
                    </a:lnTo>
                    <a:lnTo>
                      <a:pt x="316" y="3364"/>
                    </a:lnTo>
                    <a:lnTo>
                      <a:pt x="320" y="3364"/>
                    </a:lnTo>
                    <a:lnTo>
                      <a:pt x="322" y="3366"/>
                    </a:lnTo>
                    <a:lnTo>
                      <a:pt x="324" y="3372"/>
                    </a:lnTo>
                    <a:lnTo>
                      <a:pt x="322" y="3374"/>
                    </a:lnTo>
                    <a:lnTo>
                      <a:pt x="320" y="3374"/>
                    </a:lnTo>
                    <a:lnTo>
                      <a:pt x="316" y="3374"/>
                    </a:lnTo>
                    <a:lnTo>
                      <a:pt x="322" y="3380"/>
                    </a:lnTo>
                    <a:lnTo>
                      <a:pt x="322" y="3382"/>
                    </a:lnTo>
                    <a:lnTo>
                      <a:pt x="318" y="3384"/>
                    </a:lnTo>
                    <a:lnTo>
                      <a:pt x="316" y="3386"/>
                    </a:lnTo>
                    <a:lnTo>
                      <a:pt x="320" y="3388"/>
                    </a:lnTo>
                    <a:lnTo>
                      <a:pt x="328" y="3390"/>
                    </a:lnTo>
                    <a:lnTo>
                      <a:pt x="332" y="3388"/>
                    </a:lnTo>
                    <a:lnTo>
                      <a:pt x="334" y="3384"/>
                    </a:lnTo>
                    <a:lnTo>
                      <a:pt x="334" y="3378"/>
                    </a:lnTo>
                    <a:lnTo>
                      <a:pt x="334" y="3376"/>
                    </a:lnTo>
                    <a:lnTo>
                      <a:pt x="336" y="3374"/>
                    </a:lnTo>
                    <a:lnTo>
                      <a:pt x="340" y="3370"/>
                    </a:lnTo>
                    <a:lnTo>
                      <a:pt x="344" y="3368"/>
                    </a:lnTo>
                    <a:lnTo>
                      <a:pt x="346" y="3366"/>
                    </a:lnTo>
                    <a:lnTo>
                      <a:pt x="346" y="3364"/>
                    </a:lnTo>
                    <a:lnTo>
                      <a:pt x="344" y="3362"/>
                    </a:lnTo>
                    <a:lnTo>
                      <a:pt x="340" y="3360"/>
                    </a:lnTo>
                    <a:lnTo>
                      <a:pt x="340" y="3358"/>
                    </a:lnTo>
                    <a:lnTo>
                      <a:pt x="344" y="3358"/>
                    </a:lnTo>
                    <a:lnTo>
                      <a:pt x="352" y="3358"/>
                    </a:lnTo>
                    <a:lnTo>
                      <a:pt x="354" y="3362"/>
                    </a:lnTo>
                    <a:lnTo>
                      <a:pt x="356" y="3362"/>
                    </a:lnTo>
                    <a:lnTo>
                      <a:pt x="360" y="3360"/>
                    </a:lnTo>
                    <a:lnTo>
                      <a:pt x="364" y="3358"/>
                    </a:lnTo>
                    <a:lnTo>
                      <a:pt x="368" y="3356"/>
                    </a:lnTo>
                    <a:lnTo>
                      <a:pt x="382" y="3356"/>
                    </a:lnTo>
                    <a:lnTo>
                      <a:pt x="392" y="3358"/>
                    </a:lnTo>
                    <a:lnTo>
                      <a:pt x="394" y="3360"/>
                    </a:lnTo>
                    <a:lnTo>
                      <a:pt x="396" y="3362"/>
                    </a:lnTo>
                    <a:lnTo>
                      <a:pt x="392" y="3366"/>
                    </a:lnTo>
                    <a:lnTo>
                      <a:pt x="386" y="3368"/>
                    </a:lnTo>
                    <a:lnTo>
                      <a:pt x="380" y="3366"/>
                    </a:lnTo>
                    <a:lnTo>
                      <a:pt x="372" y="3364"/>
                    </a:lnTo>
                    <a:lnTo>
                      <a:pt x="368" y="3364"/>
                    </a:lnTo>
                    <a:lnTo>
                      <a:pt x="366" y="3366"/>
                    </a:lnTo>
                    <a:lnTo>
                      <a:pt x="362" y="3370"/>
                    </a:lnTo>
                    <a:lnTo>
                      <a:pt x="358" y="3376"/>
                    </a:lnTo>
                    <a:lnTo>
                      <a:pt x="356" y="3376"/>
                    </a:lnTo>
                    <a:lnTo>
                      <a:pt x="354" y="3376"/>
                    </a:lnTo>
                    <a:lnTo>
                      <a:pt x="348" y="3372"/>
                    </a:lnTo>
                    <a:lnTo>
                      <a:pt x="342" y="3374"/>
                    </a:lnTo>
                    <a:lnTo>
                      <a:pt x="338" y="3378"/>
                    </a:lnTo>
                    <a:lnTo>
                      <a:pt x="338" y="3384"/>
                    </a:lnTo>
                    <a:lnTo>
                      <a:pt x="340" y="3388"/>
                    </a:lnTo>
                    <a:lnTo>
                      <a:pt x="338" y="3390"/>
                    </a:lnTo>
                    <a:lnTo>
                      <a:pt x="338" y="3392"/>
                    </a:lnTo>
                    <a:lnTo>
                      <a:pt x="340" y="3396"/>
                    </a:lnTo>
                    <a:lnTo>
                      <a:pt x="342" y="3398"/>
                    </a:lnTo>
                    <a:lnTo>
                      <a:pt x="340" y="3398"/>
                    </a:lnTo>
                    <a:lnTo>
                      <a:pt x="334" y="3396"/>
                    </a:lnTo>
                    <a:lnTo>
                      <a:pt x="326" y="3396"/>
                    </a:lnTo>
                    <a:lnTo>
                      <a:pt x="324" y="3396"/>
                    </a:lnTo>
                    <a:lnTo>
                      <a:pt x="324" y="3398"/>
                    </a:lnTo>
                    <a:lnTo>
                      <a:pt x="326" y="3402"/>
                    </a:lnTo>
                    <a:lnTo>
                      <a:pt x="342" y="3412"/>
                    </a:lnTo>
                    <a:lnTo>
                      <a:pt x="354" y="3418"/>
                    </a:lnTo>
                    <a:lnTo>
                      <a:pt x="356" y="3418"/>
                    </a:lnTo>
                    <a:lnTo>
                      <a:pt x="354" y="3412"/>
                    </a:lnTo>
                    <a:lnTo>
                      <a:pt x="352" y="3406"/>
                    </a:lnTo>
                    <a:lnTo>
                      <a:pt x="352" y="3402"/>
                    </a:lnTo>
                    <a:lnTo>
                      <a:pt x="358" y="3400"/>
                    </a:lnTo>
                    <a:lnTo>
                      <a:pt x="362" y="3398"/>
                    </a:lnTo>
                    <a:lnTo>
                      <a:pt x="364" y="3396"/>
                    </a:lnTo>
                    <a:lnTo>
                      <a:pt x="364" y="3394"/>
                    </a:lnTo>
                    <a:lnTo>
                      <a:pt x="360" y="3390"/>
                    </a:lnTo>
                    <a:lnTo>
                      <a:pt x="356" y="3388"/>
                    </a:lnTo>
                    <a:lnTo>
                      <a:pt x="362" y="3390"/>
                    </a:lnTo>
                    <a:lnTo>
                      <a:pt x="370" y="3392"/>
                    </a:lnTo>
                    <a:lnTo>
                      <a:pt x="374" y="3390"/>
                    </a:lnTo>
                    <a:lnTo>
                      <a:pt x="378" y="3386"/>
                    </a:lnTo>
                    <a:lnTo>
                      <a:pt x="384" y="3382"/>
                    </a:lnTo>
                    <a:lnTo>
                      <a:pt x="392" y="3378"/>
                    </a:lnTo>
                    <a:lnTo>
                      <a:pt x="396" y="3374"/>
                    </a:lnTo>
                    <a:lnTo>
                      <a:pt x="402" y="3372"/>
                    </a:lnTo>
                    <a:lnTo>
                      <a:pt x="406" y="3374"/>
                    </a:lnTo>
                    <a:lnTo>
                      <a:pt x="408" y="3376"/>
                    </a:lnTo>
                    <a:lnTo>
                      <a:pt x="408" y="3378"/>
                    </a:lnTo>
                    <a:lnTo>
                      <a:pt x="406" y="3384"/>
                    </a:lnTo>
                    <a:lnTo>
                      <a:pt x="398" y="3392"/>
                    </a:lnTo>
                    <a:lnTo>
                      <a:pt x="390" y="3396"/>
                    </a:lnTo>
                    <a:lnTo>
                      <a:pt x="384" y="3400"/>
                    </a:lnTo>
                    <a:lnTo>
                      <a:pt x="384" y="3402"/>
                    </a:lnTo>
                    <a:lnTo>
                      <a:pt x="382" y="3404"/>
                    </a:lnTo>
                    <a:lnTo>
                      <a:pt x="380" y="3402"/>
                    </a:lnTo>
                    <a:lnTo>
                      <a:pt x="376" y="3400"/>
                    </a:lnTo>
                    <a:lnTo>
                      <a:pt x="374" y="3402"/>
                    </a:lnTo>
                    <a:lnTo>
                      <a:pt x="374" y="3404"/>
                    </a:lnTo>
                    <a:lnTo>
                      <a:pt x="370" y="3402"/>
                    </a:lnTo>
                    <a:lnTo>
                      <a:pt x="362" y="3404"/>
                    </a:lnTo>
                    <a:lnTo>
                      <a:pt x="358" y="3406"/>
                    </a:lnTo>
                    <a:lnTo>
                      <a:pt x="356" y="3408"/>
                    </a:lnTo>
                    <a:lnTo>
                      <a:pt x="360" y="3414"/>
                    </a:lnTo>
                    <a:lnTo>
                      <a:pt x="366" y="3420"/>
                    </a:lnTo>
                    <a:lnTo>
                      <a:pt x="372" y="3426"/>
                    </a:lnTo>
                    <a:lnTo>
                      <a:pt x="378" y="3430"/>
                    </a:lnTo>
                    <a:lnTo>
                      <a:pt x="382" y="3432"/>
                    </a:lnTo>
                    <a:lnTo>
                      <a:pt x="386" y="3434"/>
                    </a:lnTo>
                    <a:lnTo>
                      <a:pt x="392" y="3438"/>
                    </a:lnTo>
                    <a:lnTo>
                      <a:pt x="402" y="3438"/>
                    </a:lnTo>
                    <a:lnTo>
                      <a:pt x="410" y="3436"/>
                    </a:lnTo>
                    <a:lnTo>
                      <a:pt x="414" y="3434"/>
                    </a:lnTo>
                    <a:lnTo>
                      <a:pt x="416" y="3426"/>
                    </a:lnTo>
                    <a:lnTo>
                      <a:pt x="416" y="3412"/>
                    </a:lnTo>
                    <a:lnTo>
                      <a:pt x="418" y="3400"/>
                    </a:lnTo>
                    <a:lnTo>
                      <a:pt x="420" y="3394"/>
                    </a:lnTo>
                    <a:lnTo>
                      <a:pt x="422" y="3388"/>
                    </a:lnTo>
                    <a:lnTo>
                      <a:pt x="424" y="3378"/>
                    </a:lnTo>
                    <a:lnTo>
                      <a:pt x="424" y="3372"/>
                    </a:lnTo>
                    <a:lnTo>
                      <a:pt x="426" y="3368"/>
                    </a:lnTo>
                    <a:lnTo>
                      <a:pt x="428" y="3366"/>
                    </a:lnTo>
                    <a:lnTo>
                      <a:pt x="432" y="3366"/>
                    </a:lnTo>
                    <a:lnTo>
                      <a:pt x="440" y="3364"/>
                    </a:lnTo>
                    <a:lnTo>
                      <a:pt x="444" y="3362"/>
                    </a:lnTo>
                    <a:lnTo>
                      <a:pt x="450" y="3358"/>
                    </a:lnTo>
                    <a:lnTo>
                      <a:pt x="454" y="3354"/>
                    </a:lnTo>
                    <a:lnTo>
                      <a:pt x="458" y="3354"/>
                    </a:lnTo>
                    <a:lnTo>
                      <a:pt x="462" y="3354"/>
                    </a:lnTo>
                    <a:lnTo>
                      <a:pt x="466" y="3356"/>
                    </a:lnTo>
                    <a:lnTo>
                      <a:pt x="470" y="3350"/>
                    </a:lnTo>
                    <a:lnTo>
                      <a:pt x="476" y="3342"/>
                    </a:lnTo>
                    <a:lnTo>
                      <a:pt x="480" y="3340"/>
                    </a:lnTo>
                    <a:lnTo>
                      <a:pt x="486" y="3340"/>
                    </a:lnTo>
                    <a:lnTo>
                      <a:pt x="496" y="3342"/>
                    </a:lnTo>
                    <a:lnTo>
                      <a:pt x="510" y="3344"/>
                    </a:lnTo>
                    <a:lnTo>
                      <a:pt x="518" y="3348"/>
                    </a:lnTo>
                    <a:lnTo>
                      <a:pt x="520" y="3346"/>
                    </a:lnTo>
                    <a:lnTo>
                      <a:pt x="518" y="3342"/>
                    </a:lnTo>
                    <a:lnTo>
                      <a:pt x="510" y="3328"/>
                    </a:lnTo>
                    <a:lnTo>
                      <a:pt x="500" y="3308"/>
                    </a:lnTo>
                    <a:lnTo>
                      <a:pt x="496" y="3296"/>
                    </a:lnTo>
                    <a:lnTo>
                      <a:pt x="492" y="3282"/>
                    </a:lnTo>
                    <a:lnTo>
                      <a:pt x="490" y="3266"/>
                    </a:lnTo>
                    <a:lnTo>
                      <a:pt x="490" y="3256"/>
                    </a:lnTo>
                    <a:lnTo>
                      <a:pt x="490" y="3246"/>
                    </a:lnTo>
                    <a:lnTo>
                      <a:pt x="494" y="3238"/>
                    </a:lnTo>
                    <a:lnTo>
                      <a:pt x="498" y="3228"/>
                    </a:lnTo>
                    <a:lnTo>
                      <a:pt x="506" y="3222"/>
                    </a:lnTo>
                    <a:lnTo>
                      <a:pt x="518" y="3216"/>
                    </a:lnTo>
                    <a:lnTo>
                      <a:pt x="528" y="3212"/>
                    </a:lnTo>
                    <a:lnTo>
                      <a:pt x="536" y="3208"/>
                    </a:lnTo>
                    <a:lnTo>
                      <a:pt x="542" y="3202"/>
                    </a:lnTo>
                    <a:lnTo>
                      <a:pt x="546" y="3196"/>
                    </a:lnTo>
                    <a:lnTo>
                      <a:pt x="550" y="3180"/>
                    </a:lnTo>
                    <a:lnTo>
                      <a:pt x="552" y="3156"/>
                    </a:lnTo>
                    <a:lnTo>
                      <a:pt x="556" y="3144"/>
                    </a:lnTo>
                    <a:lnTo>
                      <a:pt x="564" y="3134"/>
                    </a:lnTo>
                    <a:lnTo>
                      <a:pt x="572" y="3126"/>
                    </a:lnTo>
                    <a:lnTo>
                      <a:pt x="580" y="3122"/>
                    </a:lnTo>
                    <a:lnTo>
                      <a:pt x="596" y="3112"/>
                    </a:lnTo>
                    <a:lnTo>
                      <a:pt x="602" y="3108"/>
                    </a:lnTo>
                    <a:lnTo>
                      <a:pt x="604" y="3104"/>
                    </a:lnTo>
                    <a:lnTo>
                      <a:pt x="606" y="3100"/>
                    </a:lnTo>
                    <a:lnTo>
                      <a:pt x="610" y="3096"/>
                    </a:lnTo>
                    <a:lnTo>
                      <a:pt x="616" y="3092"/>
                    </a:lnTo>
                    <a:lnTo>
                      <a:pt x="622" y="3086"/>
                    </a:lnTo>
                    <a:lnTo>
                      <a:pt x="624" y="3082"/>
                    </a:lnTo>
                    <a:lnTo>
                      <a:pt x="622" y="3078"/>
                    </a:lnTo>
                    <a:lnTo>
                      <a:pt x="620" y="3074"/>
                    </a:lnTo>
                    <a:lnTo>
                      <a:pt x="620" y="3072"/>
                    </a:lnTo>
                    <a:lnTo>
                      <a:pt x="624" y="3066"/>
                    </a:lnTo>
                    <a:lnTo>
                      <a:pt x="626" y="3060"/>
                    </a:lnTo>
                    <a:lnTo>
                      <a:pt x="626" y="3054"/>
                    </a:lnTo>
                    <a:lnTo>
                      <a:pt x="626" y="3044"/>
                    </a:lnTo>
                    <a:lnTo>
                      <a:pt x="624" y="3038"/>
                    </a:lnTo>
                    <a:lnTo>
                      <a:pt x="620" y="3036"/>
                    </a:lnTo>
                    <a:lnTo>
                      <a:pt x="608" y="3036"/>
                    </a:lnTo>
                    <a:lnTo>
                      <a:pt x="600" y="3034"/>
                    </a:lnTo>
                    <a:lnTo>
                      <a:pt x="590" y="3032"/>
                    </a:lnTo>
                    <a:lnTo>
                      <a:pt x="580" y="3026"/>
                    </a:lnTo>
                    <a:lnTo>
                      <a:pt x="570" y="3016"/>
                    </a:lnTo>
                    <a:lnTo>
                      <a:pt x="554" y="2996"/>
                    </a:lnTo>
                    <a:lnTo>
                      <a:pt x="550" y="2988"/>
                    </a:lnTo>
                    <a:lnTo>
                      <a:pt x="550" y="2982"/>
                    </a:lnTo>
                    <a:lnTo>
                      <a:pt x="550" y="2976"/>
                    </a:lnTo>
                    <a:lnTo>
                      <a:pt x="554" y="2968"/>
                    </a:lnTo>
                    <a:lnTo>
                      <a:pt x="564" y="2948"/>
                    </a:lnTo>
                    <a:lnTo>
                      <a:pt x="570" y="2938"/>
                    </a:lnTo>
                    <a:lnTo>
                      <a:pt x="576" y="2930"/>
                    </a:lnTo>
                    <a:lnTo>
                      <a:pt x="580" y="2928"/>
                    </a:lnTo>
                    <a:lnTo>
                      <a:pt x="584" y="2926"/>
                    </a:lnTo>
                    <a:lnTo>
                      <a:pt x="592" y="2926"/>
                    </a:lnTo>
                    <a:lnTo>
                      <a:pt x="594" y="2924"/>
                    </a:lnTo>
                    <a:lnTo>
                      <a:pt x="598" y="2922"/>
                    </a:lnTo>
                    <a:lnTo>
                      <a:pt x="602" y="2918"/>
                    </a:lnTo>
                    <a:lnTo>
                      <a:pt x="608" y="2916"/>
                    </a:lnTo>
                    <a:lnTo>
                      <a:pt x="622" y="2916"/>
                    </a:lnTo>
                    <a:lnTo>
                      <a:pt x="628" y="2916"/>
                    </a:lnTo>
                    <a:lnTo>
                      <a:pt x="632" y="2914"/>
                    </a:lnTo>
                    <a:lnTo>
                      <a:pt x="634" y="2912"/>
                    </a:lnTo>
                    <a:lnTo>
                      <a:pt x="630" y="2908"/>
                    </a:lnTo>
                    <a:lnTo>
                      <a:pt x="628" y="2902"/>
                    </a:lnTo>
                    <a:lnTo>
                      <a:pt x="630" y="2898"/>
                    </a:lnTo>
                    <a:lnTo>
                      <a:pt x="638" y="2890"/>
                    </a:lnTo>
                    <a:lnTo>
                      <a:pt x="642" y="2886"/>
                    </a:lnTo>
                    <a:lnTo>
                      <a:pt x="646" y="2878"/>
                    </a:lnTo>
                    <a:lnTo>
                      <a:pt x="648" y="2868"/>
                    </a:lnTo>
                    <a:lnTo>
                      <a:pt x="644" y="2856"/>
                    </a:lnTo>
                    <a:lnTo>
                      <a:pt x="644" y="2850"/>
                    </a:lnTo>
                    <a:lnTo>
                      <a:pt x="644" y="2844"/>
                    </a:lnTo>
                    <a:lnTo>
                      <a:pt x="646" y="2836"/>
                    </a:lnTo>
                    <a:lnTo>
                      <a:pt x="648" y="2830"/>
                    </a:lnTo>
                    <a:lnTo>
                      <a:pt x="652" y="2822"/>
                    </a:lnTo>
                    <a:lnTo>
                      <a:pt x="660" y="2816"/>
                    </a:lnTo>
                    <a:lnTo>
                      <a:pt x="668" y="2810"/>
                    </a:lnTo>
                    <a:lnTo>
                      <a:pt x="678" y="2806"/>
                    </a:lnTo>
                    <a:lnTo>
                      <a:pt x="684" y="2802"/>
                    </a:lnTo>
                    <a:lnTo>
                      <a:pt x="682" y="2800"/>
                    </a:lnTo>
                    <a:lnTo>
                      <a:pt x="674" y="2798"/>
                    </a:lnTo>
                    <a:lnTo>
                      <a:pt x="662" y="2794"/>
                    </a:lnTo>
                    <a:lnTo>
                      <a:pt x="658" y="2790"/>
                    </a:lnTo>
                    <a:lnTo>
                      <a:pt x="658" y="2786"/>
                    </a:lnTo>
                    <a:lnTo>
                      <a:pt x="660" y="2782"/>
                    </a:lnTo>
                    <a:lnTo>
                      <a:pt x="664" y="2780"/>
                    </a:lnTo>
                    <a:lnTo>
                      <a:pt x="670" y="2780"/>
                    </a:lnTo>
                    <a:lnTo>
                      <a:pt x="676" y="2780"/>
                    </a:lnTo>
                    <a:lnTo>
                      <a:pt x="682" y="2782"/>
                    </a:lnTo>
                    <a:lnTo>
                      <a:pt x="686" y="2788"/>
                    </a:lnTo>
                    <a:lnTo>
                      <a:pt x="690" y="2792"/>
                    </a:lnTo>
                    <a:lnTo>
                      <a:pt x="692" y="2796"/>
                    </a:lnTo>
                    <a:lnTo>
                      <a:pt x="696" y="2798"/>
                    </a:lnTo>
                    <a:lnTo>
                      <a:pt x="700" y="2798"/>
                    </a:lnTo>
                    <a:lnTo>
                      <a:pt x="704" y="2796"/>
                    </a:lnTo>
                    <a:lnTo>
                      <a:pt x="708" y="2792"/>
                    </a:lnTo>
                    <a:lnTo>
                      <a:pt x="712" y="2786"/>
                    </a:lnTo>
                    <a:lnTo>
                      <a:pt x="714" y="2778"/>
                    </a:lnTo>
                    <a:lnTo>
                      <a:pt x="716" y="2770"/>
                    </a:lnTo>
                    <a:lnTo>
                      <a:pt x="714" y="2762"/>
                    </a:lnTo>
                    <a:lnTo>
                      <a:pt x="708" y="2754"/>
                    </a:lnTo>
                    <a:lnTo>
                      <a:pt x="706" y="2752"/>
                    </a:lnTo>
                    <a:lnTo>
                      <a:pt x="702" y="2752"/>
                    </a:lnTo>
                    <a:lnTo>
                      <a:pt x="678" y="2758"/>
                    </a:lnTo>
                    <a:lnTo>
                      <a:pt x="670" y="2760"/>
                    </a:lnTo>
                    <a:lnTo>
                      <a:pt x="662" y="2758"/>
                    </a:lnTo>
                    <a:lnTo>
                      <a:pt x="658" y="2756"/>
                    </a:lnTo>
                    <a:lnTo>
                      <a:pt x="656" y="2750"/>
                    </a:lnTo>
                    <a:lnTo>
                      <a:pt x="654" y="2744"/>
                    </a:lnTo>
                    <a:lnTo>
                      <a:pt x="656" y="2734"/>
                    </a:lnTo>
                    <a:lnTo>
                      <a:pt x="656" y="2726"/>
                    </a:lnTo>
                    <a:lnTo>
                      <a:pt x="654" y="2716"/>
                    </a:lnTo>
                    <a:lnTo>
                      <a:pt x="650" y="2700"/>
                    </a:lnTo>
                    <a:lnTo>
                      <a:pt x="648" y="2694"/>
                    </a:lnTo>
                    <a:lnTo>
                      <a:pt x="646" y="2690"/>
                    </a:lnTo>
                    <a:lnTo>
                      <a:pt x="648" y="2684"/>
                    </a:lnTo>
                    <a:lnTo>
                      <a:pt x="654" y="2682"/>
                    </a:lnTo>
                    <a:lnTo>
                      <a:pt x="662" y="2680"/>
                    </a:lnTo>
                    <a:lnTo>
                      <a:pt x="668" y="2682"/>
                    </a:lnTo>
                    <a:lnTo>
                      <a:pt x="684" y="2688"/>
                    </a:lnTo>
                    <a:lnTo>
                      <a:pt x="700" y="2696"/>
                    </a:lnTo>
                    <a:lnTo>
                      <a:pt x="708" y="2698"/>
                    </a:lnTo>
                    <a:lnTo>
                      <a:pt x="714" y="2700"/>
                    </a:lnTo>
                    <a:lnTo>
                      <a:pt x="724" y="2700"/>
                    </a:lnTo>
                    <a:lnTo>
                      <a:pt x="728" y="2700"/>
                    </a:lnTo>
                    <a:lnTo>
                      <a:pt x="734" y="2700"/>
                    </a:lnTo>
                    <a:lnTo>
                      <a:pt x="748" y="2694"/>
                    </a:lnTo>
                    <a:lnTo>
                      <a:pt x="762" y="2684"/>
                    </a:lnTo>
                    <a:lnTo>
                      <a:pt x="768" y="2680"/>
                    </a:lnTo>
                    <a:lnTo>
                      <a:pt x="770" y="2676"/>
                    </a:lnTo>
                    <a:lnTo>
                      <a:pt x="770" y="2672"/>
                    </a:lnTo>
                    <a:lnTo>
                      <a:pt x="770" y="2670"/>
                    </a:lnTo>
                    <a:lnTo>
                      <a:pt x="764" y="2664"/>
                    </a:lnTo>
                    <a:lnTo>
                      <a:pt x="762" y="2660"/>
                    </a:lnTo>
                    <a:lnTo>
                      <a:pt x="760" y="2658"/>
                    </a:lnTo>
                    <a:lnTo>
                      <a:pt x="758" y="2650"/>
                    </a:lnTo>
                    <a:lnTo>
                      <a:pt x="762" y="2642"/>
                    </a:lnTo>
                    <a:lnTo>
                      <a:pt x="770" y="2632"/>
                    </a:lnTo>
                    <a:lnTo>
                      <a:pt x="776" y="2622"/>
                    </a:lnTo>
                    <a:lnTo>
                      <a:pt x="778" y="2612"/>
                    </a:lnTo>
                    <a:lnTo>
                      <a:pt x="776" y="2602"/>
                    </a:lnTo>
                    <a:lnTo>
                      <a:pt x="772" y="2598"/>
                    </a:lnTo>
                    <a:lnTo>
                      <a:pt x="770" y="2596"/>
                    </a:lnTo>
                    <a:lnTo>
                      <a:pt x="766" y="2592"/>
                    </a:lnTo>
                    <a:lnTo>
                      <a:pt x="762" y="2588"/>
                    </a:lnTo>
                    <a:lnTo>
                      <a:pt x="760" y="2578"/>
                    </a:lnTo>
                    <a:lnTo>
                      <a:pt x="760" y="2574"/>
                    </a:lnTo>
                    <a:lnTo>
                      <a:pt x="762" y="2572"/>
                    </a:lnTo>
                    <a:lnTo>
                      <a:pt x="768" y="2572"/>
                    </a:lnTo>
                    <a:lnTo>
                      <a:pt x="774" y="2576"/>
                    </a:lnTo>
                    <a:lnTo>
                      <a:pt x="784" y="2582"/>
                    </a:lnTo>
                    <a:lnTo>
                      <a:pt x="792" y="2582"/>
                    </a:lnTo>
                    <a:lnTo>
                      <a:pt x="824" y="2578"/>
                    </a:lnTo>
                    <a:lnTo>
                      <a:pt x="856" y="2574"/>
                    </a:lnTo>
                    <a:lnTo>
                      <a:pt x="890" y="2566"/>
                    </a:lnTo>
                    <a:lnTo>
                      <a:pt x="920" y="2556"/>
                    </a:lnTo>
                    <a:lnTo>
                      <a:pt x="934" y="2550"/>
                    </a:lnTo>
                    <a:lnTo>
                      <a:pt x="944" y="2544"/>
                    </a:lnTo>
                    <a:lnTo>
                      <a:pt x="952" y="2538"/>
                    </a:lnTo>
                    <a:lnTo>
                      <a:pt x="956" y="2534"/>
                    </a:lnTo>
                    <a:lnTo>
                      <a:pt x="958" y="2528"/>
                    </a:lnTo>
                    <a:lnTo>
                      <a:pt x="960" y="2524"/>
                    </a:lnTo>
                    <a:lnTo>
                      <a:pt x="962" y="2516"/>
                    </a:lnTo>
                    <a:lnTo>
                      <a:pt x="966" y="2510"/>
                    </a:lnTo>
                    <a:lnTo>
                      <a:pt x="970" y="2504"/>
                    </a:lnTo>
                    <a:lnTo>
                      <a:pt x="980" y="2492"/>
                    </a:lnTo>
                    <a:lnTo>
                      <a:pt x="986" y="2478"/>
                    </a:lnTo>
                    <a:lnTo>
                      <a:pt x="990" y="2464"/>
                    </a:lnTo>
                    <a:lnTo>
                      <a:pt x="990" y="2444"/>
                    </a:lnTo>
                    <a:lnTo>
                      <a:pt x="990" y="2436"/>
                    </a:lnTo>
                    <a:lnTo>
                      <a:pt x="990" y="2432"/>
                    </a:lnTo>
                    <a:lnTo>
                      <a:pt x="986" y="2432"/>
                    </a:lnTo>
                    <a:lnTo>
                      <a:pt x="984" y="2432"/>
                    </a:lnTo>
                    <a:lnTo>
                      <a:pt x="980" y="2432"/>
                    </a:lnTo>
                    <a:lnTo>
                      <a:pt x="976" y="2432"/>
                    </a:lnTo>
                    <a:lnTo>
                      <a:pt x="970" y="2428"/>
                    </a:lnTo>
                    <a:lnTo>
                      <a:pt x="964" y="2420"/>
                    </a:lnTo>
                    <a:lnTo>
                      <a:pt x="962" y="2410"/>
                    </a:lnTo>
                    <a:lnTo>
                      <a:pt x="962" y="2404"/>
                    </a:lnTo>
                    <a:lnTo>
                      <a:pt x="964" y="2400"/>
                    </a:lnTo>
                    <a:lnTo>
                      <a:pt x="968" y="2396"/>
                    </a:lnTo>
                    <a:lnTo>
                      <a:pt x="970" y="2392"/>
                    </a:lnTo>
                    <a:lnTo>
                      <a:pt x="970" y="2388"/>
                    </a:lnTo>
                    <a:lnTo>
                      <a:pt x="968" y="2380"/>
                    </a:lnTo>
                    <a:lnTo>
                      <a:pt x="962" y="2368"/>
                    </a:lnTo>
                    <a:lnTo>
                      <a:pt x="954" y="2360"/>
                    </a:lnTo>
                    <a:lnTo>
                      <a:pt x="946" y="2354"/>
                    </a:lnTo>
                    <a:lnTo>
                      <a:pt x="928" y="2344"/>
                    </a:lnTo>
                    <a:lnTo>
                      <a:pt x="922" y="2338"/>
                    </a:lnTo>
                    <a:lnTo>
                      <a:pt x="918" y="2332"/>
                    </a:lnTo>
                    <a:lnTo>
                      <a:pt x="918" y="2330"/>
                    </a:lnTo>
                    <a:lnTo>
                      <a:pt x="920" y="2326"/>
                    </a:lnTo>
                    <a:lnTo>
                      <a:pt x="926" y="2316"/>
                    </a:lnTo>
                    <a:lnTo>
                      <a:pt x="928" y="2320"/>
                    </a:lnTo>
                    <a:lnTo>
                      <a:pt x="934" y="2326"/>
                    </a:lnTo>
                    <a:lnTo>
                      <a:pt x="946" y="2332"/>
                    </a:lnTo>
                    <a:lnTo>
                      <a:pt x="952" y="2334"/>
                    </a:lnTo>
                    <a:lnTo>
                      <a:pt x="958" y="2334"/>
                    </a:lnTo>
                    <a:lnTo>
                      <a:pt x="966" y="2336"/>
                    </a:lnTo>
                    <a:lnTo>
                      <a:pt x="976" y="2338"/>
                    </a:lnTo>
                    <a:lnTo>
                      <a:pt x="992" y="2348"/>
                    </a:lnTo>
                    <a:lnTo>
                      <a:pt x="1002" y="2352"/>
                    </a:lnTo>
                    <a:lnTo>
                      <a:pt x="1010" y="2356"/>
                    </a:lnTo>
                    <a:lnTo>
                      <a:pt x="1018" y="2358"/>
                    </a:lnTo>
                    <a:lnTo>
                      <a:pt x="1026" y="2356"/>
                    </a:lnTo>
                    <a:lnTo>
                      <a:pt x="1032" y="2354"/>
                    </a:lnTo>
                    <a:lnTo>
                      <a:pt x="1038" y="2352"/>
                    </a:lnTo>
                    <a:lnTo>
                      <a:pt x="1050" y="2356"/>
                    </a:lnTo>
                    <a:lnTo>
                      <a:pt x="1056" y="2358"/>
                    </a:lnTo>
                    <a:lnTo>
                      <a:pt x="1062" y="2358"/>
                    </a:lnTo>
                    <a:lnTo>
                      <a:pt x="1068" y="2358"/>
                    </a:lnTo>
                    <a:lnTo>
                      <a:pt x="1076" y="2354"/>
                    </a:lnTo>
                    <a:lnTo>
                      <a:pt x="1090" y="2344"/>
                    </a:lnTo>
                    <a:lnTo>
                      <a:pt x="1100" y="2334"/>
                    </a:lnTo>
                    <a:lnTo>
                      <a:pt x="1110" y="2320"/>
                    </a:lnTo>
                    <a:lnTo>
                      <a:pt x="1122" y="2300"/>
                    </a:lnTo>
                    <a:lnTo>
                      <a:pt x="1120" y="2294"/>
                    </a:lnTo>
                    <a:lnTo>
                      <a:pt x="1124" y="2288"/>
                    </a:lnTo>
                    <a:lnTo>
                      <a:pt x="1130" y="2282"/>
                    </a:lnTo>
                    <a:lnTo>
                      <a:pt x="1140" y="2276"/>
                    </a:lnTo>
                    <a:lnTo>
                      <a:pt x="1150" y="2270"/>
                    </a:lnTo>
                    <a:lnTo>
                      <a:pt x="1154" y="2264"/>
                    </a:lnTo>
                    <a:lnTo>
                      <a:pt x="1158" y="2256"/>
                    </a:lnTo>
                    <a:lnTo>
                      <a:pt x="1166" y="2232"/>
                    </a:lnTo>
                    <a:lnTo>
                      <a:pt x="1170" y="2224"/>
                    </a:lnTo>
                    <a:lnTo>
                      <a:pt x="1174" y="2218"/>
                    </a:lnTo>
                    <a:lnTo>
                      <a:pt x="1188" y="2204"/>
                    </a:lnTo>
                    <a:lnTo>
                      <a:pt x="1210" y="2184"/>
                    </a:lnTo>
                    <a:lnTo>
                      <a:pt x="1220" y="2174"/>
                    </a:lnTo>
                    <a:lnTo>
                      <a:pt x="1228" y="2164"/>
                    </a:lnTo>
                    <a:lnTo>
                      <a:pt x="1240" y="2140"/>
                    </a:lnTo>
                    <a:lnTo>
                      <a:pt x="1254" y="2110"/>
                    </a:lnTo>
                    <a:lnTo>
                      <a:pt x="1270" y="2074"/>
                    </a:lnTo>
                    <a:lnTo>
                      <a:pt x="1278" y="2058"/>
                    </a:lnTo>
                    <a:lnTo>
                      <a:pt x="1284" y="2048"/>
                    </a:lnTo>
                    <a:lnTo>
                      <a:pt x="1290" y="2042"/>
                    </a:lnTo>
                    <a:lnTo>
                      <a:pt x="1294" y="2038"/>
                    </a:lnTo>
                    <a:lnTo>
                      <a:pt x="1304" y="2030"/>
                    </a:lnTo>
                    <a:lnTo>
                      <a:pt x="1308" y="2022"/>
                    </a:lnTo>
                    <a:lnTo>
                      <a:pt x="1314" y="2012"/>
                    </a:lnTo>
                    <a:lnTo>
                      <a:pt x="1320" y="1998"/>
                    </a:lnTo>
                    <a:lnTo>
                      <a:pt x="1322" y="1984"/>
                    </a:lnTo>
                    <a:lnTo>
                      <a:pt x="1322" y="1970"/>
                    </a:lnTo>
                    <a:lnTo>
                      <a:pt x="1322" y="1956"/>
                    </a:lnTo>
                    <a:lnTo>
                      <a:pt x="1322" y="1926"/>
                    </a:lnTo>
                    <a:lnTo>
                      <a:pt x="1320" y="1910"/>
                    </a:lnTo>
                    <a:lnTo>
                      <a:pt x="1322" y="1894"/>
                    </a:lnTo>
                    <a:lnTo>
                      <a:pt x="1324" y="1878"/>
                    </a:lnTo>
                    <a:lnTo>
                      <a:pt x="1332" y="1862"/>
                    </a:lnTo>
                    <a:lnTo>
                      <a:pt x="1340" y="1848"/>
                    </a:lnTo>
                    <a:lnTo>
                      <a:pt x="1352" y="1836"/>
                    </a:lnTo>
                    <a:lnTo>
                      <a:pt x="1364" y="1824"/>
                    </a:lnTo>
                    <a:lnTo>
                      <a:pt x="1376" y="1816"/>
                    </a:lnTo>
                    <a:lnTo>
                      <a:pt x="1388" y="1808"/>
                    </a:lnTo>
                    <a:lnTo>
                      <a:pt x="1398" y="1802"/>
                    </a:lnTo>
                    <a:lnTo>
                      <a:pt x="1422" y="1792"/>
                    </a:lnTo>
                    <a:lnTo>
                      <a:pt x="1438" y="1782"/>
                    </a:lnTo>
                    <a:lnTo>
                      <a:pt x="1452" y="1772"/>
                    </a:lnTo>
                    <a:lnTo>
                      <a:pt x="1462" y="1764"/>
                    </a:lnTo>
                    <a:lnTo>
                      <a:pt x="1476" y="1750"/>
                    </a:lnTo>
                    <a:lnTo>
                      <a:pt x="1482" y="1744"/>
                    </a:lnTo>
                    <a:lnTo>
                      <a:pt x="1490" y="1740"/>
                    </a:lnTo>
                    <a:lnTo>
                      <a:pt x="1498" y="1738"/>
                    </a:lnTo>
                    <a:lnTo>
                      <a:pt x="1502" y="1738"/>
                    </a:lnTo>
                    <a:lnTo>
                      <a:pt x="1506" y="1740"/>
                    </a:lnTo>
                    <a:lnTo>
                      <a:pt x="1508" y="1742"/>
                    </a:lnTo>
                    <a:lnTo>
                      <a:pt x="1514" y="1742"/>
                    </a:lnTo>
                    <a:lnTo>
                      <a:pt x="1520" y="1742"/>
                    </a:lnTo>
                    <a:lnTo>
                      <a:pt x="1530" y="1740"/>
                    </a:lnTo>
                    <a:lnTo>
                      <a:pt x="1544" y="1738"/>
                    </a:lnTo>
                    <a:lnTo>
                      <a:pt x="1556" y="1738"/>
                    </a:lnTo>
                    <a:lnTo>
                      <a:pt x="1576" y="1738"/>
                    </a:lnTo>
                    <a:lnTo>
                      <a:pt x="1584" y="1738"/>
                    </a:lnTo>
                    <a:lnTo>
                      <a:pt x="1588" y="1736"/>
                    </a:lnTo>
                    <a:lnTo>
                      <a:pt x="1592" y="1734"/>
                    </a:lnTo>
                    <a:lnTo>
                      <a:pt x="1590" y="1728"/>
                    </a:lnTo>
                    <a:lnTo>
                      <a:pt x="1590" y="1724"/>
                    </a:lnTo>
                    <a:lnTo>
                      <a:pt x="1590" y="1722"/>
                    </a:lnTo>
                    <a:lnTo>
                      <a:pt x="1594" y="1716"/>
                    </a:lnTo>
                    <a:lnTo>
                      <a:pt x="1608" y="1702"/>
                    </a:lnTo>
                    <a:lnTo>
                      <a:pt x="1616" y="1696"/>
                    </a:lnTo>
                    <a:lnTo>
                      <a:pt x="1622" y="1690"/>
                    </a:lnTo>
                    <a:lnTo>
                      <a:pt x="1626" y="1682"/>
                    </a:lnTo>
                    <a:lnTo>
                      <a:pt x="1626" y="1676"/>
                    </a:lnTo>
                    <a:lnTo>
                      <a:pt x="1624" y="1672"/>
                    </a:lnTo>
                    <a:lnTo>
                      <a:pt x="1622" y="1662"/>
                    </a:lnTo>
                    <a:lnTo>
                      <a:pt x="1624" y="1654"/>
                    </a:lnTo>
                    <a:lnTo>
                      <a:pt x="1628" y="1644"/>
                    </a:lnTo>
                    <a:lnTo>
                      <a:pt x="1634" y="1634"/>
                    </a:lnTo>
                    <a:lnTo>
                      <a:pt x="1650" y="1610"/>
                    </a:lnTo>
                    <a:lnTo>
                      <a:pt x="1668" y="1580"/>
                    </a:lnTo>
                    <a:lnTo>
                      <a:pt x="1674" y="1564"/>
                    </a:lnTo>
                    <a:lnTo>
                      <a:pt x="1678" y="1550"/>
                    </a:lnTo>
                    <a:lnTo>
                      <a:pt x="1678" y="1536"/>
                    </a:lnTo>
                    <a:lnTo>
                      <a:pt x="1678" y="1524"/>
                    </a:lnTo>
                    <a:lnTo>
                      <a:pt x="1678" y="1514"/>
                    </a:lnTo>
                    <a:lnTo>
                      <a:pt x="1680" y="1506"/>
                    </a:lnTo>
                    <a:lnTo>
                      <a:pt x="1682" y="1498"/>
                    </a:lnTo>
                    <a:lnTo>
                      <a:pt x="1688" y="1494"/>
                    </a:lnTo>
                    <a:lnTo>
                      <a:pt x="1694" y="1488"/>
                    </a:lnTo>
                    <a:lnTo>
                      <a:pt x="1698" y="1480"/>
                    </a:lnTo>
                    <a:lnTo>
                      <a:pt x="1698" y="1470"/>
                    </a:lnTo>
                    <a:lnTo>
                      <a:pt x="1700" y="1460"/>
                    </a:lnTo>
                    <a:lnTo>
                      <a:pt x="1700" y="1434"/>
                    </a:lnTo>
                    <a:lnTo>
                      <a:pt x="1702" y="1418"/>
                    </a:lnTo>
                    <a:lnTo>
                      <a:pt x="1704" y="1404"/>
                    </a:lnTo>
                    <a:lnTo>
                      <a:pt x="1708" y="1390"/>
                    </a:lnTo>
                    <a:lnTo>
                      <a:pt x="1708" y="1378"/>
                    </a:lnTo>
                    <a:lnTo>
                      <a:pt x="1708" y="1368"/>
                    </a:lnTo>
                    <a:lnTo>
                      <a:pt x="1706" y="1360"/>
                    </a:lnTo>
                    <a:lnTo>
                      <a:pt x="1702" y="1342"/>
                    </a:lnTo>
                    <a:lnTo>
                      <a:pt x="1702" y="1334"/>
                    </a:lnTo>
                    <a:lnTo>
                      <a:pt x="1702" y="1324"/>
                    </a:lnTo>
                    <a:lnTo>
                      <a:pt x="1706" y="1252"/>
                    </a:lnTo>
                    <a:lnTo>
                      <a:pt x="1708" y="1234"/>
                    </a:lnTo>
                    <a:lnTo>
                      <a:pt x="1710" y="1224"/>
                    </a:lnTo>
                    <a:lnTo>
                      <a:pt x="1712" y="1220"/>
                    </a:lnTo>
                    <a:lnTo>
                      <a:pt x="1714" y="1220"/>
                    </a:lnTo>
                    <a:lnTo>
                      <a:pt x="1718" y="1222"/>
                    </a:lnTo>
                    <a:lnTo>
                      <a:pt x="1720" y="1226"/>
                    </a:lnTo>
                    <a:lnTo>
                      <a:pt x="1726" y="1234"/>
                    </a:lnTo>
                    <a:lnTo>
                      <a:pt x="1730" y="1238"/>
                    </a:lnTo>
                    <a:lnTo>
                      <a:pt x="1736" y="1238"/>
                    </a:lnTo>
                    <a:lnTo>
                      <a:pt x="1740" y="1234"/>
                    </a:lnTo>
                    <a:lnTo>
                      <a:pt x="1746" y="1224"/>
                    </a:lnTo>
                    <a:lnTo>
                      <a:pt x="1752" y="1212"/>
                    </a:lnTo>
                    <a:lnTo>
                      <a:pt x="1766" y="1176"/>
                    </a:lnTo>
                    <a:lnTo>
                      <a:pt x="1774" y="1158"/>
                    </a:lnTo>
                    <a:lnTo>
                      <a:pt x="1780" y="1146"/>
                    </a:lnTo>
                    <a:lnTo>
                      <a:pt x="1788" y="1136"/>
                    </a:lnTo>
                    <a:lnTo>
                      <a:pt x="1794" y="1128"/>
                    </a:lnTo>
                    <a:lnTo>
                      <a:pt x="1810" y="1112"/>
                    </a:lnTo>
                    <a:lnTo>
                      <a:pt x="1820" y="1100"/>
                    </a:lnTo>
                    <a:lnTo>
                      <a:pt x="1830" y="1082"/>
                    </a:lnTo>
                    <a:lnTo>
                      <a:pt x="1852" y="1044"/>
                    </a:lnTo>
                    <a:lnTo>
                      <a:pt x="1860" y="1030"/>
                    </a:lnTo>
                    <a:lnTo>
                      <a:pt x="1866" y="1016"/>
                    </a:lnTo>
                    <a:lnTo>
                      <a:pt x="1872" y="1002"/>
                    </a:lnTo>
                    <a:lnTo>
                      <a:pt x="1874" y="988"/>
                    </a:lnTo>
                    <a:lnTo>
                      <a:pt x="1874" y="972"/>
                    </a:lnTo>
                    <a:lnTo>
                      <a:pt x="1872" y="956"/>
                    </a:lnTo>
                    <a:close/>
                    <a:moveTo>
                      <a:pt x="1128" y="2234"/>
                    </a:moveTo>
                    <a:lnTo>
                      <a:pt x="1128" y="2234"/>
                    </a:lnTo>
                    <a:lnTo>
                      <a:pt x="1132" y="2242"/>
                    </a:lnTo>
                    <a:lnTo>
                      <a:pt x="1128" y="2234"/>
                    </a:lnTo>
                    <a:close/>
                    <a:moveTo>
                      <a:pt x="698" y="3490"/>
                    </a:moveTo>
                    <a:lnTo>
                      <a:pt x="698" y="3490"/>
                    </a:lnTo>
                    <a:lnTo>
                      <a:pt x="692" y="3492"/>
                    </a:lnTo>
                    <a:lnTo>
                      <a:pt x="688" y="3490"/>
                    </a:lnTo>
                    <a:lnTo>
                      <a:pt x="684" y="3490"/>
                    </a:lnTo>
                    <a:lnTo>
                      <a:pt x="678" y="3492"/>
                    </a:lnTo>
                    <a:lnTo>
                      <a:pt x="670" y="3496"/>
                    </a:lnTo>
                    <a:lnTo>
                      <a:pt x="666" y="3498"/>
                    </a:lnTo>
                    <a:lnTo>
                      <a:pt x="670" y="3500"/>
                    </a:lnTo>
                    <a:lnTo>
                      <a:pt x="672" y="3500"/>
                    </a:lnTo>
                    <a:lnTo>
                      <a:pt x="678" y="3498"/>
                    </a:lnTo>
                    <a:lnTo>
                      <a:pt x="682" y="3494"/>
                    </a:lnTo>
                    <a:lnTo>
                      <a:pt x="684" y="3496"/>
                    </a:lnTo>
                    <a:lnTo>
                      <a:pt x="686" y="3498"/>
                    </a:lnTo>
                    <a:lnTo>
                      <a:pt x="690" y="3496"/>
                    </a:lnTo>
                    <a:lnTo>
                      <a:pt x="694" y="3496"/>
                    </a:lnTo>
                    <a:lnTo>
                      <a:pt x="696" y="3496"/>
                    </a:lnTo>
                    <a:lnTo>
                      <a:pt x="700" y="3496"/>
                    </a:lnTo>
                    <a:lnTo>
                      <a:pt x="702" y="3494"/>
                    </a:lnTo>
                    <a:lnTo>
                      <a:pt x="704" y="3492"/>
                    </a:lnTo>
                    <a:lnTo>
                      <a:pt x="702" y="3490"/>
                    </a:lnTo>
                    <a:lnTo>
                      <a:pt x="698" y="3490"/>
                    </a:lnTo>
                    <a:close/>
                    <a:moveTo>
                      <a:pt x="294" y="3084"/>
                    </a:moveTo>
                    <a:lnTo>
                      <a:pt x="294" y="3084"/>
                    </a:lnTo>
                    <a:lnTo>
                      <a:pt x="298" y="3086"/>
                    </a:lnTo>
                    <a:lnTo>
                      <a:pt x="300" y="3084"/>
                    </a:lnTo>
                    <a:lnTo>
                      <a:pt x="300" y="3082"/>
                    </a:lnTo>
                    <a:lnTo>
                      <a:pt x="298" y="3080"/>
                    </a:lnTo>
                    <a:lnTo>
                      <a:pt x="292" y="3078"/>
                    </a:lnTo>
                    <a:lnTo>
                      <a:pt x="286" y="3078"/>
                    </a:lnTo>
                    <a:lnTo>
                      <a:pt x="282" y="3078"/>
                    </a:lnTo>
                    <a:lnTo>
                      <a:pt x="276" y="3080"/>
                    </a:lnTo>
                    <a:lnTo>
                      <a:pt x="274" y="3082"/>
                    </a:lnTo>
                    <a:lnTo>
                      <a:pt x="274" y="3084"/>
                    </a:lnTo>
                    <a:lnTo>
                      <a:pt x="280" y="3084"/>
                    </a:lnTo>
                    <a:lnTo>
                      <a:pt x="288" y="3084"/>
                    </a:lnTo>
                    <a:lnTo>
                      <a:pt x="294" y="3084"/>
                    </a:lnTo>
                    <a:close/>
                    <a:moveTo>
                      <a:pt x="338" y="3318"/>
                    </a:moveTo>
                    <a:lnTo>
                      <a:pt x="338" y="3318"/>
                    </a:lnTo>
                    <a:lnTo>
                      <a:pt x="330" y="3322"/>
                    </a:lnTo>
                    <a:lnTo>
                      <a:pt x="328" y="3324"/>
                    </a:lnTo>
                    <a:lnTo>
                      <a:pt x="330" y="3326"/>
                    </a:lnTo>
                    <a:lnTo>
                      <a:pt x="334" y="3326"/>
                    </a:lnTo>
                    <a:lnTo>
                      <a:pt x="338" y="3322"/>
                    </a:lnTo>
                    <a:lnTo>
                      <a:pt x="338" y="3318"/>
                    </a:lnTo>
                    <a:close/>
                    <a:moveTo>
                      <a:pt x="292" y="3034"/>
                    </a:moveTo>
                    <a:lnTo>
                      <a:pt x="292" y="3034"/>
                    </a:lnTo>
                    <a:lnTo>
                      <a:pt x="290" y="3032"/>
                    </a:lnTo>
                    <a:lnTo>
                      <a:pt x="288" y="3030"/>
                    </a:lnTo>
                    <a:lnTo>
                      <a:pt x="284" y="3030"/>
                    </a:lnTo>
                    <a:lnTo>
                      <a:pt x="282" y="3034"/>
                    </a:lnTo>
                    <a:lnTo>
                      <a:pt x="284" y="3036"/>
                    </a:lnTo>
                    <a:lnTo>
                      <a:pt x="286" y="3038"/>
                    </a:lnTo>
                    <a:lnTo>
                      <a:pt x="290" y="3036"/>
                    </a:lnTo>
                    <a:lnTo>
                      <a:pt x="292" y="3034"/>
                    </a:lnTo>
                    <a:close/>
                    <a:moveTo>
                      <a:pt x="420" y="3442"/>
                    </a:moveTo>
                    <a:lnTo>
                      <a:pt x="420" y="3442"/>
                    </a:lnTo>
                    <a:lnTo>
                      <a:pt x="420" y="3446"/>
                    </a:lnTo>
                    <a:lnTo>
                      <a:pt x="424" y="3452"/>
                    </a:lnTo>
                    <a:lnTo>
                      <a:pt x="440" y="3462"/>
                    </a:lnTo>
                    <a:lnTo>
                      <a:pt x="444" y="3464"/>
                    </a:lnTo>
                    <a:lnTo>
                      <a:pt x="444" y="3462"/>
                    </a:lnTo>
                    <a:lnTo>
                      <a:pt x="442" y="3458"/>
                    </a:lnTo>
                    <a:lnTo>
                      <a:pt x="438" y="3454"/>
                    </a:lnTo>
                    <a:lnTo>
                      <a:pt x="430" y="3446"/>
                    </a:lnTo>
                    <a:lnTo>
                      <a:pt x="434" y="3448"/>
                    </a:lnTo>
                    <a:lnTo>
                      <a:pt x="438" y="3450"/>
                    </a:lnTo>
                    <a:lnTo>
                      <a:pt x="442" y="3450"/>
                    </a:lnTo>
                    <a:lnTo>
                      <a:pt x="442" y="3448"/>
                    </a:lnTo>
                    <a:lnTo>
                      <a:pt x="440" y="3444"/>
                    </a:lnTo>
                    <a:lnTo>
                      <a:pt x="436" y="3438"/>
                    </a:lnTo>
                    <a:lnTo>
                      <a:pt x="434" y="3432"/>
                    </a:lnTo>
                    <a:lnTo>
                      <a:pt x="434" y="3420"/>
                    </a:lnTo>
                    <a:lnTo>
                      <a:pt x="434" y="3418"/>
                    </a:lnTo>
                    <a:lnTo>
                      <a:pt x="434" y="3420"/>
                    </a:lnTo>
                    <a:lnTo>
                      <a:pt x="430" y="3422"/>
                    </a:lnTo>
                    <a:lnTo>
                      <a:pt x="426" y="3428"/>
                    </a:lnTo>
                    <a:lnTo>
                      <a:pt x="426" y="3432"/>
                    </a:lnTo>
                    <a:lnTo>
                      <a:pt x="426" y="3436"/>
                    </a:lnTo>
                    <a:lnTo>
                      <a:pt x="424" y="3436"/>
                    </a:lnTo>
                    <a:lnTo>
                      <a:pt x="422" y="3436"/>
                    </a:lnTo>
                    <a:lnTo>
                      <a:pt x="420" y="3442"/>
                    </a:lnTo>
                    <a:close/>
                    <a:moveTo>
                      <a:pt x="272" y="3186"/>
                    </a:moveTo>
                    <a:lnTo>
                      <a:pt x="272" y="3186"/>
                    </a:lnTo>
                    <a:lnTo>
                      <a:pt x="270" y="3186"/>
                    </a:lnTo>
                    <a:lnTo>
                      <a:pt x="272" y="3180"/>
                    </a:lnTo>
                    <a:lnTo>
                      <a:pt x="274" y="3174"/>
                    </a:lnTo>
                    <a:lnTo>
                      <a:pt x="274" y="3168"/>
                    </a:lnTo>
                    <a:lnTo>
                      <a:pt x="274" y="3150"/>
                    </a:lnTo>
                    <a:lnTo>
                      <a:pt x="272" y="3136"/>
                    </a:lnTo>
                    <a:lnTo>
                      <a:pt x="272" y="3132"/>
                    </a:lnTo>
                    <a:lnTo>
                      <a:pt x="270" y="3132"/>
                    </a:lnTo>
                    <a:lnTo>
                      <a:pt x="266" y="3132"/>
                    </a:lnTo>
                    <a:lnTo>
                      <a:pt x="264" y="3130"/>
                    </a:lnTo>
                    <a:lnTo>
                      <a:pt x="262" y="3130"/>
                    </a:lnTo>
                    <a:lnTo>
                      <a:pt x="258" y="3132"/>
                    </a:lnTo>
                    <a:lnTo>
                      <a:pt x="252" y="3136"/>
                    </a:lnTo>
                    <a:lnTo>
                      <a:pt x="250" y="3138"/>
                    </a:lnTo>
                    <a:lnTo>
                      <a:pt x="252" y="3140"/>
                    </a:lnTo>
                    <a:lnTo>
                      <a:pt x="254" y="3142"/>
                    </a:lnTo>
                    <a:lnTo>
                      <a:pt x="254" y="3144"/>
                    </a:lnTo>
                    <a:lnTo>
                      <a:pt x="254" y="3146"/>
                    </a:lnTo>
                    <a:lnTo>
                      <a:pt x="256" y="3148"/>
                    </a:lnTo>
                    <a:lnTo>
                      <a:pt x="258" y="3150"/>
                    </a:lnTo>
                    <a:lnTo>
                      <a:pt x="260" y="3154"/>
                    </a:lnTo>
                    <a:lnTo>
                      <a:pt x="258" y="3164"/>
                    </a:lnTo>
                    <a:lnTo>
                      <a:pt x="256" y="3166"/>
                    </a:lnTo>
                    <a:lnTo>
                      <a:pt x="252" y="3164"/>
                    </a:lnTo>
                    <a:lnTo>
                      <a:pt x="250" y="3162"/>
                    </a:lnTo>
                    <a:lnTo>
                      <a:pt x="246" y="3162"/>
                    </a:lnTo>
                    <a:lnTo>
                      <a:pt x="244" y="3164"/>
                    </a:lnTo>
                    <a:lnTo>
                      <a:pt x="242" y="3162"/>
                    </a:lnTo>
                    <a:lnTo>
                      <a:pt x="238" y="3162"/>
                    </a:lnTo>
                    <a:lnTo>
                      <a:pt x="236" y="3164"/>
                    </a:lnTo>
                    <a:lnTo>
                      <a:pt x="234" y="3168"/>
                    </a:lnTo>
                    <a:lnTo>
                      <a:pt x="236" y="3172"/>
                    </a:lnTo>
                    <a:lnTo>
                      <a:pt x="238" y="3178"/>
                    </a:lnTo>
                    <a:lnTo>
                      <a:pt x="242" y="3184"/>
                    </a:lnTo>
                    <a:lnTo>
                      <a:pt x="244" y="3190"/>
                    </a:lnTo>
                    <a:lnTo>
                      <a:pt x="246" y="3194"/>
                    </a:lnTo>
                    <a:lnTo>
                      <a:pt x="248" y="3200"/>
                    </a:lnTo>
                    <a:lnTo>
                      <a:pt x="250" y="3200"/>
                    </a:lnTo>
                    <a:lnTo>
                      <a:pt x="252" y="3200"/>
                    </a:lnTo>
                    <a:lnTo>
                      <a:pt x="254" y="3196"/>
                    </a:lnTo>
                    <a:lnTo>
                      <a:pt x="254" y="3190"/>
                    </a:lnTo>
                    <a:lnTo>
                      <a:pt x="252" y="3184"/>
                    </a:lnTo>
                    <a:lnTo>
                      <a:pt x="250" y="3180"/>
                    </a:lnTo>
                    <a:lnTo>
                      <a:pt x="252" y="3178"/>
                    </a:lnTo>
                    <a:lnTo>
                      <a:pt x="254" y="3178"/>
                    </a:lnTo>
                    <a:lnTo>
                      <a:pt x="258" y="3182"/>
                    </a:lnTo>
                    <a:lnTo>
                      <a:pt x="262" y="3184"/>
                    </a:lnTo>
                    <a:lnTo>
                      <a:pt x="262" y="3186"/>
                    </a:lnTo>
                    <a:lnTo>
                      <a:pt x="260" y="3186"/>
                    </a:lnTo>
                    <a:lnTo>
                      <a:pt x="258" y="3190"/>
                    </a:lnTo>
                    <a:lnTo>
                      <a:pt x="258" y="3192"/>
                    </a:lnTo>
                    <a:lnTo>
                      <a:pt x="258" y="3194"/>
                    </a:lnTo>
                    <a:lnTo>
                      <a:pt x="258" y="3198"/>
                    </a:lnTo>
                    <a:lnTo>
                      <a:pt x="258" y="3202"/>
                    </a:lnTo>
                    <a:lnTo>
                      <a:pt x="258" y="3206"/>
                    </a:lnTo>
                    <a:lnTo>
                      <a:pt x="260" y="3208"/>
                    </a:lnTo>
                    <a:lnTo>
                      <a:pt x="266" y="3208"/>
                    </a:lnTo>
                    <a:lnTo>
                      <a:pt x="270" y="3208"/>
                    </a:lnTo>
                    <a:lnTo>
                      <a:pt x="272" y="3206"/>
                    </a:lnTo>
                    <a:lnTo>
                      <a:pt x="274" y="3200"/>
                    </a:lnTo>
                    <a:lnTo>
                      <a:pt x="274" y="3194"/>
                    </a:lnTo>
                    <a:lnTo>
                      <a:pt x="276" y="3192"/>
                    </a:lnTo>
                    <a:lnTo>
                      <a:pt x="276" y="3190"/>
                    </a:lnTo>
                    <a:lnTo>
                      <a:pt x="276" y="3188"/>
                    </a:lnTo>
                    <a:lnTo>
                      <a:pt x="276" y="3186"/>
                    </a:lnTo>
                    <a:lnTo>
                      <a:pt x="272" y="3186"/>
                    </a:lnTo>
                    <a:close/>
                  </a:path>
                </a:pathLst>
              </a:custGeom>
              <a:grpFill/>
              <a:ln w="6350">
                <a:solidFill>
                  <a:srgbClr val="12162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58" name="Freeform 6151">
                <a:extLst>
                  <a:ext uri="{FF2B5EF4-FFF2-40B4-BE49-F238E27FC236}">
                    <a16:creationId xmlns:a16="http://schemas.microsoft.com/office/drawing/2014/main" id="{6CDE3F12-B9EC-4209-A665-0A67AA5E4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34500" y="3952497"/>
                <a:ext cx="1708234" cy="1525434"/>
              </a:xfrm>
              <a:custGeom>
                <a:avLst/>
                <a:gdLst>
                  <a:gd name="T0" fmla="*/ 441960 w 2690"/>
                  <a:gd name="T1" fmla="*/ 349032 h 2404"/>
                  <a:gd name="T2" fmla="*/ 1037590 w 2690"/>
                  <a:gd name="T3" fmla="*/ 357917 h 2404"/>
                  <a:gd name="T4" fmla="*/ 979170 w 2690"/>
                  <a:gd name="T5" fmla="*/ 750102 h 2404"/>
                  <a:gd name="T6" fmla="*/ 911860 w 2690"/>
                  <a:gd name="T7" fmla="*/ 630796 h 2404"/>
                  <a:gd name="T8" fmla="*/ 789940 w 2690"/>
                  <a:gd name="T9" fmla="*/ 445492 h 2404"/>
                  <a:gd name="T10" fmla="*/ 726440 w 2690"/>
                  <a:gd name="T11" fmla="*/ 403608 h 2404"/>
                  <a:gd name="T12" fmla="*/ 579120 w 2690"/>
                  <a:gd name="T13" fmla="*/ 472145 h 2404"/>
                  <a:gd name="T14" fmla="*/ 584200 w 2690"/>
                  <a:gd name="T15" fmla="*/ 383301 h 2404"/>
                  <a:gd name="T16" fmla="*/ 478790 w 2690"/>
                  <a:gd name="T17" fmla="*/ 352840 h 2404"/>
                  <a:gd name="T18" fmla="*/ 388620 w 2690"/>
                  <a:gd name="T19" fmla="*/ 458184 h 2404"/>
                  <a:gd name="T20" fmla="*/ 262890 w 2690"/>
                  <a:gd name="T21" fmla="*/ 533067 h 2404"/>
                  <a:gd name="T22" fmla="*/ 69850 w 2690"/>
                  <a:gd name="T23" fmla="*/ 656181 h 2404"/>
                  <a:gd name="T24" fmla="*/ 5080 w 2690"/>
                  <a:gd name="T25" fmla="*/ 802139 h 2404"/>
                  <a:gd name="T26" fmla="*/ 60960 w 2690"/>
                  <a:gd name="T27" fmla="*/ 1055981 h 2404"/>
                  <a:gd name="T28" fmla="*/ 218440 w 2690"/>
                  <a:gd name="T29" fmla="*/ 1077558 h 2404"/>
                  <a:gd name="T30" fmla="*/ 490220 w 2690"/>
                  <a:gd name="T31" fmla="*/ 1012828 h 2404"/>
                  <a:gd name="T32" fmla="*/ 628650 w 2690"/>
                  <a:gd name="T33" fmla="*/ 1040751 h 2404"/>
                  <a:gd name="T34" fmla="*/ 647700 w 2690"/>
                  <a:gd name="T35" fmla="*/ 1137210 h 2404"/>
                  <a:gd name="T36" fmla="*/ 810260 w 2690"/>
                  <a:gd name="T37" fmla="*/ 1215901 h 2404"/>
                  <a:gd name="T38" fmla="*/ 938530 w 2690"/>
                  <a:gd name="T39" fmla="*/ 1189248 h 2404"/>
                  <a:gd name="T40" fmla="*/ 1033780 w 2690"/>
                  <a:gd name="T41" fmla="*/ 896061 h 2404"/>
                  <a:gd name="T42" fmla="*/ 1059180 w 2690"/>
                  <a:gd name="T43" fmla="*/ 154843 h 2404"/>
                  <a:gd name="T44" fmla="*/ 788670 w 2690"/>
                  <a:gd name="T45" fmla="*/ 1289515 h 2404"/>
                  <a:gd name="T46" fmla="*/ 810260 w 2690"/>
                  <a:gd name="T47" fmla="*/ 1344091 h 2404"/>
                  <a:gd name="T48" fmla="*/ 881380 w 2690"/>
                  <a:gd name="T49" fmla="*/ 1394860 h 2404"/>
                  <a:gd name="T50" fmla="*/ 623570 w 2690"/>
                  <a:gd name="T51" fmla="*/ 1148633 h 2404"/>
                  <a:gd name="T52" fmla="*/ 1405890 w 2690"/>
                  <a:gd name="T53" fmla="*/ 516568 h 2404"/>
                  <a:gd name="T54" fmla="*/ 1370330 w 2690"/>
                  <a:gd name="T55" fmla="*/ 696795 h 2404"/>
                  <a:gd name="T56" fmla="*/ 1367790 w 2690"/>
                  <a:gd name="T57" fmla="*/ 455646 h 2404"/>
                  <a:gd name="T58" fmla="*/ 1125220 w 2690"/>
                  <a:gd name="T59" fmla="*/ 244957 h 2404"/>
                  <a:gd name="T60" fmla="*/ 1106170 w 2690"/>
                  <a:gd name="T61" fmla="*/ 201804 h 2404"/>
                  <a:gd name="T62" fmla="*/ 1162050 w 2690"/>
                  <a:gd name="T63" fmla="*/ 242419 h 2404"/>
                  <a:gd name="T64" fmla="*/ 1210310 w 2690"/>
                  <a:gd name="T65" fmla="*/ 365532 h 2404"/>
                  <a:gd name="T66" fmla="*/ 1394460 w 2690"/>
                  <a:gd name="T67" fmla="*/ 512760 h 2404"/>
                  <a:gd name="T68" fmla="*/ 1545590 w 2690"/>
                  <a:gd name="T69" fmla="*/ 1325053 h 2404"/>
                  <a:gd name="T70" fmla="*/ 1426210 w 2690"/>
                  <a:gd name="T71" fmla="*/ 1426590 h 2404"/>
                  <a:gd name="T72" fmla="*/ 1432560 w 2690"/>
                  <a:gd name="T73" fmla="*/ 1525588 h 2404"/>
                  <a:gd name="T74" fmla="*/ 1534160 w 2690"/>
                  <a:gd name="T75" fmla="*/ 1393590 h 2404"/>
                  <a:gd name="T76" fmla="*/ 1692910 w 2690"/>
                  <a:gd name="T77" fmla="*/ 521644 h 2404"/>
                  <a:gd name="T78" fmla="*/ 1576070 w 2690"/>
                  <a:gd name="T79" fmla="*/ 1165133 h 2404"/>
                  <a:gd name="T80" fmla="*/ 1564640 w 2690"/>
                  <a:gd name="T81" fmla="*/ 1161325 h 2404"/>
                  <a:gd name="T82" fmla="*/ 1588770 w 2690"/>
                  <a:gd name="T83" fmla="*/ 1345360 h 2404"/>
                  <a:gd name="T84" fmla="*/ 1651000 w 2690"/>
                  <a:gd name="T85" fmla="*/ 1208286 h 2404"/>
                  <a:gd name="T86" fmla="*/ 1428750 w 2690"/>
                  <a:gd name="T87" fmla="*/ 587643 h 2404"/>
                  <a:gd name="T88" fmla="*/ 966470 w 2690"/>
                  <a:gd name="T89" fmla="*/ 312225 h 2404"/>
                  <a:gd name="T90" fmla="*/ 867410 w 2690"/>
                  <a:gd name="T91" fmla="*/ 159920 h 2404"/>
                  <a:gd name="T92" fmla="*/ 584200 w 2690"/>
                  <a:gd name="T93" fmla="*/ 49499 h 2404"/>
                  <a:gd name="T94" fmla="*/ 539750 w 2690"/>
                  <a:gd name="T95" fmla="*/ 182766 h 2404"/>
                  <a:gd name="T96" fmla="*/ 631190 w 2690"/>
                  <a:gd name="T97" fmla="*/ 243688 h 2404"/>
                  <a:gd name="T98" fmla="*/ 673100 w 2690"/>
                  <a:gd name="T99" fmla="*/ 510222 h 2404"/>
                  <a:gd name="T100" fmla="*/ 769620 w 2690"/>
                  <a:gd name="T101" fmla="*/ 279226 h 2404"/>
                  <a:gd name="T102" fmla="*/ 889000 w 2690"/>
                  <a:gd name="T103" fmla="*/ 312225 h 2404"/>
                  <a:gd name="T104" fmla="*/ 885190 w 2690"/>
                  <a:gd name="T105" fmla="*/ 244957 h 2404"/>
                  <a:gd name="T106" fmla="*/ 774700 w 2690"/>
                  <a:gd name="T107" fmla="*/ 107883 h 2404"/>
                  <a:gd name="T108" fmla="*/ 922020 w 2690"/>
                  <a:gd name="T109" fmla="*/ 187843 h 2404"/>
                  <a:gd name="T110" fmla="*/ 971550 w 2690"/>
                  <a:gd name="T111" fmla="*/ 153574 h 2404"/>
                  <a:gd name="T112" fmla="*/ 1008380 w 2690"/>
                  <a:gd name="T113" fmla="*/ 128190 h 2404"/>
                  <a:gd name="T114" fmla="*/ 952500 w 2690"/>
                  <a:gd name="T115" fmla="*/ 81229 h 2404"/>
                  <a:gd name="T116" fmla="*/ 487680 w 2690"/>
                  <a:gd name="T117" fmla="*/ 92652 h 2404"/>
                  <a:gd name="T118" fmla="*/ 637540 w 2690"/>
                  <a:gd name="T119" fmla="*/ 180228 h 2404"/>
                  <a:gd name="T120" fmla="*/ 613410 w 2690"/>
                  <a:gd name="T121" fmla="*/ 60922 h 2404"/>
                  <a:gd name="T122" fmla="*/ 499110 w 2690"/>
                  <a:gd name="T123" fmla="*/ 11423 h 2404"/>
                  <a:gd name="T124" fmla="*/ 1026160 w 2690"/>
                  <a:gd name="T125" fmla="*/ 776755 h 2404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690"/>
                  <a:gd name="T190" fmla="*/ 0 h 2404"/>
                  <a:gd name="T191" fmla="*/ 2690 w 2690"/>
                  <a:gd name="T192" fmla="*/ 2404 h 2404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690" h="2404">
                    <a:moveTo>
                      <a:pt x="692" y="12"/>
                    </a:moveTo>
                    <a:lnTo>
                      <a:pt x="692" y="12"/>
                    </a:lnTo>
                    <a:lnTo>
                      <a:pt x="698" y="14"/>
                    </a:lnTo>
                    <a:lnTo>
                      <a:pt x="702" y="18"/>
                    </a:lnTo>
                    <a:lnTo>
                      <a:pt x="708" y="20"/>
                    </a:lnTo>
                    <a:lnTo>
                      <a:pt x="714" y="20"/>
                    </a:lnTo>
                    <a:lnTo>
                      <a:pt x="716" y="20"/>
                    </a:lnTo>
                    <a:lnTo>
                      <a:pt x="714" y="18"/>
                    </a:lnTo>
                    <a:lnTo>
                      <a:pt x="712" y="16"/>
                    </a:lnTo>
                    <a:lnTo>
                      <a:pt x="710" y="12"/>
                    </a:lnTo>
                    <a:lnTo>
                      <a:pt x="708" y="12"/>
                    </a:lnTo>
                    <a:lnTo>
                      <a:pt x="710" y="12"/>
                    </a:lnTo>
                    <a:lnTo>
                      <a:pt x="714" y="12"/>
                    </a:lnTo>
                    <a:lnTo>
                      <a:pt x="718" y="16"/>
                    </a:lnTo>
                    <a:lnTo>
                      <a:pt x="722" y="18"/>
                    </a:lnTo>
                    <a:lnTo>
                      <a:pt x="728" y="18"/>
                    </a:lnTo>
                    <a:lnTo>
                      <a:pt x="730" y="16"/>
                    </a:lnTo>
                    <a:lnTo>
                      <a:pt x="730" y="12"/>
                    </a:lnTo>
                    <a:lnTo>
                      <a:pt x="724" y="6"/>
                    </a:lnTo>
                    <a:lnTo>
                      <a:pt x="714" y="2"/>
                    </a:lnTo>
                    <a:lnTo>
                      <a:pt x="708" y="0"/>
                    </a:lnTo>
                    <a:lnTo>
                      <a:pt x="702" y="2"/>
                    </a:lnTo>
                    <a:lnTo>
                      <a:pt x="694" y="4"/>
                    </a:lnTo>
                    <a:lnTo>
                      <a:pt x="688" y="8"/>
                    </a:lnTo>
                    <a:lnTo>
                      <a:pt x="688" y="10"/>
                    </a:lnTo>
                    <a:lnTo>
                      <a:pt x="692" y="12"/>
                    </a:lnTo>
                    <a:close/>
                    <a:moveTo>
                      <a:pt x="742" y="352"/>
                    </a:moveTo>
                    <a:lnTo>
                      <a:pt x="742" y="352"/>
                    </a:lnTo>
                    <a:lnTo>
                      <a:pt x="740" y="350"/>
                    </a:lnTo>
                    <a:lnTo>
                      <a:pt x="736" y="352"/>
                    </a:lnTo>
                    <a:lnTo>
                      <a:pt x="732" y="358"/>
                    </a:lnTo>
                    <a:lnTo>
                      <a:pt x="728" y="366"/>
                    </a:lnTo>
                    <a:lnTo>
                      <a:pt x="724" y="382"/>
                    </a:lnTo>
                    <a:lnTo>
                      <a:pt x="724" y="386"/>
                    </a:lnTo>
                    <a:lnTo>
                      <a:pt x="724" y="388"/>
                    </a:lnTo>
                    <a:lnTo>
                      <a:pt x="726" y="388"/>
                    </a:lnTo>
                    <a:lnTo>
                      <a:pt x="736" y="382"/>
                    </a:lnTo>
                    <a:lnTo>
                      <a:pt x="742" y="374"/>
                    </a:lnTo>
                    <a:lnTo>
                      <a:pt x="744" y="364"/>
                    </a:lnTo>
                    <a:lnTo>
                      <a:pt x="742" y="352"/>
                    </a:lnTo>
                    <a:close/>
                    <a:moveTo>
                      <a:pt x="696" y="550"/>
                    </a:moveTo>
                    <a:lnTo>
                      <a:pt x="696" y="550"/>
                    </a:lnTo>
                    <a:lnTo>
                      <a:pt x="692" y="548"/>
                    </a:lnTo>
                    <a:lnTo>
                      <a:pt x="690" y="548"/>
                    </a:lnTo>
                    <a:lnTo>
                      <a:pt x="690" y="552"/>
                    </a:lnTo>
                    <a:lnTo>
                      <a:pt x="692" y="556"/>
                    </a:lnTo>
                    <a:lnTo>
                      <a:pt x="700" y="566"/>
                    </a:lnTo>
                    <a:lnTo>
                      <a:pt x="710" y="578"/>
                    </a:lnTo>
                    <a:lnTo>
                      <a:pt x="714" y="580"/>
                    </a:lnTo>
                    <a:lnTo>
                      <a:pt x="718" y="578"/>
                    </a:lnTo>
                    <a:lnTo>
                      <a:pt x="724" y="576"/>
                    </a:lnTo>
                    <a:lnTo>
                      <a:pt x="728" y="574"/>
                    </a:lnTo>
                    <a:lnTo>
                      <a:pt x="734" y="568"/>
                    </a:lnTo>
                    <a:lnTo>
                      <a:pt x="736" y="564"/>
                    </a:lnTo>
                    <a:lnTo>
                      <a:pt x="738" y="558"/>
                    </a:lnTo>
                    <a:lnTo>
                      <a:pt x="736" y="552"/>
                    </a:lnTo>
                    <a:lnTo>
                      <a:pt x="730" y="546"/>
                    </a:lnTo>
                    <a:lnTo>
                      <a:pt x="728" y="544"/>
                    </a:lnTo>
                    <a:lnTo>
                      <a:pt x="724" y="546"/>
                    </a:lnTo>
                    <a:lnTo>
                      <a:pt x="722" y="548"/>
                    </a:lnTo>
                    <a:lnTo>
                      <a:pt x="718" y="552"/>
                    </a:lnTo>
                    <a:lnTo>
                      <a:pt x="712" y="554"/>
                    </a:lnTo>
                    <a:lnTo>
                      <a:pt x="706" y="554"/>
                    </a:lnTo>
                    <a:lnTo>
                      <a:pt x="696" y="550"/>
                    </a:lnTo>
                    <a:close/>
                    <a:moveTo>
                      <a:pt x="936" y="688"/>
                    </a:moveTo>
                    <a:lnTo>
                      <a:pt x="936" y="688"/>
                    </a:lnTo>
                    <a:lnTo>
                      <a:pt x="938" y="696"/>
                    </a:lnTo>
                    <a:lnTo>
                      <a:pt x="940" y="696"/>
                    </a:lnTo>
                    <a:lnTo>
                      <a:pt x="942" y="696"/>
                    </a:lnTo>
                    <a:lnTo>
                      <a:pt x="946" y="692"/>
                    </a:lnTo>
                    <a:lnTo>
                      <a:pt x="950" y="684"/>
                    </a:lnTo>
                    <a:lnTo>
                      <a:pt x="950" y="680"/>
                    </a:lnTo>
                    <a:lnTo>
                      <a:pt x="950" y="678"/>
                    </a:lnTo>
                    <a:lnTo>
                      <a:pt x="946" y="676"/>
                    </a:lnTo>
                    <a:lnTo>
                      <a:pt x="942" y="676"/>
                    </a:lnTo>
                    <a:lnTo>
                      <a:pt x="940" y="676"/>
                    </a:lnTo>
                    <a:lnTo>
                      <a:pt x="936" y="680"/>
                    </a:lnTo>
                    <a:lnTo>
                      <a:pt x="934" y="684"/>
                    </a:lnTo>
                    <a:lnTo>
                      <a:pt x="936" y="688"/>
                    </a:lnTo>
                    <a:close/>
                    <a:moveTo>
                      <a:pt x="1610" y="556"/>
                    </a:moveTo>
                    <a:lnTo>
                      <a:pt x="1610" y="556"/>
                    </a:lnTo>
                    <a:lnTo>
                      <a:pt x="1616" y="560"/>
                    </a:lnTo>
                    <a:lnTo>
                      <a:pt x="1624" y="562"/>
                    </a:lnTo>
                    <a:lnTo>
                      <a:pt x="1632" y="564"/>
                    </a:lnTo>
                    <a:lnTo>
                      <a:pt x="1634" y="564"/>
                    </a:lnTo>
                    <a:lnTo>
                      <a:pt x="1634" y="562"/>
                    </a:lnTo>
                    <a:lnTo>
                      <a:pt x="1628" y="558"/>
                    </a:lnTo>
                    <a:lnTo>
                      <a:pt x="1618" y="552"/>
                    </a:lnTo>
                    <a:lnTo>
                      <a:pt x="1610" y="550"/>
                    </a:lnTo>
                    <a:lnTo>
                      <a:pt x="1610" y="552"/>
                    </a:lnTo>
                    <a:lnTo>
                      <a:pt x="1610" y="556"/>
                    </a:lnTo>
                    <a:close/>
                    <a:moveTo>
                      <a:pt x="1402" y="2052"/>
                    </a:moveTo>
                    <a:lnTo>
                      <a:pt x="1402" y="2052"/>
                    </a:lnTo>
                    <a:lnTo>
                      <a:pt x="1404" y="2054"/>
                    </a:lnTo>
                    <a:lnTo>
                      <a:pt x="1410" y="2056"/>
                    </a:lnTo>
                    <a:lnTo>
                      <a:pt x="1416" y="2056"/>
                    </a:lnTo>
                    <a:lnTo>
                      <a:pt x="1420" y="2054"/>
                    </a:lnTo>
                    <a:lnTo>
                      <a:pt x="1420" y="2052"/>
                    </a:lnTo>
                    <a:lnTo>
                      <a:pt x="1418" y="2048"/>
                    </a:lnTo>
                    <a:lnTo>
                      <a:pt x="1412" y="2048"/>
                    </a:lnTo>
                    <a:lnTo>
                      <a:pt x="1404" y="2048"/>
                    </a:lnTo>
                    <a:lnTo>
                      <a:pt x="1402" y="2050"/>
                    </a:lnTo>
                    <a:lnTo>
                      <a:pt x="1402" y="2052"/>
                    </a:lnTo>
                    <a:close/>
                    <a:moveTo>
                      <a:pt x="1610" y="1344"/>
                    </a:moveTo>
                    <a:lnTo>
                      <a:pt x="1610" y="1344"/>
                    </a:lnTo>
                    <a:lnTo>
                      <a:pt x="1612" y="1338"/>
                    </a:lnTo>
                    <a:lnTo>
                      <a:pt x="1614" y="1334"/>
                    </a:lnTo>
                    <a:lnTo>
                      <a:pt x="1612" y="1324"/>
                    </a:lnTo>
                    <a:lnTo>
                      <a:pt x="1610" y="1312"/>
                    </a:lnTo>
                    <a:lnTo>
                      <a:pt x="1608" y="1304"/>
                    </a:lnTo>
                    <a:lnTo>
                      <a:pt x="1610" y="1294"/>
                    </a:lnTo>
                    <a:lnTo>
                      <a:pt x="1610" y="1280"/>
                    </a:lnTo>
                    <a:lnTo>
                      <a:pt x="1608" y="1276"/>
                    </a:lnTo>
                    <a:lnTo>
                      <a:pt x="1606" y="1276"/>
                    </a:lnTo>
                    <a:lnTo>
                      <a:pt x="1604" y="1274"/>
                    </a:lnTo>
                    <a:lnTo>
                      <a:pt x="1600" y="1270"/>
                    </a:lnTo>
                    <a:lnTo>
                      <a:pt x="1598" y="1266"/>
                    </a:lnTo>
                    <a:lnTo>
                      <a:pt x="1596" y="1256"/>
                    </a:lnTo>
                    <a:lnTo>
                      <a:pt x="1594" y="1246"/>
                    </a:lnTo>
                    <a:lnTo>
                      <a:pt x="1590" y="1238"/>
                    </a:lnTo>
                    <a:lnTo>
                      <a:pt x="1582" y="1226"/>
                    </a:lnTo>
                    <a:lnTo>
                      <a:pt x="1570" y="1214"/>
                    </a:lnTo>
                    <a:lnTo>
                      <a:pt x="1560" y="1198"/>
                    </a:lnTo>
                    <a:lnTo>
                      <a:pt x="1550" y="1184"/>
                    </a:lnTo>
                    <a:lnTo>
                      <a:pt x="1548" y="1182"/>
                    </a:lnTo>
                    <a:lnTo>
                      <a:pt x="1546" y="1182"/>
                    </a:lnTo>
                    <a:lnTo>
                      <a:pt x="1542" y="1182"/>
                    </a:lnTo>
                    <a:lnTo>
                      <a:pt x="1538" y="1180"/>
                    </a:lnTo>
                    <a:lnTo>
                      <a:pt x="1534" y="1176"/>
                    </a:lnTo>
                    <a:lnTo>
                      <a:pt x="1526" y="1166"/>
                    </a:lnTo>
                    <a:lnTo>
                      <a:pt x="1518" y="1156"/>
                    </a:lnTo>
                    <a:lnTo>
                      <a:pt x="1514" y="1146"/>
                    </a:lnTo>
                    <a:lnTo>
                      <a:pt x="1514" y="1136"/>
                    </a:lnTo>
                    <a:lnTo>
                      <a:pt x="1514" y="1126"/>
                    </a:lnTo>
                    <a:lnTo>
                      <a:pt x="1514" y="1110"/>
                    </a:lnTo>
                    <a:lnTo>
                      <a:pt x="1514" y="1104"/>
                    </a:lnTo>
                    <a:lnTo>
                      <a:pt x="1510" y="1098"/>
                    </a:lnTo>
                    <a:lnTo>
                      <a:pt x="1508" y="1096"/>
                    </a:lnTo>
                    <a:lnTo>
                      <a:pt x="1506" y="1096"/>
                    </a:lnTo>
                    <a:lnTo>
                      <a:pt x="1502" y="1102"/>
                    </a:lnTo>
                    <a:lnTo>
                      <a:pt x="1502" y="1104"/>
                    </a:lnTo>
                    <a:lnTo>
                      <a:pt x="1498" y="1104"/>
                    </a:lnTo>
                    <a:lnTo>
                      <a:pt x="1494" y="1102"/>
                    </a:lnTo>
                    <a:lnTo>
                      <a:pt x="1490" y="1096"/>
                    </a:lnTo>
                    <a:lnTo>
                      <a:pt x="1484" y="1090"/>
                    </a:lnTo>
                    <a:lnTo>
                      <a:pt x="1480" y="1090"/>
                    </a:lnTo>
                    <a:lnTo>
                      <a:pt x="1480" y="1092"/>
                    </a:lnTo>
                    <a:lnTo>
                      <a:pt x="1480" y="1098"/>
                    </a:lnTo>
                    <a:lnTo>
                      <a:pt x="1478" y="1102"/>
                    </a:lnTo>
                    <a:lnTo>
                      <a:pt x="1478" y="1106"/>
                    </a:lnTo>
                    <a:lnTo>
                      <a:pt x="1474" y="1104"/>
                    </a:lnTo>
                    <a:lnTo>
                      <a:pt x="1470" y="1100"/>
                    </a:lnTo>
                    <a:lnTo>
                      <a:pt x="1464" y="1092"/>
                    </a:lnTo>
                    <a:lnTo>
                      <a:pt x="1462" y="1086"/>
                    </a:lnTo>
                    <a:lnTo>
                      <a:pt x="1462" y="1080"/>
                    </a:lnTo>
                    <a:lnTo>
                      <a:pt x="1462" y="1076"/>
                    </a:lnTo>
                    <a:lnTo>
                      <a:pt x="1464" y="1066"/>
                    </a:lnTo>
                    <a:lnTo>
                      <a:pt x="1462" y="1060"/>
                    </a:lnTo>
                    <a:lnTo>
                      <a:pt x="1462" y="1054"/>
                    </a:lnTo>
                    <a:lnTo>
                      <a:pt x="1458" y="1046"/>
                    </a:lnTo>
                    <a:lnTo>
                      <a:pt x="1452" y="1038"/>
                    </a:lnTo>
                    <a:lnTo>
                      <a:pt x="1440" y="1022"/>
                    </a:lnTo>
                    <a:lnTo>
                      <a:pt x="1430" y="1012"/>
                    </a:lnTo>
                    <a:lnTo>
                      <a:pt x="1428" y="1008"/>
                    </a:lnTo>
                    <a:lnTo>
                      <a:pt x="1432" y="1008"/>
                    </a:lnTo>
                    <a:lnTo>
                      <a:pt x="1436" y="1008"/>
                    </a:lnTo>
                    <a:lnTo>
                      <a:pt x="1438" y="1006"/>
                    </a:lnTo>
                    <a:lnTo>
                      <a:pt x="1440" y="1002"/>
                    </a:lnTo>
                    <a:lnTo>
                      <a:pt x="1438" y="998"/>
                    </a:lnTo>
                    <a:lnTo>
                      <a:pt x="1436" y="994"/>
                    </a:lnTo>
                    <a:lnTo>
                      <a:pt x="1430" y="988"/>
                    </a:lnTo>
                    <a:lnTo>
                      <a:pt x="1422" y="984"/>
                    </a:lnTo>
                    <a:lnTo>
                      <a:pt x="1410" y="978"/>
                    </a:lnTo>
                    <a:lnTo>
                      <a:pt x="1398" y="974"/>
                    </a:lnTo>
                    <a:lnTo>
                      <a:pt x="1392" y="968"/>
                    </a:lnTo>
                    <a:lnTo>
                      <a:pt x="1388" y="964"/>
                    </a:lnTo>
                    <a:lnTo>
                      <a:pt x="1386" y="960"/>
                    </a:lnTo>
                    <a:lnTo>
                      <a:pt x="1384" y="956"/>
                    </a:lnTo>
                    <a:lnTo>
                      <a:pt x="1380" y="952"/>
                    </a:lnTo>
                    <a:lnTo>
                      <a:pt x="1374" y="950"/>
                    </a:lnTo>
                    <a:lnTo>
                      <a:pt x="1364" y="946"/>
                    </a:lnTo>
                    <a:lnTo>
                      <a:pt x="1354" y="942"/>
                    </a:lnTo>
                    <a:lnTo>
                      <a:pt x="1346" y="938"/>
                    </a:lnTo>
                    <a:lnTo>
                      <a:pt x="1340" y="934"/>
                    </a:lnTo>
                    <a:lnTo>
                      <a:pt x="1338" y="928"/>
                    </a:lnTo>
                    <a:lnTo>
                      <a:pt x="1334" y="916"/>
                    </a:lnTo>
                    <a:lnTo>
                      <a:pt x="1332" y="908"/>
                    </a:lnTo>
                    <a:lnTo>
                      <a:pt x="1328" y="902"/>
                    </a:lnTo>
                    <a:lnTo>
                      <a:pt x="1324" y="896"/>
                    </a:lnTo>
                    <a:lnTo>
                      <a:pt x="1324" y="886"/>
                    </a:lnTo>
                    <a:lnTo>
                      <a:pt x="1322" y="864"/>
                    </a:lnTo>
                    <a:lnTo>
                      <a:pt x="1322" y="852"/>
                    </a:lnTo>
                    <a:lnTo>
                      <a:pt x="1320" y="840"/>
                    </a:lnTo>
                    <a:lnTo>
                      <a:pt x="1316" y="828"/>
                    </a:lnTo>
                    <a:lnTo>
                      <a:pt x="1308" y="818"/>
                    </a:lnTo>
                    <a:lnTo>
                      <a:pt x="1304" y="812"/>
                    </a:lnTo>
                    <a:lnTo>
                      <a:pt x="1302" y="806"/>
                    </a:lnTo>
                    <a:lnTo>
                      <a:pt x="1298" y="794"/>
                    </a:lnTo>
                    <a:lnTo>
                      <a:pt x="1296" y="780"/>
                    </a:lnTo>
                    <a:lnTo>
                      <a:pt x="1296" y="764"/>
                    </a:lnTo>
                    <a:lnTo>
                      <a:pt x="1296" y="750"/>
                    </a:lnTo>
                    <a:lnTo>
                      <a:pt x="1294" y="736"/>
                    </a:lnTo>
                    <a:lnTo>
                      <a:pt x="1290" y="726"/>
                    </a:lnTo>
                    <a:lnTo>
                      <a:pt x="1286" y="722"/>
                    </a:lnTo>
                    <a:lnTo>
                      <a:pt x="1282" y="718"/>
                    </a:lnTo>
                    <a:lnTo>
                      <a:pt x="1274" y="712"/>
                    </a:lnTo>
                    <a:lnTo>
                      <a:pt x="1268" y="704"/>
                    </a:lnTo>
                    <a:lnTo>
                      <a:pt x="1262" y="692"/>
                    </a:lnTo>
                    <a:lnTo>
                      <a:pt x="1258" y="690"/>
                    </a:lnTo>
                    <a:lnTo>
                      <a:pt x="1256" y="688"/>
                    </a:lnTo>
                    <a:lnTo>
                      <a:pt x="1254" y="690"/>
                    </a:lnTo>
                    <a:lnTo>
                      <a:pt x="1250" y="698"/>
                    </a:lnTo>
                    <a:lnTo>
                      <a:pt x="1244" y="702"/>
                    </a:lnTo>
                    <a:lnTo>
                      <a:pt x="1240" y="704"/>
                    </a:lnTo>
                    <a:lnTo>
                      <a:pt x="1236" y="702"/>
                    </a:lnTo>
                    <a:lnTo>
                      <a:pt x="1232" y="696"/>
                    </a:lnTo>
                    <a:lnTo>
                      <a:pt x="1228" y="690"/>
                    </a:lnTo>
                    <a:lnTo>
                      <a:pt x="1226" y="682"/>
                    </a:lnTo>
                    <a:lnTo>
                      <a:pt x="1224" y="664"/>
                    </a:lnTo>
                    <a:lnTo>
                      <a:pt x="1224" y="650"/>
                    </a:lnTo>
                    <a:lnTo>
                      <a:pt x="1224" y="634"/>
                    </a:lnTo>
                    <a:lnTo>
                      <a:pt x="1220" y="620"/>
                    </a:lnTo>
                    <a:lnTo>
                      <a:pt x="1216" y="614"/>
                    </a:lnTo>
                    <a:lnTo>
                      <a:pt x="1212" y="606"/>
                    </a:lnTo>
                    <a:lnTo>
                      <a:pt x="1208" y="600"/>
                    </a:lnTo>
                    <a:lnTo>
                      <a:pt x="1206" y="596"/>
                    </a:lnTo>
                    <a:lnTo>
                      <a:pt x="1206" y="588"/>
                    </a:lnTo>
                    <a:lnTo>
                      <a:pt x="1208" y="584"/>
                    </a:lnTo>
                    <a:lnTo>
                      <a:pt x="1206" y="582"/>
                    </a:lnTo>
                    <a:lnTo>
                      <a:pt x="1204" y="578"/>
                    </a:lnTo>
                    <a:lnTo>
                      <a:pt x="1200" y="576"/>
                    </a:lnTo>
                    <a:lnTo>
                      <a:pt x="1196" y="572"/>
                    </a:lnTo>
                    <a:lnTo>
                      <a:pt x="1194" y="562"/>
                    </a:lnTo>
                    <a:lnTo>
                      <a:pt x="1192" y="548"/>
                    </a:lnTo>
                    <a:lnTo>
                      <a:pt x="1190" y="534"/>
                    </a:lnTo>
                    <a:lnTo>
                      <a:pt x="1188" y="526"/>
                    </a:lnTo>
                    <a:lnTo>
                      <a:pt x="1184" y="522"/>
                    </a:lnTo>
                    <a:lnTo>
                      <a:pt x="1180" y="520"/>
                    </a:lnTo>
                    <a:lnTo>
                      <a:pt x="1176" y="520"/>
                    </a:lnTo>
                    <a:lnTo>
                      <a:pt x="1172" y="522"/>
                    </a:lnTo>
                    <a:lnTo>
                      <a:pt x="1170" y="526"/>
                    </a:lnTo>
                    <a:lnTo>
                      <a:pt x="1166" y="532"/>
                    </a:lnTo>
                    <a:lnTo>
                      <a:pt x="1166" y="538"/>
                    </a:lnTo>
                    <a:lnTo>
                      <a:pt x="1164" y="552"/>
                    </a:lnTo>
                    <a:lnTo>
                      <a:pt x="1162" y="564"/>
                    </a:lnTo>
                    <a:lnTo>
                      <a:pt x="1150" y="594"/>
                    </a:lnTo>
                    <a:lnTo>
                      <a:pt x="1146" y="602"/>
                    </a:lnTo>
                    <a:lnTo>
                      <a:pt x="1146" y="608"/>
                    </a:lnTo>
                    <a:lnTo>
                      <a:pt x="1146" y="612"/>
                    </a:lnTo>
                    <a:lnTo>
                      <a:pt x="1150" y="614"/>
                    </a:lnTo>
                    <a:lnTo>
                      <a:pt x="1152" y="616"/>
                    </a:lnTo>
                    <a:lnTo>
                      <a:pt x="1152" y="618"/>
                    </a:lnTo>
                    <a:lnTo>
                      <a:pt x="1150" y="622"/>
                    </a:lnTo>
                    <a:lnTo>
                      <a:pt x="1144" y="630"/>
                    </a:lnTo>
                    <a:lnTo>
                      <a:pt x="1144" y="636"/>
                    </a:lnTo>
                    <a:lnTo>
                      <a:pt x="1144" y="646"/>
                    </a:lnTo>
                    <a:lnTo>
                      <a:pt x="1138" y="658"/>
                    </a:lnTo>
                    <a:lnTo>
                      <a:pt x="1136" y="668"/>
                    </a:lnTo>
                    <a:lnTo>
                      <a:pt x="1136" y="676"/>
                    </a:lnTo>
                    <a:lnTo>
                      <a:pt x="1140" y="700"/>
                    </a:lnTo>
                    <a:lnTo>
                      <a:pt x="1144" y="724"/>
                    </a:lnTo>
                    <a:lnTo>
                      <a:pt x="1144" y="736"/>
                    </a:lnTo>
                    <a:lnTo>
                      <a:pt x="1142" y="748"/>
                    </a:lnTo>
                    <a:lnTo>
                      <a:pt x="1136" y="768"/>
                    </a:lnTo>
                    <a:lnTo>
                      <a:pt x="1136" y="780"/>
                    </a:lnTo>
                    <a:lnTo>
                      <a:pt x="1136" y="792"/>
                    </a:lnTo>
                    <a:lnTo>
                      <a:pt x="1130" y="806"/>
                    </a:lnTo>
                    <a:lnTo>
                      <a:pt x="1124" y="816"/>
                    </a:lnTo>
                    <a:lnTo>
                      <a:pt x="1120" y="826"/>
                    </a:lnTo>
                    <a:lnTo>
                      <a:pt x="1116" y="840"/>
                    </a:lnTo>
                    <a:lnTo>
                      <a:pt x="1114" y="850"/>
                    </a:lnTo>
                    <a:lnTo>
                      <a:pt x="1110" y="856"/>
                    </a:lnTo>
                    <a:lnTo>
                      <a:pt x="1102" y="862"/>
                    </a:lnTo>
                    <a:lnTo>
                      <a:pt x="1096" y="866"/>
                    </a:lnTo>
                    <a:lnTo>
                      <a:pt x="1088" y="866"/>
                    </a:lnTo>
                    <a:lnTo>
                      <a:pt x="1078" y="864"/>
                    </a:lnTo>
                    <a:lnTo>
                      <a:pt x="1068" y="860"/>
                    </a:lnTo>
                    <a:lnTo>
                      <a:pt x="1060" y="854"/>
                    </a:lnTo>
                    <a:lnTo>
                      <a:pt x="1052" y="848"/>
                    </a:lnTo>
                    <a:lnTo>
                      <a:pt x="1046" y="842"/>
                    </a:lnTo>
                    <a:lnTo>
                      <a:pt x="1044" y="836"/>
                    </a:lnTo>
                    <a:lnTo>
                      <a:pt x="1040" y="830"/>
                    </a:lnTo>
                    <a:lnTo>
                      <a:pt x="1036" y="826"/>
                    </a:lnTo>
                    <a:lnTo>
                      <a:pt x="1028" y="824"/>
                    </a:lnTo>
                    <a:lnTo>
                      <a:pt x="1022" y="822"/>
                    </a:lnTo>
                    <a:lnTo>
                      <a:pt x="1014" y="818"/>
                    </a:lnTo>
                    <a:lnTo>
                      <a:pt x="1004" y="812"/>
                    </a:lnTo>
                    <a:lnTo>
                      <a:pt x="990" y="800"/>
                    </a:lnTo>
                    <a:lnTo>
                      <a:pt x="978" y="788"/>
                    </a:lnTo>
                    <a:lnTo>
                      <a:pt x="968" y="782"/>
                    </a:lnTo>
                    <a:lnTo>
                      <a:pt x="962" y="780"/>
                    </a:lnTo>
                    <a:lnTo>
                      <a:pt x="956" y="778"/>
                    </a:lnTo>
                    <a:lnTo>
                      <a:pt x="948" y="776"/>
                    </a:lnTo>
                    <a:lnTo>
                      <a:pt x="942" y="772"/>
                    </a:lnTo>
                    <a:lnTo>
                      <a:pt x="934" y="764"/>
                    </a:lnTo>
                    <a:lnTo>
                      <a:pt x="922" y="752"/>
                    </a:lnTo>
                    <a:lnTo>
                      <a:pt x="912" y="744"/>
                    </a:lnTo>
                    <a:lnTo>
                      <a:pt x="898" y="732"/>
                    </a:lnTo>
                    <a:lnTo>
                      <a:pt x="896" y="728"/>
                    </a:lnTo>
                    <a:lnTo>
                      <a:pt x="896" y="722"/>
                    </a:lnTo>
                    <a:lnTo>
                      <a:pt x="900" y="712"/>
                    </a:lnTo>
                    <a:lnTo>
                      <a:pt x="908" y="700"/>
                    </a:lnTo>
                    <a:lnTo>
                      <a:pt x="916" y="684"/>
                    </a:lnTo>
                    <a:lnTo>
                      <a:pt x="920" y="674"/>
                    </a:lnTo>
                    <a:lnTo>
                      <a:pt x="920" y="670"/>
                    </a:lnTo>
                    <a:lnTo>
                      <a:pt x="918" y="670"/>
                    </a:lnTo>
                    <a:lnTo>
                      <a:pt x="916" y="668"/>
                    </a:lnTo>
                    <a:lnTo>
                      <a:pt x="914" y="666"/>
                    </a:lnTo>
                    <a:lnTo>
                      <a:pt x="914" y="662"/>
                    </a:lnTo>
                    <a:lnTo>
                      <a:pt x="918" y="652"/>
                    </a:lnTo>
                    <a:lnTo>
                      <a:pt x="924" y="644"/>
                    </a:lnTo>
                    <a:lnTo>
                      <a:pt x="928" y="640"/>
                    </a:lnTo>
                    <a:lnTo>
                      <a:pt x="930" y="642"/>
                    </a:lnTo>
                    <a:lnTo>
                      <a:pt x="934" y="646"/>
                    </a:lnTo>
                    <a:lnTo>
                      <a:pt x="936" y="648"/>
                    </a:lnTo>
                    <a:lnTo>
                      <a:pt x="936" y="650"/>
                    </a:lnTo>
                    <a:lnTo>
                      <a:pt x="938" y="646"/>
                    </a:lnTo>
                    <a:lnTo>
                      <a:pt x="940" y="638"/>
                    </a:lnTo>
                    <a:lnTo>
                      <a:pt x="942" y="626"/>
                    </a:lnTo>
                    <a:lnTo>
                      <a:pt x="946" y="618"/>
                    </a:lnTo>
                    <a:lnTo>
                      <a:pt x="950" y="612"/>
                    </a:lnTo>
                    <a:lnTo>
                      <a:pt x="956" y="606"/>
                    </a:lnTo>
                    <a:lnTo>
                      <a:pt x="958" y="604"/>
                    </a:lnTo>
                    <a:lnTo>
                      <a:pt x="960" y="602"/>
                    </a:lnTo>
                    <a:lnTo>
                      <a:pt x="960" y="598"/>
                    </a:lnTo>
                    <a:lnTo>
                      <a:pt x="956" y="596"/>
                    </a:lnTo>
                    <a:lnTo>
                      <a:pt x="950" y="590"/>
                    </a:lnTo>
                    <a:lnTo>
                      <a:pt x="946" y="586"/>
                    </a:lnTo>
                    <a:lnTo>
                      <a:pt x="942" y="580"/>
                    </a:lnTo>
                    <a:lnTo>
                      <a:pt x="942" y="578"/>
                    </a:lnTo>
                    <a:lnTo>
                      <a:pt x="940" y="578"/>
                    </a:lnTo>
                    <a:lnTo>
                      <a:pt x="934" y="582"/>
                    </a:lnTo>
                    <a:lnTo>
                      <a:pt x="930" y="584"/>
                    </a:lnTo>
                    <a:lnTo>
                      <a:pt x="928" y="588"/>
                    </a:lnTo>
                    <a:lnTo>
                      <a:pt x="928" y="594"/>
                    </a:lnTo>
                    <a:lnTo>
                      <a:pt x="930" y="598"/>
                    </a:lnTo>
                    <a:lnTo>
                      <a:pt x="928" y="600"/>
                    </a:lnTo>
                    <a:lnTo>
                      <a:pt x="926" y="602"/>
                    </a:lnTo>
                    <a:lnTo>
                      <a:pt x="922" y="604"/>
                    </a:lnTo>
                    <a:lnTo>
                      <a:pt x="920" y="604"/>
                    </a:lnTo>
                    <a:lnTo>
                      <a:pt x="918" y="598"/>
                    </a:lnTo>
                    <a:lnTo>
                      <a:pt x="918" y="592"/>
                    </a:lnTo>
                    <a:lnTo>
                      <a:pt x="918" y="590"/>
                    </a:lnTo>
                    <a:lnTo>
                      <a:pt x="916" y="590"/>
                    </a:lnTo>
                    <a:lnTo>
                      <a:pt x="914" y="588"/>
                    </a:lnTo>
                    <a:lnTo>
                      <a:pt x="914" y="586"/>
                    </a:lnTo>
                    <a:lnTo>
                      <a:pt x="914" y="578"/>
                    </a:lnTo>
                    <a:lnTo>
                      <a:pt x="914" y="574"/>
                    </a:lnTo>
                    <a:lnTo>
                      <a:pt x="912" y="574"/>
                    </a:lnTo>
                    <a:lnTo>
                      <a:pt x="906" y="576"/>
                    </a:lnTo>
                    <a:lnTo>
                      <a:pt x="898" y="584"/>
                    </a:lnTo>
                    <a:lnTo>
                      <a:pt x="888" y="590"/>
                    </a:lnTo>
                    <a:lnTo>
                      <a:pt x="882" y="594"/>
                    </a:lnTo>
                    <a:lnTo>
                      <a:pt x="878" y="594"/>
                    </a:lnTo>
                    <a:lnTo>
                      <a:pt x="874" y="592"/>
                    </a:lnTo>
                    <a:lnTo>
                      <a:pt x="870" y="586"/>
                    </a:lnTo>
                    <a:lnTo>
                      <a:pt x="866" y="584"/>
                    </a:lnTo>
                    <a:lnTo>
                      <a:pt x="860" y="584"/>
                    </a:lnTo>
                    <a:lnTo>
                      <a:pt x="854" y="586"/>
                    </a:lnTo>
                    <a:lnTo>
                      <a:pt x="848" y="586"/>
                    </a:lnTo>
                    <a:lnTo>
                      <a:pt x="844" y="584"/>
                    </a:lnTo>
                    <a:lnTo>
                      <a:pt x="842" y="580"/>
                    </a:lnTo>
                    <a:lnTo>
                      <a:pt x="834" y="572"/>
                    </a:lnTo>
                    <a:lnTo>
                      <a:pt x="830" y="570"/>
                    </a:lnTo>
                    <a:lnTo>
                      <a:pt x="822" y="570"/>
                    </a:lnTo>
                    <a:lnTo>
                      <a:pt x="814" y="570"/>
                    </a:lnTo>
                    <a:lnTo>
                      <a:pt x="808" y="568"/>
                    </a:lnTo>
                    <a:lnTo>
                      <a:pt x="804" y="564"/>
                    </a:lnTo>
                    <a:lnTo>
                      <a:pt x="802" y="560"/>
                    </a:lnTo>
                    <a:lnTo>
                      <a:pt x="798" y="554"/>
                    </a:lnTo>
                    <a:lnTo>
                      <a:pt x="796" y="554"/>
                    </a:lnTo>
                    <a:lnTo>
                      <a:pt x="792" y="554"/>
                    </a:lnTo>
                    <a:lnTo>
                      <a:pt x="788" y="554"/>
                    </a:lnTo>
                    <a:lnTo>
                      <a:pt x="784" y="554"/>
                    </a:lnTo>
                    <a:lnTo>
                      <a:pt x="782" y="550"/>
                    </a:lnTo>
                    <a:lnTo>
                      <a:pt x="776" y="546"/>
                    </a:lnTo>
                    <a:lnTo>
                      <a:pt x="774" y="544"/>
                    </a:lnTo>
                    <a:lnTo>
                      <a:pt x="768" y="542"/>
                    </a:lnTo>
                    <a:lnTo>
                      <a:pt x="758" y="542"/>
                    </a:lnTo>
                    <a:lnTo>
                      <a:pt x="752" y="544"/>
                    </a:lnTo>
                    <a:lnTo>
                      <a:pt x="750" y="546"/>
                    </a:lnTo>
                    <a:lnTo>
                      <a:pt x="750" y="548"/>
                    </a:lnTo>
                    <a:lnTo>
                      <a:pt x="754" y="556"/>
                    </a:lnTo>
                    <a:lnTo>
                      <a:pt x="756" y="558"/>
                    </a:lnTo>
                    <a:lnTo>
                      <a:pt x="762" y="560"/>
                    </a:lnTo>
                    <a:lnTo>
                      <a:pt x="774" y="560"/>
                    </a:lnTo>
                    <a:lnTo>
                      <a:pt x="778" y="560"/>
                    </a:lnTo>
                    <a:lnTo>
                      <a:pt x="782" y="564"/>
                    </a:lnTo>
                    <a:lnTo>
                      <a:pt x="784" y="570"/>
                    </a:lnTo>
                    <a:lnTo>
                      <a:pt x="782" y="580"/>
                    </a:lnTo>
                    <a:lnTo>
                      <a:pt x="778" y="594"/>
                    </a:lnTo>
                    <a:lnTo>
                      <a:pt x="778" y="596"/>
                    </a:lnTo>
                    <a:lnTo>
                      <a:pt x="776" y="596"/>
                    </a:lnTo>
                    <a:lnTo>
                      <a:pt x="768" y="594"/>
                    </a:lnTo>
                    <a:lnTo>
                      <a:pt x="760" y="594"/>
                    </a:lnTo>
                    <a:lnTo>
                      <a:pt x="750" y="596"/>
                    </a:lnTo>
                    <a:lnTo>
                      <a:pt x="742" y="596"/>
                    </a:lnTo>
                    <a:lnTo>
                      <a:pt x="736" y="596"/>
                    </a:lnTo>
                    <a:lnTo>
                      <a:pt x="728" y="592"/>
                    </a:lnTo>
                    <a:lnTo>
                      <a:pt x="726" y="592"/>
                    </a:lnTo>
                    <a:lnTo>
                      <a:pt x="720" y="594"/>
                    </a:lnTo>
                    <a:lnTo>
                      <a:pt x="700" y="608"/>
                    </a:lnTo>
                    <a:lnTo>
                      <a:pt x="688" y="620"/>
                    </a:lnTo>
                    <a:lnTo>
                      <a:pt x="680" y="628"/>
                    </a:lnTo>
                    <a:lnTo>
                      <a:pt x="678" y="634"/>
                    </a:lnTo>
                    <a:lnTo>
                      <a:pt x="676" y="638"/>
                    </a:lnTo>
                    <a:lnTo>
                      <a:pt x="676" y="644"/>
                    </a:lnTo>
                    <a:lnTo>
                      <a:pt x="674" y="652"/>
                    </a:lnTo>
                    <a:lnTo>
                      <a:pt x="670" y="662"/>
                    </a:lnTo>
                    <a:lnTo>
                      <a:pt x="662" y="674"/>
                    </a:lnTo>
                    <a:lnTo>
                      <a:pt x="654" y="688"/>
                    </a:lnTo>
                    <a:lnTo>
                      <a:pt x="650" y="698"/>
                    </a:lnTo>
                    <a:lnTo>
                      <a:pt x="652" y="706"/>
                    </a:lnTo>
                    <a:lnTo>
                      <a:pt x="654" y="710"/>
                    </a:lnTo>
                    <a:lnTo>
                      <a:pt x="662" y="716"/>
                    </a:lnTo>
                    <a:lnTo>
                      <a:pt x="662" y="720"/>
                    </a:lnTo>
                    <a:lnTo>
                      <a:pt x="658" y="724"/>
                    </a:lnTo>
                    <a:lnTo>
                      <a:pt x="652" y="728"/>
                    </a:lnTo>
                    <a:lnTo>
                      <a:pt x="648" y="730"/>
                    </a:lnTo>
                    <a:lnTo>
                      <a:pt x="644" y="730"/>
                    </a:lnTo>
                    <a:lnTo>
                      <a:pt x="640" y="728"/>
                    </a:lnTo>
                    <a:lnTo>
                      <a:pt x="630" y="722"/>
                    </a:lnTo>
                    <a:lnTo>
                      <a:pt x="626" y="722"/>
                    </a:lnTo>
                    <a:lnTo>
                      <a:pt x="618" y="722"/>
                    </a:lnTo>
                    <a:lnTo>
                      <a:pt x="612" y="722"/>
                    </a:lnTo>
                    <a:lnTo>
                      <a:pt x="608" y="718"/>
                    </a:lnTo>
                    <a:lnTo>
                      <a:pt x="596" y="712"/>
                    </a:lnTo>
                    <a:lnTo>
                      <a:pt x="574" y="688"/>
                    </a:lnTo>
                    <a:lnTo>
                      <a:pt x="562" y="676"/>
                    </a:lnTo>
                    <a:lnTo>
                      <a:pt x="554" y="670"/>
                    </a:lnTo>
                    <a:lnTo>
                      <a:pt x="550" y="668"/>
                    </a:lnTo>
                    <a:lnTo>
                      <a:pt x="548" y="668"/>
                    </a:lnTo>
                    <a:lnTo>
                      <a:pt x="546" y="670"/>
                    </a:lnTo>
                    <a:lnTo>
                      <a:pt x="544" y="674"/>
                    </a:lnTo>
                    <a:lnTo>
                      <a:pt x="542" y="682"/>
                    </a:lnTo>
                    <a:lnTo>
                      <a:pt x="540" y="684"/>
                    </a:lnTo>
                    <a:lnTo>
                      <a:pt x="536" y="684"/>
                    </a:lnTo>
                    <a:lnTo>
                      <a:pt x="532" y="682"/>
                    </a:lnTo>
                    <a:lnTo>
                      <a:pt x="526" y="678"/>
                    </a:lnTo>
                    <a:lnTo>
                      <a:pt x="522" y="678"/>
                    </a:lnTo>
                    <a:lnTo>
                      <a:pt x="518" y="682"/>
                    </a:lnTo>
                    <a:lnTo>
                      <a:pt x="516" y="690"/>
                    </a:lnTo>
                    <a:lnTo>
                      <a:pt x="516" y="698"/>
                    </a:lnTo>
                    <a:lnTo>
                      <a:pt x="514" y="700"/>
                    </a:lnTo>
                    <a:lnTo>
                      <a:pt x="510" y="700"/>
                    </a:lnTo>
                    <a:lnTo>
                      <a:pt x="508" y="698"/>
                    </a:lnTo>
                    <a:lnTo>
                      <a:pt x="502" y="696"/>
                    </a:lnTo>
                    <a:lnTo>
                      <a:pt x="498" y="698"/>
                    </a:lnTo>
                    <a:lnTo>
                      <a:pt x="490" y="704"/>
                    </a:lnTo>
                    <a:lnTo>
                      <a:pt x="482" y="718"/>
                    </a:lnTo>
                    <a:lnTo>
                      <a:pt x="474" y="732"/>
                    </a:lnTo>
                    <a:lnTo>
                      <a:pt x="468" y="742"/>
                    </a:lnTo>
                    <a:lnTo>
                      <a:pt x="458" y="752"/>
                    </a:lnTo>
                    <a:lnTo>
                      <a:pt x="454" y="756"/>
                    </a:lnTo>
                    <a:lnTo>
                      <a:pt x="452" y="762"/>
                    </a:lnTo>
                    <a:lnTo>
                      <a:pt x="450" y="768"/>
                    </a:lnTo>
                    <a:lnTo>
                      <a:pt x="448" y="780"/>
                    </a:lnTo>
                    <a:lnTo>
                      <a:pt x="448" y="794"/>
                    </a:lnTo>
                    <a:lnTo>
                      <a:pt x="446" y="798"/>
                    </a:lnTo>
                    <a:lnTo>
                      <a:pt x="444" y="800"/>
                    </a:lnTo>
                    <a:lnTo>
                      <a:pt x="440" y="798"/>
                    </a:lnTo>
                    <a:lnTo>
                      <a:pt x="434" y="794"/>
                    </a:lnTo>
                    <a:lnTo>
                      <a:pt x="428" y="792"/>
                    </a:lnTo>
                    <a:lnTo>
                      <a:pt x="426" y="792"/>
                    </a:lnTo>
                    <a:lnTo>
                      <a:pt x="422" y="794"/>
                    </a:lnTo>
                    <a:lnTo>
                      <a:pt x="420" y="798"/>
                    </a:lnTo>
                    <a:lnTo>
                      <a:pt x="418" y="804"/>
                    </a:lnTo>
                    <a:lnTo>
                      <a:pt x="416" y="824"/>
                    </a:lnTo>
                    <a:lnTo>
                      <a:pt x="414" y="840"/>
                    </a:lnTo>
                    <a:lnTo>
                      <a:pt x="414" y="842"/>
                    </a:lnTo>
                    <a:lnTo>
                      <a:pt x="412" y="842"/>
                    </a:lnTo>
                    <a:lnTo>
                      <a:pt x="408" y="828"/>
                    </a:lnTo>
                    <a:lnTo>
                      <a:pt x="402" y="818"/>
                    </a:lnTo>
                    <a:lnTo>
                      <a:pt x="400" y="812"/>
                    </a:lnTo>
                    <a:lnTo>
                      <a:pt x="396" y="810"/>
                    </a:lnTo>
                    <a:lnTo>
                      <a:pt x="392" y="810"/>
                    </a:lnTo>
                    <a:lnTo>
                      <a:pt x="386" y="812"/>
                    </a:lnTo>
                    <a:lnTo>
                      <a:pt x="382" y="816"/>
                    </a:lnTo>
                    <a:lnTo>
                      <a:pt x="376" y="822"/>
                    </a:lnTo>
                    <a:lnTo>
                      <a:pt x="366" y="840"/>
                    </a:lnTo>
                    <a:lnTo>
                      <a:pt x="360" y="852"/>
                    </a:lnTo>
                    <a:lnTo>
                      <a:pt x="360" y="864"/>
                    </a:lnTo>
                    <a:lnTo>
                      <a:pt x="362" y="872"/>
                    </a:lnTo>
                    <a:lnTo>
                      <a:pt x="362" y="880"/>
                    </a:lnTo>
                    <a:lnTo>
                      <a:pt x="362" y="886"/>
                    </a:lnTo>
                    <a:lnTo>
                      <a:pt x="358" y="894"/>
                    </a:lnTo>
                    <a:lnTo>
                      <a:pt x="350" y="902"/>
                    </a:lnTo>
                    <a:lnTo>
                      <a:pt x="344" y="908"/>
                    </a:lnTo>
                    <a:lnTo>
                      <a:pt x="338" y="916"/>
                    </a:lnTo>
                    <a:lnTo>
                      <a:pt x="334" y="930"/>
                    </a:lnTo>
                    <a:lnTo>
                      <a:pt x="330" y="940"/>
                    </a:lnTo>
                    <a:lnTo>
                      <a:pt x="324" y="948"/>
                    </a:lnTo>
                    <a:lnTo>
                      <a:pt x="316" y="958"/>
                    </a:lnTo>
                    <a:lnTo>
                      <a:pt x="304" y="968"/>
                    </a:lnTo>
                    <a:lnTo>
                      <a:pt x="290" y="976"/>
                    </a:lnTo>
                    <a:lnTo>
                      <a:pt x="276" y="980"/>
                    </a:lnTo>
                    <a:lnTo>
                      <a:pt x="266" y="982"/>
                    </a:lnTo>
                    <a:lnTo>
                      <a:pt x="256" y="980"/>
                    </a:lnTo>
                    <a:lnTo>
                      <a:pt x="240" y="980"/>
                    </a:lnTo>
                    <a:lnTo>
                      <a:pt x="234" y="982"/>
                    </a:lnTo>
                    <a:lnTo>
                      <a:pt x="232" y="986"/>
                    </a:lnTo>
                    <a:lnTo>
                      <a:pt x="228" y="990"/>
                    </a:lnTo>
                    <a:lnTo>
                      <a:pt x="224" y="994"/>
                    </a:lnTo>
                    <a:lnTo>
                      <a:pt x="212" y="998"/>
                    </a:lnTo>
                    <a:lnTo>
                      <a:pt x="198" y="1002"/>
                    </a:lnTo>
                    <a:lnTo>
                      <a:pt x="180" y="1012"/>
                    </a:lnTo>
                    <a:lnTo>
                      <a:pt x="170" y="1016"/>
                    </a:lnTo>
                    <a:lnTo>
                      <a:pt x="162" y="1016"/>
                    </a:lnTo>
                    <a:lnTo>
                      <a:pt x="150" y="1012"/>
                    </a:lnTo>
                    <a:lnTo>
                      <a:pt x="142" y="1012"/>
                    </a:lnTo>
                    <a:lnTo>
                      <a:pt x="134" y="1014"/>
                    </a:lnTo>
                    <a:lnTo>
                      <a:pt x="124" y="1020"/>
                    </a:lnTo>
                    <a:lnTo>
                      <a:pt x="110" y="1034"/>
                    </a:lnTo>
                    <a:lnTo>
                      <a:pt x="98" y="1048"/>
                    </a:lnTo>
                    <a:lnTo>
                      <a:pt x="86" y="1058"/>
                    </a:lnTo>
                    <a:lnTo>
                      <a:pt x="78" y="1062"/>
                    </a:lnTo>
                    <a:lnTo>
                      <a:pt x="72" y="1066"/>
                    </a:lnTo>
                    <a:lnTo>
                      <a:pt x="66" y="1068"/>
                    </a:lnTo>
                    <a:lnTo>
                      <a:pt x="60" y="1074"/>
                    </a:lnTo>
                    <a:lnTo>
                      <a:pt x="54" y="1082"/>
                    </a:lnTo>
                    <a:lnTo>
                      <a:pt x="50" y="1094"/>
                    </a:lnTo>
                    <a:lnTo>
                      <a:pt x="44" y="1104"/>
                    </a:lnTo>
                    <a:lnTo>
                      <a:pt x="42" y="1106"/>
                    </a:lnTo>
                    <a:lnTo>
                      <a:pt x="42" y="1104"/>
                    </a:lnTo>
                    <a:lnTo>
                      <a:pt x="40" y="1100"/>
                    </a:lnTo>
                    <a:lnTo>
                      <a:pt x="38" y="1092"/>
                    </a:lnTo>
                    <a:lnTo>
                      <a:pt x="38" y="1084"/>
                    </a:lnTo>
                    <a:lnTo>
                      <a:pt x="36" y="1078"/>
                    </a:lnTo>
                    <a:lnTo>
                      <a:pt x="34" y="1078"/>
                    </a:lnTo>
                    <a:lnTo>
                      <a:pt x="30" y="1078"/>
                    </a:lnTo>
                    <a:lnTo>
                      <a:pt x="24" y="1088"/>
                    </a:lnTo>
                    <a:lnTo>
                      <a:pt x="18" y="1100"/>
                    </a:lnTo>
                    <a:lnTo>
                      <a:pt x="16" y="1110"/>
                    </a:lnTo>
                    <a:lnTo>
                      <a:pt x="18" y="1118"/>
                    </a:lnTo>
                    <a:lnTo>
                      <a:pt x="20" y="1126"/>
                    </a:lnTo>
                    <a:lnTo>
                      <a:pt x="22" y="1134"/>
                    </a:lnTo>
                    <a:lnTo>
                      <a:pt x="22" y="1144"/>
                    </a:lnTo>
                    <a:lnTo>
                      <a:pt x="20" y="1154"/>
                    </a:lnTo>
                    <a:lnTo>
                      <a:pt x="12" y="1170"/>
                    </a:lnTo>
                    <a:lnTo>
                      <a:pt x="8" y="1180"/>
                    </a:lnTo>
                    <a:lnTo>
                      <a:pt x="4" y="1188"/>
                    </a:lnTo>
                    <a:lnTo>
                      <a:pt x="4" y="1196"/>
                    </a:lnTo>
                    <a:lnTo>
                      <a:pt x="4" y="1204"/>
                    </a:lnTo>
                    <a:lnTo>
                      <a:pt x="8" y="1220"/>
                    </a:lnTo>
                    <a:lnTo>
                      <a:pt x="16" y="1236"/>
                    </a:lnTo>
                    <a:lnTo>
                      <a:pt x="34" y="1266"/>
                    </a:lnTo>
                    <a:lnTo>
                      <a:pt x="40" y="1280"/>
                    </a:lnTo>
                    <a:lnTo>
                      <a:pt x="40" y="1288"/>
                    </a:lnTo>
                    <a:lnTo>
                      <a:pt x="42" y="1294"/>
                    </a:lnTo>
                    <a:lnTo>
                      <a:pt x="40" y="1304"/>
                    </a:lnTo>
                    <a:lnTo>
                      <a:pt x="38" y="1304"/>
                    </a:lnTo>
                    <a:lnTo>
                      <a:pt x="36" y="1304"/>
                    </a:lnTo>
                    <a:lnTo>
                      <a:pt x="32" y="1298"/>
                    </a:lnTo>
                    <a:lnTo>
                      <a:pt x="26" y="1288"/>
                    </a:lnTo>
                    <a:lnTo>
                      <a:pt x="14" y="1268"/>
                    </a:lnTo>
                    <a:lnTo>
                      <a:pt x="10" y="1264"/>
                    </a:lnTo>
                    <a:lnTo>
                      <a:pt x="8" y="1264"/>
                    </a:lnTo>
                    <a:lnTo>
                      <a:pt x="6" y="1270"/>
                    </a:lnTo>
                    <a:lnTo>
                      <a:pt x="8" y="1276"/>
                    </a:lnTo>
                    <a:lnTo>
                      <a:pt x="14" y="1290"/>
                    </a:lnTo>
                    <a:lnTo>
                      <a:pt x="20" y="1304"/>
                    </a:lnTo>
                    <a:lnTo>
                      <a:pt x="22" y="1310"/>
                    </a:lnTo>
                    <a:lnTo>
                      <a:pt x="22" y="1316"/>
                    </a:lnTo>
                    <a:lnTo>
                      <a:pt x="20" y="1316"/>
                    </a:lnTo>
                    <a:lnTo>
                      <a:pt x="16" y="1312"/>
                    </a:lnTo>
                    <a:lnTo>
                      <a:pt x="10" y="1298"/>
                    </a:lnTo>
                    <a:lnTo>
                      <a:pt x="6" y="1292"/>
                    </a:lnTo>
                    <a:lnTo>
                      <a:pt x="2" y="1288"/>
                    </a:lnTo>
                    <a:lnTo>
                      <a:pt x="0" y="1290"/>
                    </a:lnTo>
                    <a:lnTo>
                      <a:pt x="0" y="1298"/>
                    </a:lnTo>
                    <a:lnTo>
                      <a:pt x="0" y="1306"/>
                    </a:lnTo>
                    <a:lnTo>
                      <a:pt x="4" y="1316"/>
                    </a:lnTo>
                    <a:lnTo>
                      <a:pt x="18" y="1334"/>
                    </a:lnTo>
                    <a:lnTo>
                      <a:pt x="30" y="1354"/>
                    </a:lnTo>
                    <a:lnTo>
                      <a:pt x="34" y="1364"/>
                    </a:lnTo>
                    <a:lnTo>
                      <a:pt x="36" y="1374"/>
                    </a:lnTo>
                    <a:lnTo>
                      <a:pt x="36" y="1390"/>
                    </a:lnTo>
                    <a:lnTo>
                      <a:pt x="40" y="1402"/>
                    </a:lnTo>
                    <a:lnTo>
                      <a:pt x="48" y="1414"/>
                    </a:lnTo>
                    <a:lnTo>
                      <a:pt x="60" y="1438"/>
                    </a:lnTo>
                    <a:lnTo>
                      <a:pt x="66" y="1452"/>
                    </a:lnTo>
                    <a:lnTo>
                      <a:pt x="68" y="1462"/>
                    </a:lnTo>
                    <a:lnTo>
                      <a:pt x="68" y="1482"/>
                    </a:lnTo>
                    <a:lnTo>
                      <a:pt x="70" y="1494"/>
                    </a:lnTo>
                    <a:lnTo>
                      <a:pt x="72" y="1510"/>
                    </a:lnTo>
                    <a:lnTo>
                      <a:pt x="76" y="1530"/>
                    </a:lnTo>
                    <a:lnTo>
                      <a:pt x="86" y="1556"/>
                    </a:lnTo>
                    <a:lnTo>
                      <a:pt x="96" y="1580"/>
                    </a:lnTo>
                    <a:lnTo>
                      <a:pt x="100" y="1598"/>
                    </a:lnTo>
                    <a:lnTo>
                      <a:pt x="102" y="1610"/>
                    </a:lnTo>
                    <a:lnTo>
                      <a:pt x="100" y="1620"/>
                    </a:lnTo>
                    <a:lnTo>
                      <a:pt x="96" y="1632"/>
                    </a:lnTo>
                    <a:lnTo>
                      <a:pt x="94" y="1638"/>
                    </a:lnTo>
                    <a:lnTo>
                      <a:pt x="94" y="1646"/>
                    </a:lnTo>
                    <a:lnTo>
                      <a:pt x="96" y="1656"/>
                    </a:lnTo>
                    <a:lnTo>
                      <a:pt x="96" y="1664"/>
                    </a:lnTo>
                    <a:lnTo>
                      <a:pt x="94" y="1672"/>
                    </a:lnTo>
                    <a:lnTo>
                      <a:pt x="92" y="1678"/>
                    </a:lnTo>
                    <a:lnTo>
                      <a:pt x="88" y="1682"/>
                    </a:lnTo>
                    <a:lnTo>
                      <a:pt x="84" y="1684"/>
                    </a:lnTo>
                    <a:lnTo>
                      <a:pt x="80" y="1684"/>
                    </a:lnTo>
                    <a:lnTo>
                      <a:pt x="74" y="1684"/>
                    </a:lnTo>
                    <a:lnTo>
                      <a:pt x="70" y="1684"/>
                    </a:lnTo>
                    <a:lnTo>
                      <a:pt x="68" y="1688"/>
                    </a:lnTo>
                    <a:lnTo>
                      <a:pt x="66" y="1694"/>
                    </a:lnTo>
                    <a:lnTo>
                      <a:pt x="66" y="1702"/>
                    </a:lnTo>
                    <a:lnTo>
                      <a:pt x="68" y="1710"/>
                    </a:lnTo>
                    <a:lnTo>
                      <a:pt x="70" y="1716"/>
                    </a:lnTo>
                    <a:lnTo>
                      <a:pt x="76" y="1722"/>
                    </a:lnTo>
                    <a:lnTo>
                      <a:pt x="82" y="1722"/>
                    </a:lnTo>
                    <a:lnTo>
                      <a:pt x="88" y="1722"/>
                    </a:lnTo>
                    <a:lnTo>
                      <a:pt x="92" y="1726"/>
                    </a:lnTo>
                    <a:lnTo>
                      <a:pt x="104" y="1738"/>
                    </a:lnTo>
                    <a:lnTo>
                      <a:pt x="114" y="1746"/>
                    </a:lnTo>
                    <a:lnTo>
                      <a:pt x="124" y="1754"/>
                    </a:lnTo>
                    <a:lnTo>
                      <a:pt x="138" y="1760"/>
                    </a:lnTo>
                    <a:lnTo>
                      <a:pt x="156" y="1762"/>
                    </a:lnTo>
                    <a:lnTo>
                      <a:pt x="174" y="1764"/>
                    </a:lnTo>
                    <a:lnTo>
                      <a:pt x="188" y="1760"/>
                    </a:lnTo>
                    <a:lnTo>
                      <a:pt x="200" y="1756"/>
                    </a:lnTo>
                    <a:lnTo>
                      <a:pt x="208" y="1750"/>
                    </a:lnTo>
                    <a:lnTo>
                      <a:pt x="222" y="1736"/>
                    </a:lnTo>
                    <a:lnTo>
                      <a:pt x="230" y="1732"/>
                    </a:lnTo>
                    <a:lnTo>
                      <a:pt x="238" y="1730"/>
                    </a:lnTo>
                    <a:lnTo>
                      <a:pt x="246" y="1728"/>
                    </a:lnTo>
                    <a:lnTo>
                      <a:pt x="252" y="1724"/>
                    </a:lnTo>
                    <a:lnTo>
                      <a:pt x="254" y="1720"/>
                    </a:lnTo>
                    <a:lnTo>
                      <a:pt x="258" y="1714"/>
                    </a:lnTo>
                    <a:lnTo>
                      <a:pt x="260" y="1708"/>
                    </a:lnTo>
                    <a:lnTo>
                      <a:pt x="264" y="1704"/>
                    </a:lnTo>
                    <a:lnTo>
                      <a:pt x="270" y="1702"/>
                    </a:lnTo>
                    <a:lnTo>
                      <a:pt x="278" y="1700"/>
                    </a:lnTo>
                    <a:lnTo>
                      <a:pt x="290" y="1700"/>
                    </a:lnTo>
                    <a:lnTo>
                      <a:pt x="300" y="1700"/>
                    </a:lnTo>
                    <a:lnTo>
                      <a:pt x="316" y="1696"/>
                    </a:lnTo>
                    <a:lnTo>
                      <a:pt x="322" y="1694"/>
                    </a:lnTo>
                    <a:lnTo>
                      <a:pt x="328" y="1694"/>
                    </a:lnTo>
                    <a:lnTo>
                      <a:pt x="336" y="1694"/>
                    </a:lnTo>
                    <a:lnTo>
                      <a:pt x="344" y="1698"/>
                    </a:lnTo>
                    <a:lnTo>
                      <a:pt x="354" y="1702"/>
                    </a:lnTo>
                    <a:lnTo>
                      <a:pt x="360" y="1704"/>
                    </a:lnTo>
                    <a:lnTo>
                      <a:pt x="364" y="1704"/>
                    </a:lnTo>
                    <a:lnTo>
                      <a:pt x="368" y="1702"/>
                    </a:lnTo>
                    <a:lnTo>
                      <a:pt x="372" y="1698"/>
                    </a:lnTo>
                    <a:lnTo>
                      <a:pt x="378" y="1698"/>
                    </a:lnTo>
                    <a:lnTo>
                      <a:pt x="386" y="1698"/>
                    </a:lnTo>
                    <a:lnTo>
                      <a:pt x="398" y="1702"/>
                    </a:lnTo>
                    <a:lnTo>
                      <a:pt x="406" y="1702"/>
                    </a:lnTo>
                    <a:lnTo>
                      <a:pt x="410" y="1702"/>
                    </a:lnTo>
                    <a:lnTo>
                      <a:pt x="416" y="1702"/>
                    </a:lnTo>
                    <a:lnTo>
                      <a:pt x="420" y="1698"/>
                    </a:lnTo>
                    <a:lnTo>
                      <a:pt x="426" y="1690"/>
                    </a:lnTo>
                    <a:lnTo>
                      <a:pt x="430" y="1678"/>
                    </a:lnTo>
                    <a:lnTo>
                      <a:pt x="434" y="1668"/>
                    </a:lnTo>
                    <a:lnTo>
                      <a:pt x="438" y="1656"/>
                    </a:lnTo>
                    <a:lnTo>
                      <a:pt x="446" y="1650"/>
                    </a:lnTo>
                    <a:lnTo>
                      <a:pt x="450" y="1646"/>
                    </a:lnTo>
                    <a:lnTo>
                      <a:pt x="454" y="1646"/>
                    </a:lnTo>
                    <a:lnTo>
                      <a:pt x="464" y="1644"/>
                    </a:lnTo>
                    <a:lnTo>
                      <a:pt x="472" y="1640"/>
                    </a:lnTo>
                    <a:lnTo>
                      <a:pt x="484" y="1628"/>
                    </a:lnTo>
                    <a:lnTo>
                      <a:pt x="492" y="1622"/>
                    </a:lnTo>
                    <a:lnTo>
                      <a:pt x="502" y="1616"/>
                    </a:lnTo>
                    <a:lnTo>
                      <a:pt x="514" y="1614"/>
                    </a:lnTo>
                    <a:lnTo>
                      <a:pt x="530" y="1614"/>
                    </a:lnTo>
                    <a:lnTo>
                      <a:pt x="544" y="1614"/>
                    </a:lnTo>
                    <a:lnTo>
                      <a:pt x="556" y="1614"/>
                    </a:lnTo>
                    <a:lnTo>
                      <a:pt x="578" y="1610"/>
                    </a:lnTo>
                    <a:lnTo>
                      <a:pt x="596" y="1602"/>
                    </a:lnTo>
                    <a:lnTo>
                      <a:pt x="614" y="1594"/>
                    </a:lnTo>
                    <a:lnTo>
                      <a:pt x="630" y="1586"/>
                    </a:lnTo>
                    <a:lnTo>
                      <a:pt x="644" y="1580"/>
                    </a:lnTo>
                    <a:lnTo>
                      <a:pt x="660" y="1574"/>
                    </a:lnTo>
                    <a:lnTo>
                      <a:pt x="668" y="1574"/>
                    </a:lnTo>
                    <a:lnTo>
                      <a:pt x="676" y="1574"/>
                    </a:lnTo>
                    <a:lnTo>
                      <a:pt x="696" y="1578"/>
                    </a:lnTo>
                    <a:lnTo>
                      <a:pt x="706" y="1576"/>
                    </a:lnTo>
                    <a:lnTo>
                      <a:pt x="712" y="1574"/>
                    </a:lnTo>
                    <a:lnTo>
                      <a:pt x="716" y="1572"/>
                    </a:lnTo>
                    <a:lnTo>
                      <a:pt x="718" y="1570"/>
                    </a:lnTo>
                    <a:lnTo>
                      <a:pt x="724" y="1572"/>
                    </a:lnTo>
                    <a:lnTo>
                      <a:pt x="752" y="1586"/>
                    </a:lnTo>
                    <a:lnTo>
                      <a:pt x="772" y="1596"/>
                    </a:lnTo>
                    <a:lnTo>
                      <a:pt x="786" y="1602"/>
                    </a:lnTo>
                    <a:lnTo>
                      <a:pt x="798" y="1606"/>
                    </a:lnTo>
                    <a:lnTo>
                      <a:pt x="806" y="1606"/>
                    </a:lnTo>
                    <a:lnTo>
                      <a:pt x="822" y="1608"/>
                    </a:lnTo>
                    <a:lnTo>
                      <a:pt x="828" y="1612"/>
                    </a:lnTo>
                    <a:lnTo>
                      <a:pt x="838" y="1618"/>
                    </a:lnTo>
                    <a:lnTo>
                      <a:pt x="846" y="1626"/>
                    </a:lnTo>
                    <a:lnTo>
                      <a:pt x="848" y="1632"/>
                    </a:lnTo>
                    <a:lnTo>
                      <a:pt x="848" y="1636"/>
                    </a:lnTo>
                    <a:lnTo>
                      <a:pt x="846" y="1642"/>
                    </a:lnTo>
                    <a:lnTo>
                      <a:pt x="844" y="1646"/>
                    </a:lnTo>
                    <a:lnTo>
                      <a:pt x="844" y="1650"/>
                    </a:lnTo>
                    <a:lnTo>
                      <a:pt x="848" y="1656"/>
                    </a:lnTo>
                    <a:lnTo>
                      <a:pt x="860" y="1662"/>
                    </a:lnTo>
                    <a:lnTo>
                      <a:pt x="866" y="1666"/>
                    </a:lnTo>
                    <a:lnTo>
                      <a:pt x="870" y="1672"/>
                    </a:lnTo>
                    <a:lnTo>
                      <a:pt x="876" y="1682"/>
                    </a:lnTo>
                    <a:lnTo>
                      <a:pt x="880" y="1694"/>
                    </a:lnTo>
                    <a:lnTo>
                      <a:pt x="882" y="1708"/>
                    </a:lnTo>
                    <a:lnTo>
                      <a:pt x="884" y="1722"/>
                    </a:lnTo>
                    <a:lnTo>
                      <a:pt x="886" y="1732"/>
                    </a:lnTo>
                    <a:lnTo>
                      <a:pt x="892" y="1742"/>
                    </a:lnTo>
                    <a:lnTo>
                      <a:pt x="894" y="1746"/>
                    </a:lnTo>
                    <a:lnTo>
                      <a:pt x="900" y="1748"/>
                    </a:lnTo>
                    <a:lnTo>
                      <a:pt x="914" y="1756"/>
                    </a:lnTo>
                    <a:lnTo>
                      <a:pt x="914" y="1758"/>
                    </a:lnTo>
                    <a:lnTo>
                      <a:pt x="914" y="1756"/>
                    </a:lnTo>
                    <a:lnTo>
                      <a:pt x="914" y="1750"/>
                    </a:lnTo>
                    <a:lnTo>
                      <a:pt x="916" y="1742"/>
                    </a:lnTo>
                    <a:lnTo>
                      <a:pt x="920" y="1730"/>
                    </a:lnTo>
                    <a:lnTo>
                      <a:pt x="932" y="1716"/>
                    </a:lnTo>
                    <a:lnTo>
                      <a:pt x="944" y="1702"/>
                    </a:lnTo>
                    <a:lnTo>
                      <a:pt x="952" y="1694"/>
                    </a:lnTo>
                    <a:lnTo>
                      <a:pt x="958" y="1690"/>
                    </a:lnTo>
                    <a:lnTo>
                      <a:pt x="962" y="1690"/>
                    </a:lnTo>
                    <a:lnTo>
                      <a:pt x="964" y="1690"/>
                    </a:lnTo>
                    <a:lnTo>
                      <a:pt x="966" y="1680"/>
                    </a:lnTo>
                    <a:lnTo>
                      <a:pt x="968" y="1672"/>
                    </a:lnTo>
                    <a:lnTo>
                      <a:pt x="972" y="1666"/>
                    </a:lnTo>
                    <a:lnTo>
                      <a:pt x="980" y="1658"/>
                    </a:lnTo>
                    <a:lnTo>
                      <a:pt x="986" y="1650"/>
                    </a:lnTo>
                    <a:lnTo>
                      <a:pt x="988" y="1646"/>
                    </a:lnTo>
                    <a:lnTo>
                      <a:pt x="990" y="1640"/>
                    </a:lnTo>
                    <a:lnTo>
                      <a:pt x="990" y="1632"/>
                    </a:lnTo>
                    <a:lnTo>
                      <a:pt x="990" y="1630"/>
                    </a:lnTo>
                    <a:lnTo>
                      <a:pt x="990" y="1632"/>
                    </a:lnTo>
                    <a:lnTo>
                      <a:pt x="998" y="1646"/>
                    </a:lnTo>
                    <a:lnTo>
                      <a:pt x="998" y="1654"/>
                    </a:lnTo>
                    <a:lnTo>
                      <a:pt x="996" y="1664"/>
                    </a:lnTo>
                    <a:lnTo>
                      <a:pt x="988" y="1686"/>
                    </a:lnTo>
                    <a:lnTo>
                      <a:pt x="980" y="1710"/>
                    </a:lnTo>
                    <a:lnTo>
                      <a:pt x="978" y="1718"/>
                    </a:lnTo>
                    <a:lnTo>
                      <a:pt x="978" y="1726"/>
                    </a:lnTo>
                    <a:lnTo>
                      <a:pt x="980" y="1736"/>
                    </a:lnTo>
                    <a:lnTo>
                      <a:pt x="980" y="1746"/>
                    </a:lnTo>
                    <a:lnTo>
                      <a:pt x="976" y="1750"/>
                    </a:lnTo>
                    <a:lnTo>
                      <a:pt x="972" y="1752"/>
                    </a:lnTo>
                    <a:lnTo>
                      <a:pt x="968" y="1752"/>
                    </a:lnTo>
                    <a:lnTo>
                      <a:pt x="964" y="1754"/>
                    </a:lnTo>
                    <a:lnTo>
                      <a:pt x="960" y="1756"/>
                    </a:lnTo>
                    <a:lnTo>
                      <a:pt x="956" y="1758"/>
                    </a:lnTo>
                    <a:lnTo>
                      <a:pt x="954" y="1762"/>
                    </a:lnTo>
                    <a:lnTo>
                      <a:pt x="954" y="1766"/>
                    </a:lnTo>
                    <a:lnTo>
                      <a:pt x="958" y="1770"/>
                    </a:lnTo>
                    <a:lnTo>
                      <a:pt x="962" y="1770"/>
                    </a:lnTo>
                    <a:lnTo>
                      <a:pt x="972" y="1770"/>
                    </a:lnTo>
                    <a:lnTo>
                      <a:pt x="978" y="1770"/>
                    </a:lnTo>
                    <a:lnTo>
                      <a:pt x="982" y="1766"/>
                    </a:lnTo>
                    <a:lnTo>
                      <a:pt x="990" y="1758"/>
                    </a:lnTo>
                    <a:lnTo>
                      <a:pt x="994" y="1750"/>
                    </a:lnTo>
                    <a:lnTo>
                      <a:pt x="996" y="1740"/>
                    </a:lnTo>
                    <a:lnTo>
                      <a:pt x="1000" y="1730"/>
                    </a:lnTo>
                    <a:lnTo>
                      <a:pt x="1002" y="1726"/>
                    </a:lnTo>
                    <a:lnTo>
                      <a:pt x="1004" y="1726"/>
                    </a:lnTo>
                    <a:lnTo>
                      <a:pt x="1006" y="1726"/>
                    </a:lnTo>
                    <a:lnTo>
                      <a:pt x="1012" y="1734"/>
                    </a:lnTo>
                    <a:lnTo>
                      <a:pt x="1016" y="1744"/>
                    </a:lnTo>
                    <a:lnTo>
                      <a:pt x="1018" y="1754"/>
                    </a:lnTo>
                    <a:lnTo>
                      <a:pt x="1016" y="1762"/>
                    </a:lnTo>
                    <a:lnTo>
                      <a:pt x="1014" y="1770"/>
                    </a:lnTo>
                    <a:lnTo>
                      <a:pt x="1006" y="1784"/>
                    </a:lnTo>
                    <a:lnTo>
                      <a:pt x="1004" y="1788"/>
                    </a:lnTo>
                    <a:lnTo>
                      <a:pt x="1006" y="1792"/>
                    </a:lnTo>
                    <a:lnTo>
                      <a:pt x="1008" y="1794"/>
                    </a:lnTo>
                    <a:lnTo>
                      <a:pt x="1012" y="1794"/>
                    </a:lnTo>
                    <a:lnTo>
                      <a:pt x="1020" y="1792"/>
                    </a:lnTo>
                    <a:lnTo>
                      <a:pt x="1030" y="1792"/>
                    </a:lnTo>
                    <a:lnTo>
                      <a:pt x="1036" y="1792"/>
                    </a:lnTo>
                    <a:lnTo>
                      <a:pt x="1042" y="1794"/>
                    </a:lnTo>
                    <a:lnTo>
                      <a:pt x="1048" y="1800"/>
                    </a:lnTo>
                    <a:lnTo>
                      <a:pt x="1054" y="1806"/>
                    </a:lnTo>
                    <a:lnTo>
                      <a:pt x="1060" y="1814"/>
                    </a:lnTo>
                    <a:lnTo>
                      <a:pt x="1066" y="1824"/>
                    </a:lnTo>
                    <a:lnTo>
                      <a:pt x="1070" y="1832"/>
                    </a:lnTo>
                    <a:lnTo>
                      <a:pt x="1072" y="1842"/>
                    </a:lnTo>
                    <a:lnTo>
                      <a:pt x="1072" y="1850"/>
                    </a:lnTo>
                    <a:lnTo>
                      <a:pt x="1070" y="1858"/>
                    </a:lnTo>
                    <a:lnTo>
                      <a:pt x="1068" y="1866"/>
                    </a:lnTo>
                    <a:lnTo>
                      <a:pt x="1068" y="1874"/>
                    </a:lnTo>
                    <a:lnTo>
                      <a:pt x="1074" y="1886"/>
                    </a:lnTo>
                    <a:lnTo>
                      <a:pt x="1080" y="1896"/>
                    </a:lnTo>
                    <a:lnTo>
                      <a:pt x="1088" y="1904"/>
                    </a:lnTo>
                    <a:lnTo>
                      <a:pt x="1098" y="1914"/>
                    </a:lnTo>
                    <a:lnTo>
                      <a:pt x="1106" y="1920"/>
                    </a:lnTo>
                    <a:lnTo>
                      <a:pt x="1114" y="1924"/>
                    </a:lnTo>
                    <a:lnTo>
                      <a:pt x="1120" y="1926"/>
                    </a:lnTo>
                    <a:lnTo>
                      <a:pt x="1126" y="1930"/>
                    </a:lnTo>
                    <a:lnTo>
                      <a:pt x="1134" y="1938"/>
                    </a:lnTo>
                    <a:lnTo>
                      <a:pt x="1138" y="1944"/>
                    </a:lnTo>
                    <a:lnTo>
                      <a:pt x="1142" y="1944"/>
                    </a:lnTo>
                    <a:lnTo>
                      <a:pt x="1146" y="1942"/>
                    </a:lnTo>
                    <a:lnTo>
                      <a:pt x="1152" y="1936"/>
                    </a:lnTo>
                    <a:lnTo>
                      <a:pt x="1156" y="1936"/>
                    </a:lnTo>
                    <a:lnTo>
                      <a:pt x="1160" y="1936"/>
                    </a:lnTo>
                    <a:lnTo>
                      <a:pt x="1176" y="1942"/>
                    </a:lnTo>
                    <a:lnTo>
                      <a:pt x="1198" y="1956"/>
                    </a:lnTo>
                    <a:lnTo>
                      <a:pt x="1210" y="1962"/>
                    </a:lnTo>
                    <a:lnTo>
                      <a:pt x="1218" y="1964"/>
                    </a:lnTo>
                    <a:lnTo>
                      <a:pt x="1224" y="1964"/>
                    </a:lnTo>
                    <a:lnTo>
                      <a:pt x="1230" y="1960"/>
                    </a:lnTo>
                    <a:lnTo>
                      <a:pt x="1238" y="1952"/>
                    </a:lnTo>
                    <a:lnTo>
                      <a:pt x="1244" y="1946"/>
                    </a:lnTo>
                    <a:lnTo>
                      <a:pt x="1252" y="1940"/>
                    </a:lnTo>
                    <a:lnTo>
                      <a:pt x="1260" y="1936"/>
                    </a:lnTo>
                    <a:lnTo>
                      <a:pt x="1264" y="1930"/>
                    </a:lnTo>
                    <a:lnTo>
                      <a:pt x="1270" y="1920"/>
                    </a:lnTo>
                    <a:lnTo>
                      <a:pt x="1270" y="1918"/>
                    </a:lnTo>
                    <a:lnTo>
                      <a:pt x="1272" y="1916"/>
                    </a:lnTo>
                    <a:lnTo>
                      <a:pt x="1276" y="1916"/>
                    </a:lnTo>
                    <a:lnTo>
                      <a:pt x="1282" y="1918"/>
                    </a:lnTo>
                    <a:lnTo>
                      <a:pt x="1286" y="1924"/>
                    </a:lnTo>
                    <a:lnTo>
                      <a:pt x="1288" y="1928"/>
                    </a:lnTo>
                    <a:lnTo>
                      <a:pt x="1284" y="1930"/>
                    </a:lnTo>
                    <a:lnTo>
                      <a:pt x="1280" y="1934"/>
                    </a:lnTo>
                    <a:lnTo>
                      <a:pt x="1274" y="1940"/>
                    </a:lnTo>
                    <a:lnTo>
                      <a:pt x="1274" y="1944"/>
                    </a:lnTo>
                    <a:lnTo>
                      <a:pt x="1278" y="1946"/>
                    </a:lnTo>
                    <a:lnTo>
                      <a:pt x="1282" y="1948"/>
                    </a:lnTo>
                    <a:lnTo>
                      <a:pt x="1288" y="1948"/>
                    </a:lnTo>
                    <a:lnTo>
                      <a:pt x="1290" y="1944"/>
                    </a:lnTo>
                    <a:lnTo>
                      <a:pt x="1292" y="1942"/>
                    </a:lnTo>
                    <a:lnTo>
                      <a:pt x="1296" y="1936"/>
                    </a:lnTo>
                    <a:lnTo>
                      <a:pt x="1296" y="1942"/>
                    </a:lnTo>
                    <a:lnTo>
                      <a:pt x="1298" y="1948"/>
                    </a:lnTo>
                    <a:lnTo>
                      <a:pt x="1300" y="1952"/>
                    </a:lnTo>
                    <a:lnTo>
                      <a:pt x="1306" y="1956"/>
                    </a:lnTo>
                    <a:lnTo>
                      <a:pt x="1316" y="1964"/>
                    </a:lnTo>
                    <a:lnTo>
                      <a:pt x="1324" y="1970"/>
                    </a:lnTo>
                    <a:lnTo>
                      <a:pt x="1334" y="1982"/>
                    </a:lnTo>
                    <a:lnTo>
                      <a:pt x="1338" y="1988"/>
                    </a:lnTo>
                    <a:lnTo>
                      <a:pt x="1340" y="1988"/>
                    </a:lnTo>
                    <a:lnTo>
                      <a:pt x="1340" y="1980"/>
                    </a:lnTo>
                    <a:lnTo>
                      <a:pt x="1340" y="1974"/>
                    </a:lnTo>
                    <a:lnTo>
                      <a:pt x="1340" y="1968"/>
                    </a:lnTo>
                    <a:lnTo>
                      <a:pt x="1342" y="1962"/>
                    </a:lnTo>
                    <a:lnTo>
                      <a:pt x="1346" y="1960"/>
                    </a:lnTo>
                    <a:lnTo>
                      <a:pt x="1354" y="1956"/>
                    </a:lnTo>
                    <a:lnTo>
                      <a:pt x="1362" y="1950"/>
                    </a:lnTo>
                    <a:lnTo>
                      <a:pt x="1386" y="1930"/>
                    </a:lnTo>
                    <a:lnTo>
                      <a:pt x="1398" y="1920"/>
                    </a:lnTo>
                    <a:lnTo>
                      <a:pt x="1412" y="1912"/>
                    </a:lnTo>
                    <a:lnTo>
                      <a:pt x="1428" y="1908"/>
                    </a:lnTo>
                    <a:lnTo>
                      <a:pt x="1434" y="1908"/>
                    </a:lnTo>
                    <a:lnTo>
                      <a:pt x="1442" y="1908"/>
                    </a:lnTo>
                    <a:lnTo>
                      <a:pt x="1456" y="1910"/>
                    </a:lnTo>
                    <a:lnTo>
                      <a:pt x="1466" y="1906"/>
                    </a:lnTo>
                    <a:lnTo>
                      <a:pt x="1474" y="1902"/>
                    </a:lnTo>
                    <a:lnTo>
                      <a:pt x="1478" y="1896"/>
                    </a:lnTo>
                    <a:lnTo>
                      <a:pt x="1482" y="1890"/>
                    </a:lnTo>
                    <a:lnTo>
                      <a:pt x="1482" y="1884"/>
                    </a:lnTo>
                    <a:lnTo>
                      <a:pt x="1482" y="1878"/>
                    </a:lnTo>
                    <a:lnTo>
                      <a:pt x="1478" y="1874"/>
                    </a:lnTo>
                    <a:lnTo>
                      <a:pt x="1476" y="1870"/>
                    </a:lnTo>
                    <a:lnTo>
                      <a:pt x="1476" y="1866"/>
                    </a:lnTo>
                    <a:lnTo>
                      <a:pt x="1480" y="1856"/>
                    </a:lnTo>
                    <a:lnTo>
                      <a:pt x="1486" y="1842"/>
                    </a:lnTo>
                    <a:lnTo>
                      <a:pt x="1488" y="1836"/>
                    </a:lnTo>
                    <a:lnTo>
                      <a:pt x="1488" y="1828"/>
                    </a:lnTo>
                    <a:lnTo>
                      <a:pt x="1490" y="1812"/>
                    </a:lnTo>
                    <a:lnTo>
                      <a:pt x="1494" y="1794"/>
                    </a:lnTo>
                    <a:lnTo>
                      <a:pt x="1502" y="1776"/>
                    </a:lnTo>
                    <a:lnTo>
                      <a:pt x="1506" y="1770"/>
                    </a:lnTo>
                    <a:lnTo>
                      <a:pt x="1510" y="1766"/>
                    </a:lnTo>
                    <a:lnTo>
                      <a:pt x="1514" y="1760"/>
                    </a:lnTo>
                    <a:lnTo>
                      <a:pt x="1518" y="1750"/>
                    </a:lnTo>
                    <a:lnTo>
                      <a:pt x="1526" y="1718"/>
                    </a:lnTo>
                    <a:lnTo>
                      <a:pt x="1530" y="1700"/>
                    </a:lnTo>
                    <a:lnTo>
                      <a:pt x="1538" y="1680"/>
                    </a:lnTo>
                    <a:lnTo>
                      <a:pt x="1548" y="1662"/>
                    </a:lnTo>
                    <a:lnTo>
                      <a:pt x="1554" y="1654"/>
                    </a:lnTo>
                    <a:lnTo>
                      <a:pt x="1562" y="1646"/>
                    </a:lnTo>
                    <a:lnTo>
                      <a:pt x="1574" y="1634"/>
                    </a:lnTo>
                    <a:lnTo>
                      <a:pt x="1582" y="1626"/>
                    </a:lnTo>
                    <a:lnTo>
                      <a:pt x="1586" y="1618"/>
                    </a:lnTo>
                    <a:lnTo>
                      <a:pt x="1588" y="1612"/>
                    </a:lnTo>
                    <a:lnTo>
                      <a:pt x="1588" y="1604"/>
                    </a:lnTo>
                    <a:lnTo>
                      <a:pt x="1590" y="1598"/>
                    </a:lnTo>
                    <a:lnTo>
                      <a:pt x="1594" y="1590"/>
                    </a:lnTo>
                    <a:lnTo>
                      <a:pt x="1598" y="1576"/>
                    </a:lnTo>
                    <a:lnTo>
                      <a:pt x="1602" y="1566"/>
                    </a:lnTo>
                    <a:lnTo>
                      <a:pt x="1602" y="1556"/>
                    </a:lnTo>
                    <a:lnTo>
                      <a:pt x="1602" y="1546"/>
                    </a:lnTo>
                    <a:lnTo>
                      <a:pt x="1602" y="1532"/>
                    </a:lnTo>
                    <a:lnTo>
                      <a:pt x="1604" y="1524"/>
                    </a:lnTo>
                    <a:lnTo>
                      <a:pt x="1606" y="1516"/>
                    </a:lnTo>
                    <a:lnTo>
                      <a:pt x="1612" y="1504"/>
                    </a:lnTo>
                    <a:lnTo>
                      <a:pt x="1614" y="1494"/>
                    </a:lnTo>
                    <a:lnTo>
                      <a:pt x="1616" y="1476"/>
                    </a:lnTo>
                    <a:lnTo>
                      <a:pt x="1618" y="1458"/>
                    </a:lnTo>
                    <a:lnTo>
                      <a:pt x="1620" y="1448"/>
                    </a:lnTo>
                    <a:lnTo>
                      <a:pt x="1626" y="1438"/>
                    </a:lnTo>
                    <a:lnTo>
                      <a:pt x="1628" y="1432"/>
                    </a:lnTo>
                    <a:lnTo>
                      <a:pt x="1630" y="1426"/>
                    </a:lnTo>
                    <a:lnTo>
                      <a:pt x="1628" y="1412"/>
                    </a:lnTo>
                    <a:lnTo>
                      <a:pt x="1626" y="1398"/>
                    </a:lnTo>
                    <a:lnTo>
                      <a:pt x="1622" y="1384"/>
                    </a:lnTo>
                    <a:lnTo>
                      <a:pt x="1612" y="1358"/>
                    </a:lnTo>
                    <a:lnTo>
                      <a:pt x="1610" y="1350"/>
                    </a:lnTo>
                    <a:lnTo>
                      <a:pt x="1610" y="1344"/>
                    </a:lnTo>
                    <a:close/>
                    <a:moveTo>
                      <a:pt x="1412" y="2026"/>
                    </a:moveTo>
                    <a:lnTo>
                      <a:pt x="1412" y="2026"/>
                    </a:lnTo>
                    <a:lnTo>
                      <a:pt x="1408" y="2024"/>
                    </a:lnTo>
                    <a:lnTo>
                      <a:pt x="1406" y="2020"/>
                    </a:lnTo>
                    <a:lnTo>
                      <a:pt x="1404" y="2016"/>
                    </a:lnTo>
                    <a:lnTo>
                      <a:pt x="1402" y="2014"/>
                    </a:lnTo>
                    <a:lnTo>
                      <a:pt x="1400" y="2014"/>
                    </a:lnTo>
                    <a:lnTo>
                      <a:pt x="1396" y="2018"/>
                    </a:lnTo>
                    <a:lnTo>
                      <a:pt x="1392" y="2022"/>
                    </a:lnTo>
                    <a:lnTo>
                      <a:pt x="1392" y="2024"/>
                    </a:lnTo>
                    <a:lnTo>
                      <a:pt x="1394" y="2024"/>
                    </a:lnTo>
                    <a:lnTo>
                      <a:pt x="1396" y="2026"/>
                    </a:lnTo>
                    <a:lnTo>
                      <a:pt x="1398" y="2028"/>
                    </a:lnTo>
                    <a:lnTo>
                      <a:pt x="1400" y="2038"/>
                    </a:lnTo>
                    <a:lnTo>
                      <a:pt x="1402" y="2040"/>
                    </a:lnTo>
                    <a:lnTo>
                      <a:pt x="1404" y="2042"/>
                    </a:lnTo>
                    <a:lnTo>
                      <a:pt x="1410" y="2044"/>
                    </a:lnTo>
                    <a:lnTo>
                      <a:pt x="1414" y="2042"/>
                    </a:lnTo>
                    <a:lnTo>
                      <a:pt x="1414" y="2040"/>
                    </a:lnTo>
                    <a:lnTo>
                      <a:pt x="1414" y="2036"/>
                    </a:lnTo>
                    <a:lnTo>
                      <a:pt x="1412" y="2034"/>
                    </a:lnTo>
                    <a:lnTo>
                      <a:pt x="1412" y="2032"/>
                    </a:lnTo>
                    <a:lnTo>
                      <a:pt x="1414" y="2030"/>
                    </a:lnTo>
                    <a:lnTo>
                      <a:pt x="1416" y="2028"/>
                    </a:lnTo>
                    <a:lnTo>
                      <a:pt x="1412" y="2026"/>
                    </a:lnTo>
                    <a:close/>
                    <a:moveTo>
                      <a:pt x="1708" y="300"/>
                    </a:moveTo>
                    <a:lnTo>
                      <a:pt x="1708" y="300"/>
                    </a:lnTo>
                    <a:lnTo>
                      <a:pt x="1704" y="298"/>
                    </a:lnTo>
                    <a:lnTo>
                      <a:pt x="1700" y="294"/>
                    </a:lnTo>
                    <a:lnTo>
                      <a:pt x="1694" y="284"/>
                    </a:lnTo>
                    <a:lnTo>
                      <a:pt x="1688" y="274"/>
                    </a:lnTo>
                    <a:lnTo>
                      <a:pt x="1686" y="272"/>
                    </a:lnTo>
                    <a:lnTo>
                      <a:pt x="1682" y="268"/>
                    </a:lnTo>
                    <a:lnTo>
                      <a:pt x="1678" y="266"/>
                    </a:lnTo>
                    <a:lnTo>
                      <a:pt x="1676" y="262"/>
                    </a:lnTo>
                    <a:lnTo>
                      <a:pt x="1672" y="252"/>
                    </a:lnTo>
                    <a:lnTo>
                      <a:pt x="1668" y="244"/>
                    </a:lnTo>
                    <a:lnTo>
                      <a:pt x="1668" y="242"/>
                    </a:lnTo>
                    <a:lnTo>
                      <a:pt x="1664" y="244"/>
                    </a:lnTo>
                    <a:lnTo>
                      <a:pt x="1662" y="248"/>
                    </a:lnTo>
                    <a:lnTo>
                      <a:pt x="1662" y="250"/>
                    </a:lnTo>
                    <a:lnTo>
                      <a:pt x="1666" y="256"/>
                    </a:lnTo>
                    <a:lnTo>
                      <a:pt x="1670" y="264"/>
                    </a:lnTo>
                    <a:lnTo>
                      <a:pt x="1672" y="268"/>
                    </a:lnTo>
                    <a:lnTo>
                      <a:pt x="1672" y="276"/>
                    </a:lnTo>
                    <a:lnTo>
                      <a:pt x="1672" y="282"/>
                    </a:lnTo>
                    <a:lnTo>
                      <a:pt x="1672" y="288"/>
                    </a:lnTo>
                    <a:lnTo>
                      <a:pt x="1680" y="298"/>
                    </a:lnTo>
                    <a:lnTo>
                      <a:pt x="1688" y="306"/>
                    </a:lnTo>
                    <a:lnTo>
                      <a:pt x="1690" y="310"/>
                    </a:lnTo>
                    <a:lnTo>
                      <a:pt x="1692" y="316"/>
                    </a:lnTo>
                    <a:lnTo>
                      <a:pt x="1694" y="324"/>
                    </a:lnTo>
                    <a:lnTo>
                      <a:pt x="1700" y="330"/>
                    </a:lnTo>
                    <a:lnTo>
                      <a:pt x="1708" y="332"/>
                    </a:lnTo>
                    <a:lnTo>
                      <a:pt x="1716" y="330"/>
                    </a:lnTo>
                    <a:lnTo>
                      <a:pt x="1720" y="328"/>
                    </a:lnTo>
                    <a:lnTo>
                      <a:pt x="1722" y="326"/>
                    </a:lnTo>
                    <a:lnTo>
                      <a:pt x="1722" y="322"/>
                    </a:lnTo>
                    <a:lnTo>
                      <a:pt x="1720" y="316"/>
                    </a:lnTo>
                    <a:lnTo>
                      <a:pt x="1716" y="306"/>
                    </a:lnTo>
                    <a:lnTo>
                      <a:pt x="1712" y="304"/>
                    </a:lnTo>
                    <a:lnTo>
                      <a:pt x="1708" y="300"/>
                    </a:lnTo>
                    <a:close/>
                    <a:moveTo>
                      <a:pt x="1712" y="342"/>
                    </a:moveTo>
                    <a:lnTo>
                      <a:pt x="1712" y="342"/>
                    </a:lnTo>
                    <a:lnTo>
                      <a:pt x="1712" y="346"/>
                    </a:lnTo>
                    <a:lnTo>
                      <a:pt x="1716" y="346"/>
                    </a:lnTo>
                    <a:lnTo>
                      <a:pt x="1718" y="346"/>
                    </a:lnTo>
                    <a:lnTo>
                      <a:pt x="1720" y="344"/>
                    </a:lnTo>
                    <a:lnTo>
                      <a:pt x="1718" y="340"/>
                    </a:lnTo>
                    <a:lnTo>
                      <a:pt x="1716" y="338"/>
                    </a:lnTo>
                    <a:lnTo>
                      <a:pt x="1712" y="340"/>
                    </a:lnTo>
                    <a:lnTo>
                      <a:pt x="1712" y="342"/>
                    </a:lnTo>
                    <a:close/>
                    <a:moveTo>
                      <a:pt x="1238" y="2006"/>
                    </a:moveTo>
                    <a:lnTo>
                      <a:pt x="1238" y="2006"/>
                    </a:lnTo>
                    <a:lnTo>
                      <a:pt x="1236" y="2012"/>
                    </a:lnTo>
                    <a:lnTo>
                      <a:pt x="1234" y="2024"/>
                    </a:lnTo>
                    <a:lnTo>
                      <a:pt x="1236" y="2032"/>
                    </a:lnTo>
                    <a:lnTo>
                      <a:pt x="1240" y="2034"/>
                    </a:lnTo>
                    <a:lnTo>
                      <a:pt x="1242" y="2032"/>
                    </a:lnTo>
                    <a:lnTo>
                      <a:pt x="1244" y="2028"/>
                    </a:lnTo>
                    <a:lnTo>
                      <a:pt x="1246" y="2024"/>
                    </a:lnTo>
                    <a:lnTo>
                      <a:pt x="1246" y="2014"/>
                    </a:lnTo>
                    <a:lnTo>
                      <a:pt x="1242" y="2006"/>
                    </a:lnTo>
                    <a:lnTo>
                      <a:pt x="1240" y="2004"/>
                    </a:lnTo>
                    <a:lnTo>
                      <a:pt x="1238" y="2006"/>
                    </a:lnTo>
                    <a:close/>
                    <a:moveTo>
                      <a:pt x="1414" y="2116"/>
                    </a:moveTo>
                    <a:lnTo>
                      <a:pt x="1414" y="2116"/>
                    </a:lnTo>
                    <a:lnTo>
                      <a:pt x="1414" y="2106"/>
                    </a:lnTo>
                    <a:lnTo>
                      <a:pt x="1414" y="2096"/>
                    </a:lnTo>
                    <a:lnTo>
                      <a:pt x="1414" y="2088"/>
                    </a:lnTo>
                    <a:lnTo>
                      <a:pt x="1412" y="2082"/>
                    </a:lnTo>
                    <a:lnTo>
                      <a:pt x="1408" y="2076"/>
                    </a:lnTo>
                    <a:lnTo>
                      <a:pt x="1406" y="2072"/>
                    </a:lnTo>
                    <a:lnTo>
                      <a:pt x="1402" y="2072"/>
                    </a:lnTo>
                    <a:lnTo>
                      <a:pt x="1400" y="2074"/>
                    </a:lnTo>
                    <a:lnTo>
                      <a:pt x="1398" y="2078"/>
                    </a:lnTo>
                    <a:lnTo>
                      <a:pt x="1396" y="2078"/>
                    </a:lnTo>
                    <a:lnTo>
                      <a:pt x="1392" y="2076"/>
                    </a:lnTo>
                    <a:lnTo>
                      <a:pt x="1388" y="2076"/>
                    </a:lnTo>
                    <a:lnTo>
                      <a:pt x="1386" y="2078"/>
                    </a:lnTo>
                    <a:lnTo>
                      <a:pt x="1382" y="2080"/>
                    </a:lnTo>
                    <a:lnTo>
                      <a:pt x="1380" y="2082"/>
                    </a:lnTo>
                    <a:lnTo>
                      <a:pt x="1378" y="2082"/>
                    </a:lnTo>
                    <a:lnTo>
                      <a:pt x="1370" y="2082"/>
                    </a:lnTo>
                    <a:lnTo>
                      <a:pt x="1352" y="2088"/>
                    </a:lnTo>
                    <a:lnTo>
                      <a:pt x="1340" y="2092"/>
                    </a:lnTo>
                    <a:lnTo>
                      <a:pt x="1332" y="2094"/>
                    </a:lnTo>
                    <a:lnTo>
                      <a:pt x="1324" y="2092"/>
                    </a:lnTo>
                    <a:lnTo>
                      <a:pt x="1320" y="2088"/>
                    </a:lnTo>
                    <a:lnTo>
                      <a:pt x="1310" y="2080"/>
                    </a:lnTo>
                    <a:lnTo>
                      <a:pt x="1304" y="2076"/>
                    </a:lnTo>
                    <a:lnTo>
                      <a:pt x="1296" y="2076"/>
                    </a:lnTo>
                    <a:lnTo>
                      <a:pt x="1288" y="2074"/>
                    </a:lnTo>
                    <a:lnTo>
                      <a:pt x="1282" y="2072"/>
                    </a:lnTo>
                    <a:lnTo>
                      <a:pt x="1274" y="2066"/>
                    </a:lnTo>
                    <a:lnTo>
                      <a:pt x="1272" y="2064"/>
                    </a:lnTo>
                    <a:lnTo>
                      <a:pt x="1270" y="2064"/>
                    </a:lnTo>
                    <a:lnTo>
                      <a:pt x="1266" y="2078"/>
                    </a:lnTo>
                    <a:lnTo>
                      <a:pt x="1264" y="2086"/>
                    </a:lnTo>
                    <a:lnTo>
                      <a:pt x="1266" y="2094"/>
                    </a:lnTo>
                    <a:lnTo>
                      <a:pt x="1276" y="2118"/>
                    </a:lnTo>
                    <a:lnTo>
                      <a:pt x="1280" y="2130"/>
                    </a:lnTo>
                    <a:lnTo>
                      <a:pt x="1284" y="2134"/>
                    </a:lnTo>
                    <a:lnTo>
                      <a:pt x="1288" y="2136"/>
                    </a:lnTo>
                    <a:lnTo>
                      <a:pt x="1288" y="2144"/>
                    </a:lnTo>
                    <a:lnTo>
                      <a:pt x="1288" y="2158"/>
                    </a:lnTo>
                    <a:lnTo>
                      <a:pt x="1292" y="2174"/>
                    </a:lnTo>
                    <a:lnTo>
                      <a:pt x="1296" y="2186"/>
                    </a:lnTo>
                    <a:lnTo>
                      <a:pt x="1300" y="2192"/>
                    </a:lnTo>
                    <a:lnTo>
                      <a:pt x="1304" y="2198"/>
                    </a:lnTo>
                    <a:lnTo>
                      <a:pt x="1310" y="2202"/>
                    </a:lnTo>
                    <a:lnTo>
                      <a:pt x="1312" y="2206"/>
                    </a:lnTo>
                    <a:lnTo>
                      <a:pt x="1318" y="2216"/>
                    </a:lnTo>
                    <a:lnTo>
                      <a:pt x="1322" y="2224"/>
                    </a:lnTo>
                    <a:lnTo>
                      <a:pt x="1324" y="2226"/>
                    </a:lnTo>
                    <a:lnTo>
                      <a:pt x="1328" y="2226"/>
                    </a:lnTo>
                    <a:lnTo>
                      <a:pt x="1332" y="2226"/>
                    </a:lnTo>
                    <a:lnTo>
                      <a:pt x="1338" y="2226"/>
                    </a:lnTo>
                    <a:lnTo>
                      <a:pt x="1352" y="2230"/>
                    </a:lnTo>
                    <a:lnTo>
                      <a:pt x="1356" y="2232"/>
                    </a:lnTo>
                    <a:lnTo>
                      <a:pt x="1358" y="2230"/>
                    </a:lnTo>
                    <a:lnTo>
                      <a:pt x="1360" y="2226"/>
                    </a:lnTo>
                    <a:lnTo>
                      <a:pt x="1362" y="2220"/>
                    </a:lnTo>
                    <a:lnTo>
                      <a:pt x="1366" y="2214"/>
                    </a:lnTo>
                    <a:lnTo>
                      <a:pt x="1370" y="2212"/>
                    </a:lnTo>
                    <a:lnTo>
                      <a:pt x="1372" y="2208"/>
                    </a:lnTo>
                    <a:lnTo>
                      <a:pt x="1374" y="2200"/>
                    </a:lnTo>
                    <a:lnTo>
                      <a:pt x="1376" y="2194"/>
                    </a:lnTo>
                    <a:lnTo>
                      <a:pt x="1378" y="2194"/>
                    </a:lnTo>
                    <a:lnTo>
                      <a:pt x="1378" y="2196"/>
                    </a:lnTo>
                    <a:lnTo>
                      <a:pt x="1380" y="2198"/>
                    </a:lnTo>
                    <a:lnTo>
                      <a:pt x="1382" y="2198"/>
                    </a:lnTo>
                    <a:lnTo>
                      <a:pt x="1382" y="2194"/>
                    </a:lnTo>
                    <a:lnTo>
                      <a:pt x="1384" y="2190"/>
                    </a:lnTo>
                    <a:lnTo>
                      <a:pt x="1386" y="2188"/>
                    </a:lnTo>
                    <a:lnTo>
                      <a:pt x="1388" y="2188"/>
                    </a:lnTo>
                    <a:lnTo>
                      <a:pt x="1392" y="2192"/>
                    </a:lnTo>
                    <a:lnTo>
                      <a:pt x="1394" y="2194"/>
                    </a:lnTo>
                    <a:lnTo>
                      <a:pt x="1394" y="2196"/>
                    </a:lnTo>
                    <a:lnTo>
                      <a:pt x="1392" y="2196"/>
                    </a:lnTo>
                    <a:lnTo>
                      <a:pt x="1388" y="2198"/>
                    </a:lnTo>
                    <a:lnTo>
                      <a:pt x="1388" y="2202"/>
                    </a:lnTo>
                    <a:lnTo>
                      <a:pt x="1390" y="2206"/>
                    </a:lnTo>
                    <a:lnTo>
                      <a:pt x="1398" y="2210"/>
                    </a:lnTo>
                    <a:lnTo>
                      <a:pt x="1402" y="2208"/>
                    </a:lnTo>
                    <a:lnTo>
                      <a:pt x="1404" y="2206"/>
                    </a:lnTo>
                    <a:lnTo>
                      <a:pt x="1402" y="2194"/>
                    </a:lnTo>
                    <a:lnTo>
                      <a:pt x="1400" y="2180"/>
                    </a:lnTo>
                    <a:lnTo>
                      <a:pt x="1400" y="2174"/>
                    </a:lnTo>
                    <a:lnTo>
                      <a:pt x="1402" y="2170"/>
                    </a:lnTo>
                    <a:lnTo>
                      <a:pt x="1404" y="2168"/>
                    </a:lnTo>
                    <a:lnTo>
                      <a:pt x="1404" y="2166"/>
                    </a:lnTo>
                    <a:lnTo>
                      <a:pt x="1402" y="2160"/>
                    </a:lnTo>
                    <a:lnTo>
                      <a:pt x="1402" y="2152"/>
                    </a:lnTo>
                    <a:lnTo>
                      <a:pt x="1402" y="2150"/>
                    </a:lnTo>
                    <a:lnTo>
                      <a:pt x="1404" y="2146"/>
                    </a:lnTo>
                    <a:lnTo>
                      <a:pt x="1408" y="2144"/>
                    </a:lnTo>
                    <a:lnTo>
                      <a:pt x="1410" y="2144"/>
                    </a:lnTo>
                    <a:lnTo>
                      <a:pt x="1410" y="2150"/>
                    </a:lnTo>
                    <a:lnTo>
                      <a:pt x="1412" y="2154"/>
                    </a:lnTo>
                    <a:lnTo>
                      <a:pt x="1414" y="2152"/>
                    </a:lnTo>
                    <a:lnTo>
                      <a:pt x="1416" y="2148"/>
                    </a:lnTo>
                    <a:lnTo>
                      <a:pt x="1416" y="2146"/>
                    </a:lnTo>
                    <a:lnTo>
                      <a:pt x="1414" y="2140"/>
                    </a:lnTo>
                    <a:lnTo>
                      <a:pt x="1412" y="2132"/>
                    </a:lnTo>
                    <a:lnTo>
                      <a:pt x="1412" y="2124"/>
                    </a:lnTo>
                    <a:lnTo>
                      <a:pt x="1414" y="2116"/>
                    </a:lnTo>
                    <a:close/>
                    <a:moveTo>
                      <a:pt x="984" y="1792"/>
                    </a:moveTo>
                    <a:lnTo>
                      <a:pt x="984" y="1792"/>
                    </a:lnTo>
                    <a:lnTo>
                      <a:pt x="980" y="1788"/>
                    </a:lnTo>
                    <a:lnTo>
                      <a:pt x="974" y="1788"/>
                    </a:lnTo>
                    <a:lnTo>
                      <a:pt x="966" y="1788"/>
                    </a:lnTo>
                    <a:lnTo>
                      <a:pt x="958" y="1792"/>
                    </a:lnTo>
                    <a:lnTo>
                      <a:pt x="950" y="1794"/>
                    </a:lnTo>
                    <a:lnTo>
                      <a:pt x="944" y="1798"/>
                    </a:lnTo>
                    <a:lnTo>
                      <a:pt x="942" y="1804"/>
                    </a:lnTo>
                    <a:lnTo>
                      <a:pt x="940" y="1808"/>
                    </a:lnTo>
                    <a:lnTo>
                      <a:pt x="942" y="1810"/>
                    </a:lnTo>
                    <a:lnTo>
                      <a:pt x="948" y="1812"/>
                    </a:lnTo>
                    <a:lnTo>
                      <a:pt x="960" y="1814"/>
                    </a:lnTo>
                    <a:lnTo>
                      <a:pt x="974" y="1812"/>
                    </a:lnTo>
                    <a:lnTo>
                      <a:pt x="982" y="1810"/>
                    </a:lnTo>
                    <a:lnTo>
                      <a:pt x="990" y="1808"/>
                    </a:lnTo>
                    <a:lnTo>
                      <a:pt x="998" y="1808"/>
                    </a:lnTo>
                    <a:lnTo>
                      <a:pt x="1004" y="1806"/>
                    </a:lnTo>
                    <a:lnTo>
                      <a:pt x="1004" y="1804"/>
                    </a:lnTo>
                    <a:lnTo>
                      <a:pt x="1002" y="1800"/>
                    </a:lnTo>
                    <a:lnTo>
                      <a:pt x="1000" y="1798"/>
                    </a:lnTo>
                    <a:lnTo>
                      <a:pt x="994" y="1798"/>
                    </a:lnTo>
                    <a:lnTo>
                      <a:pt x="990" y="1796"/>
                    </a:lnTo>
                    <a:lnTo>
                      <a:pt x="984" y="1792"/>
                    </a:lnTo>
                    <a:close/>
                    <a:moveTo>
                      <a:pt x="2204" y="1064"/>
                    </a:moveTo>
                    <a:lnTo>
                      <a:pt x="2204" y="1064"/>
                    </a:lnTo>
                    <a:lnTo>
                      <a:pt x="2206" y="1066"/>
                    </a:lnTo>
                    <a:lnTo>
                      <a:pt x="2208" y="1066"/>
                    </a:lnTo>
                    <a:lnTo>
                      <a:pt x="2212" y="1066"/>
                    </a:lnTo>
                    <a:lnTo>
                      <a:pt x="2214" y="1060"/>
                    </a:lnTo>
                    <a:lnTo>
                      <a:pt x="2214" y="1058"/>
                    </a:lnTo>
                    <a:lnTo>
                      <a:pt x="2212" y="1054"/>
                    </a:lnTo>
                    <a:lnTo>
                      <a:pt x="2210" y="1050"/>
                    </a:lnTo>
                    <a:lnTo>
                      <a:pt x="2208" y="1048"/>
                    </a:lnTo>
                    <a:lnTo>
                      <a:pt x="2206" y="1048"/>
                    </a:lnTo>
                    <a:lnTo>
                      <a:pt x="2204" y="1050"/>
                    </a:lnTo>
                    <a:lnTo>
                      <a:pt x="2202" y="1054"/>
                    </a:lnTo>
                    <a:lnTo>
                      <a:pt x="2204" y="1064"/>
                    </a:lnTo>
                    <a:close/>
                    <a:moveTo>
                      <a:pt x="2218" y="862"/>
                    </a:moveTo>
                    <a:lnTo>
                      <a:pt x="2218" y="862"/>
                    </a:lnTo>
                    <a:lnTo>
                      <a:pt x="2216" y="866"/>
                    </a:lnTo>
                    <a:lnTo>
                      <a:pt x="2218" y="870"/>
                    </a:lnTo>
                    <a:lnTo>
                      <a:pt x="2222" y="872"/>
                    </a:lnTo>
                    <a:lnTo>
                      <a:pt x="2228" y="874"/>
                    </a:lnTo>
                    <a:lnTo>
                      <a:pt x="2230" y="872"/>
                    </a:lnTo>
                    <a:lnTo>
                      <a:pt x="2230" y="870"/>
                    </a:lnTo>
                    <a:lnTo>
                      <a:pt x="2228" y="864"/>
                    </a:lnTo>
                    <a:lnTo>
                      <a:pt x="2222" y="860"/>
                    </a:lnTo>
                    <a:lnTo>
                      <a:pt x="2220" y="860"/>
                    </a:lnTo>
                    <a:lnTo>
                      <a:pt x="2218" y="862"/>
                    </a:lnTo>
                    <a:close/>
                    <a:moveTo>
                      <a:pt x="2220" y="824"/>
                    </a:moveTo>
                    <a:lnTo>
                      <a:pt x="2220" y="824"/>
                    </a:lnTo>
                    <a:lnTo>
                      <a:pt x="2222" y="824"/>
                    </a:lnTo>
                    <a:lnTo>
                      <a:pt x="2222" y="822"/>
                    </a:lnTo>
                    <a:lnTo>
                      <a:pt x="2216" y="814"/>
                    </a:lnTo>
                    <a:lnTo>
                      <a:pt x="2216" y="812"/>
                    </a:lnTo>
                    <a:lnTo>
                      <a:pt x="2214" y="814"/>
                    </a:lnTo>
                    <a:lnTo>
                      <a:pt x="2212" y="816"/>
                    </a:lnTo>
                    <a:lnTo>
                      <a:pt x="2214" y="822"/>
                    </a:lnTo>
                    <a:lnTo>
                      <a:pt x="2216" y="822"/>
                    </a:lnTo>
                    <a:lnTo>
                      <a:pt x="2220" y="824"/>
                    </a:lnTo>
                    <a:close/>
                    <a:moveTo>
                      <a:pt x="2124" y="1064"/>
                    </a:moveTo>
                    <a:lnTo>
                      <a:pt x="2124" y="1064"/>
                    </a:lnTo>
                    <a:lnTo>
                      <a:pt x="2118" y="1060"/>
                    </a:lnTo>
                    <a:lnTo>
                      <a:pt x="2116" y="1060"/>
                    </a:lnTo>
                    <a:lnTo>
                      <a:pt x="2114" y="1062"/>
                    </a:lnTo>
                    <a:lnTo>
                      <a:pt x="2096" y="1042"/>
                    </a:lnTo>
                    <a:lnTo>
                      <a:pt x="2094" y="1038"/>
                    </a:lnTo>
                    <a:lnTo>
                      <a:pt x="2090" y="1032"/>
                    </a:lnTo>
                    <a:lnTo>
                      <a:pt x="2076" y="1018"/>
                    </a:lnTo>
                    <a:lnTo>
                      <a:pt x="2060" y="1008"/>
                    </a:lnTo>
                    <a:lnTo>
                      <a:pt x="2050" y="1000"/>
                    </a:lnTo>
                    <a:lnTo>
                      <a:pt x="2050" y="1004"/>
                    </a:lnTo>
                    <a:lnTo>
                      <a:pt x="2044" y="998"/>
                    </a:lnTo>
                    <a:lnTo>
                      <a:pt x="2040" y="994"/>
                    </a:lnTo>
                    <a:lnTo>
                      <a:pt x="2036" y="992"/>
                    </a:lnTo>
                    <a:lnTo>
                      <a:pt x="2040" y="1000"/>
                    </a:lnTo>
                    <a:lnTo>
                      <a:pt x="2050" y="1020"/>
                    </a:lnTo>
                    <a:lnTo>
                      <a:pt x="2052" y="1024"/>
                    </a:lnTo>
                    <a:lnTo>
                      <a:pt x="2052" y="1026"/>
                    </a:lnTo>
                    <a:lnTo>
                      <a:pt x="2064" y="1036"/>
                    </a:lnTo>
                    <a:lnTo>
                      <a:pt x="2070" y="1042"/>
                    </a:lnTo>
                    <a:lnTo>
                      <a:pt x="2076" y="1056"/>
                    </a:lnTo>
                    <a:lnTo>
                      <a:pt x="2076" y="1054"/>
                    </a:lnTo>
                    <a:lnTo>
                      <a:pt x="2078" y="1058"/>
                    </a:lnTo>
                    <a:lnTo>
                      <a:pt x="2082" y="1058"/>
                    </a:lnTo>
                    <a:lnTo>
                      <a:pt x="2088" y="1064"/>
                    </a:lnTo>
                    <a:lnTo>
                      <a:pt x="2094" y="1070"/>
                    </a:lnTo>
                    <a:lnTo>
                      <a:pt x="2102" y="1074"/>
                    </a:lnTo>
                    <a:lnTo>
                      <a:pt x="2110" y="1080"/>
                    </a:lnTo>
                    <a:lnTo>
                      <a:pt x="2116" y="1086"/>
                    </a:lnTo>
                    <a:lnTo>
                      <a:pt x="2136" y="1098"/>
                    </a:lnTo>
                    <a:lnTo>
                      <a:pt x="2136" y="1102"/>
                    </a:lnTo>
                    <a:lnTo>
                      <a:pt x="2136" y="1104"/>
                    </a:lnTo>
                    <a:lnTo>
                      <a:pt x="2154" y="1100"/>
                    </a:lnTo>
                    <a:lnTo>
                      <a:pt x="2158" y="1098"/>
                    </a:lnTo>
                    <a:lnTo>
                      <a:pt x="2158" y="1096"/>
                    </a:lnTo>
                    <a:lnTo>
                      <a:pt x="2148" y="1086"/>
                    </a:lnTo>
                    <a:lnTo>
                      <a:pt x="2124" y="1064"/>
                    </a:lnTo>
                    <a:close/>
                    <a:moveTo>
                      <a:pt x="2172" y="1036"/>
                    </a:moveTo>
                    <a:lnTo>
                      <a:pt x="2172" y="1036"/>
                    </a:lnTo>
                    <a:lnTo>
                      <a:pt x="2178" y="1038"/>
                    </a:lnTo>
                    <a:lnTo>
                      <a:pt x="2182" y="1040"/>
                    </a:lnTo>
                    <a:lnTo>
                      <a:pt x="2184" y="1038"/>
                    </a:lnTo>
                    <a:lnTo>
                      <a:pt x="2186" y="1036"/>
                    </a:lnTo>
                    <a:lnTo>
                      <a:pt x="2186" y="1030"/>
                    </a:lnTo>
                    <a:lnTo>
                      <a:pt x="2182" y="1024"/>
                    </a:lnTo>
                    <a:lnTo>
                      <a:pt x="2176" y="1018"/>
                    </a:lnTo>
                    <a:lnTo>
                      <a:pt x="2172" y="1016"/>
                    </a:lnTo>
                    <a:lnTo>
                      <a:pt x="2168" y="1018"/>
                    </a:lnTo>
                    <a:lnTo>
                      <a:pt x="2168" y="1020"/>
                    </a:lnTo>
                    <a:lnTo>
                      <a:pt x="2170" y="1020"/>
                    </a:lnTo>
                    <a:lnTo>
                      <a:pt x="2172" y="1022"/>
                    </a:lnTo>
                    <a:lnTo>
                      <a:pt x="2172" y="1024"/>
                    </a:lnTo>
                    <a:lnTo>
                      <a:pt x="2170" y="1028"/>
                    </a:lnTo>
                    <a:lnTo>
                      <a:pt x="2168" y="1032"/>
                    </a:lnTo>
                    <a:lnTo>
                      <a:pt x="2170" y="1034"/>
                    </a:lnTo>
                    <a:lnTo>
                      <a:pt x="2172" y="1036"/>
                    </a:lnTo>
                    <a:close/>
                    <a:moveTo>
                      <a:pt x="2152" y="752"/>
                    </a:moveTo>
                    <a:lnTo>
                      <a:pt x="2152" y="752"/>
                    </a:lnTo>
                    <a:lnTo>
                      <a:pt x="2154" y="760"/>
                    </a:lnTo>
                    <a:lnTo>
                      <a:pt x="2156" y="764"/>
                    </a:lnTo>
                    <a:lnTo>
                      <a:pt x="2160" y="766"/>
                    </a:lnTo>
                    <a:lnTo>
                      <a:pt x="2168" y="764"/>
                    </a:lnTo>
                    <a:lnTo>
                      <a:pt x="2172" y="762"/>
                    </a:lnTo>
                    <a:lnTo>
                      <a:pt x="2174" y="760"/>
                    </a:lnTo>
                    <a:lnTo>
                      <a:pt x="2176" y="758"/>
                    </a:lnTo>
                    <a:lnTo>
                      <a:pt x="2176" y="754"/>
                    </a:lnTo>
                    <a:lnTo>
                      <a:pt x="2174" y="746"/>
                    </a:lnTo>
                    <a:lnTo>
                      <a:pt x="2170" y="736"/>
                    </a:lnTo>
                    <a:lnTo>
                      <a:pt x="2168" y="732"/>
                    </a:lnTo>
                    <a:lnTo>
                      <a:pt x="2166" y="732"/>
                    </a:lnTo>
                    <a:lnTo>
                      <a:pt x="2164" y="734"/>
                    </a:lnTo>
                    <a:lnTo>
                      <a:pt x="2162" y="736"/>
                    </a:lnTo>
                    <a:lnTo>
                      <a:pt x="2158" y="730"/>
                    </a:lnTo>
                    <a:lnTo>
                      <a:pt x="2156" y="724"/>
                    </a:lnTo>
                    <a:lnTo>
                      <a:pt x="2154" y="718"/>
                    </a:lnTo>
                    <a:lnTo>
                      <a:pt x="2152" y="716"/>
                    </a:lnTo>
                    <a:lnTo>
                      <a:pt x="2148" y="716"/>
                    </a:lnTo>
                    <a:lnTo>
                      <a:pt x="2146" y="718"/>
                    </a:lnTo>
                    <a:lnTo>
                      <a:pt x="2146" y="722"/>
                    </a:lnTo>
                    <a:lnTo>
                      <a:pt x="2148" y="726"/>
                    </a:lnTo>
                    <a:lnTo>
                      <a:pt x="2152" y="736"/>
                    </a:lnTo>
                    <a:lnTo>
                      <a:pt x="2152" y="742"/>
                    </a:lnTo>
                    <a:lnTo>
                      <a:pt x="2152" y="746"/>
                    </a:lnTo>
                    <a:lnTo>
                      <a:pt x="2152" y="752"/>
                    </a:lnTo>
                    <a:close/>
                    <a:moveTo>
                      <a:pt x="2196" y="758"/>
                    </a:moveTo>
                    <a:lnTo>
                      <a:pt x="2196" y="758"/>
                    </a:lnTo>
                    <a:lnTo>
                      <a:pt x="2202" y="754"/>
                    </a:lnTo>
                    <a:lnTo>
                      <a:pt x="2206" y="750"/>
                    </a:lnTo>
                    <a:lnTo>
                      <a:pt x="2208" y="748"/>
                    </a:lnTo>
                    <a:lnTo>
                      <a:pt x="2206" y="746"/>
                    </a:lnTo>
                    <a:lnTo>
                      <a:pt x="2202" y="746"/>
                    </a:lnTo>
                    <a:lnTo>
                      <a:pt x="2198" y="748"/>
                    </a:lnTo>
                    <a:lnTo>
                      <a:pt x="2194" y="752"/>
                    </a:lnTo>
                    <a:lnTo>
                      <a:pt x="2194" y="754"/>
                    </a:lnTo>
                    <a:lnTo>
                      <a:pt x="2196" y="758"/>
                    </a:lnTo>
                    <a:close/>
                    <a:moveTo>
                      <a:pt x="2206" y="798"/>
                    </a:moveTo>
                    <a:lnTo>
                      <a:pt x="2206" y="798"/>
                    </a:lnTo>
                    <a:lnTo>
                      <a:pt x="2210" y="800"/>
                    </a:lnTo>
                    <a:lnTo>
                      <a:pt x="2214" y="800"/>
                    </a:lnTo>
                    <a:lnTo>
                      <a:pt x="2216" y="798"/>
                    </a:lnTo>
                    <a:lnTo>
                      <a:pt x="2216" y="792"/>
                    </a:lnTo>
                    <a:lnTo>
                      <a:pt x="2216" y="790"/>
                    </a:lnTo>
                    <a:lnTo>
                      <a:pt x="2214" y="788"/>
                    </a:lnTo>
                    <a:lnTo>
                      <a:pt x="2208" y="790"/>
                    </a:lnTo>
                    <a:lnTo>
                      <a:pt x="2204" y="794"/>
                    </a:lnTo>
                    <a:lnTo>
                      <a:pt x="2204" y="796"/>
                    </a:lnTo>
                    <a:lnTo>
                      <a:pt x="2206" y="798"/>
                    </a:lnTo>
                    <a:close/>
                    <a:moveTo>
                      <a:pt x="1762" y="382"/>
                    </a:moveTo>
                    <a:lnTo>
                      <a:pt x="1762" y="382"/>
                    </a:lnTo>
                    <a:lnTo>
                      <a:pt x="1762" y="386"/>
                    </a:lnTo>
                    <a:lnTo>
                      <a:pt x="1764" y="392"/>
                    </a:lnTo>
                    <a:lnTo>
                      <a:pt x="1768" y="394"/>
                    </a:lnTo>
                    <a:lnTo>
                      <a:pt x="1770" y="394"/>
                    </a:lnTo>
                    <a:lnTo>
                      <a:pt x="1772" y="392"/>
                    </a:lnTo>
                    <a:lnTo>
                      <a:pt x="1774" y="390"/>
                    </a:lnTo>
                    <a:lnTo>
                      <a:pt x="1772" y="386"/>
                    </a:lnTo>
                    <a:lnTo>
                      <a:pt x="1770" y="382"/>
                    </a:lnTo>
                    <a:lnTo>
                      <a:pt x="1766" y="378"/>
                    </a:lnTo>
                    <a:lnTo>
                      <a:pt x="1764" y="380"/>
                    </a:lnTo>
                    <a:lnTo>
                      <a:pt x="1762" y="382"/>
                    </a:lnTo>
                    <a:close/>
                    <a:moveTo>
                      <a:pt x="1786" y="386"/>
                    </a:moveTo>
                    <a:lnTo>
                      <a:pt x="1786" y="386"/>
                    </a:lnTo>
                    <a:lnTo>
                      <a:pt x="1784" y="386"/>
                    </a:lnTo>
                    <a:lnTo>
                      <a:pt x="1780" y="388"/>
                    </a:lnTo>
                    <a:lnTo>
                      <a:pt x="1776" y="396"/>
                    </a:lnTo>
                    <a:lnTo>
                      <a:pt x="1776" y="402"/>
                    </a:lnTo>
                    <a:lnTo>
                      <a:pt x="1778" y="404"/>
                    </a:lnTo>
                    <a:lnTo>
                      <a:pt x="1780" y="404"/>
                    </a:lnTo>
                    <a:lnTo>
                      <a:pt x="1784" y="402"/>
                    </a:lnTo>
                    <a:lnTo>
                      <a:pt x="1788" y="404"/>
                    </a:lnTo>
                    <a:lnTo>
                      <a:pt x="1790" y="410"/>
                    </a:lnTo>
                    <a:lnTo>
                      <a:pt x="1794" y="414"/>
                    </a:lnTo>
                    <a:lnTo>
                      <a:pt x="1796" y="416"/>
                    </a:lnTo>
                    <a:lnTo>
                      <a:pt x="1800" y="412"/>
                    </a:lnTo>
                    <a:lnTo>
                      <a:pt x="1798" y="408"/>
                    </a:lnTo>
                    <a:lnTo>
                      <a:pt x="1794" y="402"/>
                    </a:lnTo>
                    <a:lnTo>
                      <a:pt x="1790" y="396"/>
                    </a:lnTo>
                    <a:lnTo>
                      <a:pt x="1790" y="392"/>
                    </a:lnTo>
                    <a:lnTo>
                      <a:pt x="1790" y="390"/>
                    </a:lnTo>
                    <a:lnTo>
                      <a:pt x="1786" y="386"/>
                    </a:lnTo>
                    <a:close/>
                    <a:moveTo>
                      <a:pt x="1754" y="340"/>
                    </a:moveTo>
                    <a:lnTo>
                      <a:pt x="1754" y="340"/>
                    </a:lnTo>
                    <a:lnTo>
                      <a:pt x="1758" y="346"/>
                    </a:lnTo>
                    <a:lnTo>
                      <a:pt x="1766" y="354"/>
                    </a:lnTo>
                    <a:lnTo>
                      <a:pt x="1776" y="360"/>
                    </a:lnTo>
                    <a:lnTo>
                      <a:pt x="1780" y="360"/>
                    </a:lnTo>
                    <a:lnTo>
                      <a:pt x="1784" y="360"/>
                    </a:lnTo>
                    <a:lnTo>
                      <a:pt x="1788" y="358"/>
                    </a:lnTo>
                    <a:lnTo>
                      <a:pt x="1784" y="356"/>
                    </a:lnTo>
                    <a:lnTo>
                      <a:pt x="1776" y="352"/>
                    </a:lnTo>
                    <a:lnTo>
                      <a:pt x="1774" y="348"/>
                    </a:lnTo>
                    <a:lnTo>
                      <a:pt x="1772" y="344"/>
                    </a:lnTo>
                    <a:lnTo>
                      <a:pt x="1768" y="336"/>
                    </a:lnTo>
                    <a:lnTo>
                      <a:pt x="1764" y="332"/>
                    </a:lnTo>
                    <a:lnTo>
                      <a:pt x="1746" y="320"/>
                    </a:lnTo>
                    <a:lnTo>
                      <a:pt x="1742" y="318"/>
                    </a:lnTo>
                    <a:lnTo>
                      <a:pt x="1740" y="320"/>
                    </a:lnTo>
                    <a:lnTo>
                      <a:pt x="1742" y="328"/>
                    </a:lnTo>
                    <a:lnTo>
                      <a:pt x="1744" y="332"/>
                    </a:lnTo>
                    <a:lnTo>
                      <a:pt x="1748" y="334"/>
                    </a:lnTo>
                    <a:lnTo>
                      <a:pt x="1752" y="336"/>
                    </a:lnTo>
                    <a:lnTo>
                      <a:pt x="1754" y="340"/>
                    </a:lnTo>
                    <a:close/>
                    <a:moveTo>
                      <a:pt x="1744" y="368"/>
                    </a:moveTo>
                    <a:lnTo>
                      <a:pt x="1744" y="368"/>
                    </a:lnTo>
                    <a:lnTo>
                      <a:pt x="1744" y="374"/>
                    </a:lnTo>
                    <a:lnTo>
                      <a:pt x="1748" y="378"/>
                    </a:lnTo>
                    <a:lnTo>
                      <a:pt x="1752" y="382"/>
                    </a:lnTo>
                    <a:lnTo>
                      <a:pt x="1754" y="380"/>
                    </a:lnTo>
                    <a:lnTo>
                      <a:pt x="1756" y="380"/>
                    </a:lnTo>
                    <a:lnTo>
                      <a:pt x="1758" y="376"/>
                    </a:lnTo>
                    <a:lnTo>
                      <a:pt x="1758" y="374"/>
                    </a:lnTo>
                    <a:lnTo>
                      <a:pt x="1752" y="368"/>
                    </a:lnTo>
                    <a:lnTo>
                      <a:pt x="1746" y="366"/>
                    </a:lnTo>
                    <a:lnTo>
                      <a:pt x="1744" y="366"/>
                    </a:lnTo>
                    <a:lnTo>
                      <a:pt x="1744" y="368"/>
                    </a:lnTo>
                    <a:close/>
                    <a:moveTo>
                      <a:pt x="1802" y="416"/>
                    </a:moveTo>
                    <a:lnTo>
                      <a:pt x="1802" y="416"/>
                    </a:lnTo>
                    <a:lnTo>
                      <a:pt x="1800" y="420"/>
                    </a:lnTo>
                    <a:lnTo>
                      <a:pt x="1800" y="424"/>
                    </a:lnTo>
                    <a:lnTo>
                      <a:pt x="1804" y="426"/>
                    </a:lnTo>
                    <a:lnTo>
                      <a:pt x="1810" y="424"/>
                    </a:lnTo>
                    <a:lnTo>
                      <a:pt x="1810" y="422"/>
                    </a:lnTo>
                    <a:lnTo>
                      <a:pt x="1812" y="420"/>
                    </a:lnTo>
                    <a:lnTo>
                      <a:pt x="1810" y="416"/>
                    </a:lnTo>
                    <a:lnTo>
                      <a:pt x="1806" y="414"/>
                    </a:lnTo>
                    <a:lnTo>
                      <a:pt x="1804" y="414"/>
                    </a:lnTo>
                    <a:lnTo>
                      <a:pt x="1802" y="416"/>
                    </a:lnTo>
                    <a:close/>
                    <a:moveTo>
                      <a:pt x="1858" y="386"/>
                    </a:moveTo>
                    <a:lnTo>
                      <a:pt x="1858" y="386"/>
                    </a:lnTo>
                    <a:lnTo>
                      <a:pt x="1848" y="382"/>
                    </a:lnTo>
                    <a:lnTo>
                      <a:pt x="1844" y="378"/>
                    </a:lnTo>
                    <a:lnTo>
                      <a:pt x="1840" y="374"/>
                    </a:lnTo>
                    <a:lnTo>
                      <a:pt x="1832" y="368"/>
                    </a:lnTo>
                    <a:lnTo>
                      <a:pt x="1828" y="366"/>
                    </a:lnTo>
                    <a:lnTo>
                      <a:pt x="1826" y="368"/>
                    </a:lnTo>
                    <a:lnTo>
                      <a:pt x="1828" y="378"/>
                    </a:lnTo>
                    <a:lnTo>
                      <a:pt x="1830" y="382"/>
                    </a:lnTo>
                    <a:lnTo>
                      <a:pt x="1834" y="386"/>
                    </a:lnTo>
                    <a:lnTo>
                      <a:pt x="1848" y="394"/>
                    </a:lnTo>
                    <a:lnTo>
                      <a:pt x="1864" y="404"/>
                    </a:lnTo>
                    <a:lnTo>
                      <a:pt x="1878" y="414"/>
                    </a:lnTo>
                    <a:lnTo>
                      <a:pt x="1880" y="416"/>
                    </a:lnTo>
                    <a:lnTo>
                      <a:pt x="1882" y="416"/>
                    </a:lnTo>
                    <a:lnTo>
                      <a:pt x="1878" y="408"/>
                    </a:lnTo>
                    <a:lnTo>
                      <a:pt x="1870" y="396"/>
                    </a:lnTo>
                    <a:lnTo>
                      <a:pt x="1864" y="390"/>
                    </a:lnTo>
                    <a:lnTo>
                      <a:pt x="1858" y="386"/>
                    </a:lnTo>
                    <a:close/>
                    <a:moveTo>
                      <a:pt x="1882" y="456"/>
                    </a:moveTo>
                    <a:lnTo>
                      <a:pt x="1882" y="456"/>
                    </a:lnTo>
                    <a:lnTo>
                      <a:pt x="1876" y="450"/>
                    </a:lnTo>
                    <a:lnTo>
                      <a:pt x="1872" y="450"/>
                    </a:lnTo>
                    <a:lnTo>
                      <a:pt x="1870" y="454"/>
                    </a:lnTo>
                    <a:lnTo>
                      <a:pt x="1870" y="462"/>
                    </a:lnTo>
                    <a:lnTo>
                      <a:pt x="1870" y="468"/>
                    </a:lnTo>
                    <a:lnTo>
                      <a:pt x="1876" y="474"/>
                    </a:lnTo>
                    <a:lnTo>
                      <a:pt x="1882" y="478"/>
                    </a:lnTo>
                    <a:lnTo>
                      <a:pt x="1892" y="478"/>
                    </a:lnTo>
                    <a:lnTo>
                      <a:pt x="1900" y="476"/>
                    </a:lnTo>
                    <a:lnTo>
                      <a:pt x="1900" y="478"/>
                    </a:lnTo>
                    <a:lnTo>
                      <a:pt x="1902" y="480"/>
                    </a:lnTo>
                    <a:lnTo>
                      <a:pt x="1912" y="482"/>
                    </a:lnTo>
                    <a:lnTo>
                      <a:pt x="1916" y="482"/>
                    </a:lnTo>
                    <a:lnTo>
                      <a:pt x="1920" y="482"/>
                    </a:lnTo>
                    <a:lnTo>
                      <a:pt x="1920" y="480"/>
                    </a:lnTo>
                    <a:lnTo>
                      <a:pt x="1918" y="476"/>
                    </a:lnTo>
                    <a:lnTo>
                      <a:pt x="1914" y="468"/>
                    </a:lnTo>
                    <a:lnTo>
                      <a:pt x="1906" y="460"/>
                    </a:lnTo>
                    <a:lnTo>
                      <a:pt x="1902" y="458"/>
                    </a:lnTo>
                    <a:lnTo>
                      <a:pt x="1900" y="456"/>
                    </a:lnTo>
                    <a:lnTo>
                      <a:pt x="1892" y="456"/>
                    </a:lnTo>
                    <a:lnTo>
                      <a:pt x="1886" y="458"/>
                    </a:lnTo>
                    <a:lnTo>
                      <a:pt x="1884" y="456"/>
                    </a:lnTo>
                    <a:lnTo>
                      <a:pt x="1882" y="456"/>
                    </a:lnTo>
                    <a:close/>
                    <a:moveTo>
                      <a:pt x="1884" y="560"/>
                    </a:moveTo>
                    <a:lnTo>
                      <a:pt x="1884" y="560"/>
                    </a:lnTo>
                    <a:lnTo>
                      <a:pt x="1886" y="564"/>
                    </a:lnTo>
                    <a:lnTo>
                      <a:pt x="1894" y="570"/>
                    </a:lnTo>
                    <a:lnTo>
                      <a:pt x="1902" y="576"/>
                    </a:lnTo>
                    <a:lnTo>
                      <a:pt x="1906" y="576"/>
                    </a:lnTo>
                    <a:lnTo>
                      <a:pt x="1910" y="576"/>
                    </a:lnTo>
                    <a:lnTo>
                      <a:pt x="1910" y="574"/>
                    </a:lnTo>
                    <a:lnTo>
                      <a:pt x="1908" y="570"/>
                    </a:lnTo>
                    <a:lnTo>
                      <a:pt x="1900" y="562"/>
                    </a:lnTo>
                    <a:lnTo>
                      <a:pt x="1890" y="558"/>
                    </a:lnTo>
                    <a:lnTo>
                      <a:pt x="1886" y="558"/>
                    </a:lnTo>
                    <a:lnTo>
                      <a:pt x="1884" y="560"/>
                    </a:lnTo>
                    <a:close/>
                    <a:moveTo>
                      <a:pt x="1966" y="508"/>
                    </a:moveTo>
                    <a:lnTo>
                      <a:pt x="1966" y="508"/>
                    </a:lnTo>
                    <a:lnTo>
                      <a:pt x="1958" y="506"/>
                    </a:lnTo>
                    <a:lnTo>
                      <a:pt x="1950" y="502"/>
                    </a:lnTo>
                    <a:lnTo>
                      <a:pt x="1942" y="498"/>
                    </a:lnTo>
                    <a:lnTo>
                      <a:pt x="1938" y="498"/>
                    </a:lnTo>
                    <a:lnTo>
                      <a:pt x="1936" y="500"/>
                    </a:lnTo>
                    <a:lnTo>
                      <a:pt x="1934" y="500"/>
                    </a:lnTo>
                    <a:lnTo>
                      <a:pt x="1934" y="502"/>
                    </a:lnTo>
                    <a:lnTo>
                      <a:pt x="1938" y="504"/>
                    </a:lnTo>
                    <a:lnTo>
                      <a:pt x="1942" y="506"/>
                    </a:lnTo>
                    <a:lnTo>
                      <a:pt x="1944" y="510"/>
                    </a:lnTo>
                    <a:lnTo>
                      <a:pt x="1944" y="512"/>
                    </a:lnTo>
                    <a:lnTo>
                      <a:pt x="1946" y="516"/>
                    </a:lnTo>
                    <a:lnTo>
                      <a:pt x="1948" y="518"/>
                    </a:lnTo>
                    <a:lnTo>
                      <a:pt x="1956" y="524"/>
                    </a:lnTo>
                    <a:lnTo>
                      <a:pt x="1966" y="528"/>
                    </a:lnTo>
                    <a:lnTo>
                      <a:pt x="1974" y="528"/>
                    </a:lnTo>
                    <a:lnTo>
                      <a:pt x="1976" y="528"/>
                    </a:lnTo>
                    <a:lnTo>
                      <a:pt x="1978" y="526"/>
                    </a:lnTo>
                    <a:lnTo>
                      <a:pt x="1976" y="518"/>
                    </a:lnTo>
                    <a:lnTo>
                      <a:pt x="1972" y="512"/>
                    </a:lnTo>
                    <a:lnTo>
                      <a:pt x="1968" y="510"/>
                    </a:lnTo>
                    <a:lnTo>
                      <a:pt x="1966" y="508"/>
                    </a:lnTo>
                    <a:close/>
                    <a:moveTo>
                      <a:pt x="2174" y="784"/>
                    </a:moveTo>
                    <a:lnTo>
                      <a:pt x="2174" y="784"/>
                    </a:lnTo>
                    <a:lnTo>
                      <a:pt x="2174" y="788"/>
                    </a:lnTo>
                    <a:lnTo>
                      <a:pt x="2180" y="792"/>
                    </a:lnTo>
                    <a:lnTo>
                      <a:pt x="2182" y="794"/>
                    </a:lnTo>
                    <a:lnTo>
                      <a:pt x="2184" y="798"/>
                    </a:lnTo>
                    <a:lnTo>
                      <a:pt x="2186" y="804"/>
                    </a:lnTo>
                    <a:lnTo>
                      <a:pt x="2188" y="808"/>
                    </a:lnTo>
                    <a:lnTo>
                      <a:pt x="2192" y="808"/>
                    </a:lnTo>
                    <a:lnTo>
                      <a:pt x="2196" y="808"/>
                    </a:lnTo>
                    <a:lnTo>
                      <a:pt x="2198" y="806"/>
                    </a:lnTo>
                    <a:lnTo>
                      <a:pt x="2198" y="800"/>
                    </a:lnTo>
                    <a:lnTo>
                      <a:pt x="2196" y="794"/>
                    </a:lnTo>
                    <a:lnTo>
                      <a:pt x="2190" y="788"/>
                    </a:lnTo>
                    <a:lnTo>
                      <a:pt x="2186" y="784"/>
                    </a:lnTo>
                    <a:lnTo>
                      <a:pt x="2180" y="780"/>
                    </a:lnTo>
                    <a:lnTo>
                      <a:pt x="2176" y="780"/>
                    </a:lnTo>
                    <a:lnTo>
                      <a:pt x="2174" y="784"/>
                    </a:lnTo>
                    <a:close/>
                    <a:moveTo>
                      <a:pt x="1938" y="458"/>
                    </a:moveTo>
                    <a:lnTo>
                      <a:pt x="1938" y="458"/>
                    </a:lnTo>
                    <a:lnTo>
                      <a:pt x="1938" y="454"/>
                    </a:lnTo>
                    <a:lnTo>
                      <a:pt x="1938" y="448"/>
                    </a:lnTo>
                    <a:lnTo>
                      <a:pt x="1936" y="444"/>
                    </a:lnTo>
                    <a:lnTo>
                      <a:pt x="1930" y="438"/>
                    </a:lnTo>
                    <a:lnTo>
                      <a:pt x="1928" y="434"/>
                    </a:lnTo>
                    <a:lnTo>
                      <a:pt x="1926" y="428"/>
                    </a:lnTo>
                    <a:lnTo>
                      <a:pt x="1922" y="420"/>
                    </a:lnTo>
                    <a:lnTo>
                      <a:pt x="1920" y="410"/>
                    </a:lnTo>
                    <a:lnTo>
                      <a:pt x="1916" y="408"/>
                    </a:lnTo>
                    <a:lnTo>
                      <a:pt x="1910" y="406"/>
                    </a:lnTo>
                    <a:lnTo>
                      <a:pt x="1908" y="404"/>
                    </a:lnTo>
                    <a:lnTo>
                      <a:pt x="1906" y="406"/>
                    </a:lnTo>
                    <a:lnTo>
                      <a:pt x="1906" y="412"/>
                    </a:lnTo>
                    <a:lnTo>
                      <a:pt x="1912" y="422"/>
                    </a:lnTo>
                    <a:lnTo>
                      <a:pt x="1916" y="440"/>
                    </a:lnTo>
                    <a:lnTo>
                      <a:pt x="1918" y="446"/>
                    </a:lnTo>
                    <a:lnTo>
                      <a:pt x="1920" y="448"/>
                    </a:lnTo>
                    <a:lnTo>
                      <a:pt x="1926" y="452"/>
                    </a:lnTo>
                    <a:lnTo>
                      <a:pt x="1930" y="460"/>
                    </a:lnTo>
                    <a:lnTo>
                      <a:pt x="1936" y="466"/>
                    </a:lnTo>
                    <a:lnTo>
                      <a:pt x="1940" y="470"/>
                    </a:lnTo>
                    <a:lnTo>
                      <a:pt x="1942" y="468"/>
                    </a:lnTo>
                    <a:lnTo>
                      <a:pt x="1938" y="458"/>
                    </a:lnTo>
                    <a:close/>
                    <a:moveTo>
                      <a:pt x="2456" y="2102"/>
                    </a:moveTo>
                    <a:lnTo>
                      <a:pt x="2456" y="2102"/>
                    </a:lnTo>
                    <a:lnTo>
                      <a:pt x="2460" y="2096"/>
                    </a:lnTo>
                    <a:lnTo>
                      <a:pt x="2460" y="2090"/>
                    </a:lnTo>
                    <a:lnTo>
                      <a:pt x="2458" y="2084"/>
                    </a:lnTo>
                    <a:lnTo>
                      <a:pt x="2456" y="2082"/>
                    </a:lnTo>
                    <a:lnTo>
                      <a:pt x="2450" y="2082"/>
                    </a:lnTo>
                    <a:lnTo>
                      <a:pt x="2442" y="2084"/>
                    </a:lnTo>
                    <a:lnTo>
                      <a:pt x="2434" y="2088"/>
                    </a:lnTo>
                    <a:lnTo>
                      <a:pt x="2426" y="2094"/>
                    </a:lnTo>
                    <a:lnTo>
                      <a:pt x="2418" y="2100"/>
                    </a:lnTo>
                    <a:lnTo>
                      <a:pt x="2412" y="2100"/>
                    </a:lnTo>
                    <a:lnTo>
                      <a:pt x="2410" y="2098"/>
                    </a:lnTo>
                    <a:lnTo>
                      <a:pt x="2410" y="2094"/>
                    </a:lnTo>
                    <a:lnTo>
                      <a:pt x="2410" y="2080"/>
                    </a:lnTo>
                    <a:lnTo>
                      <a:pt x="2410" y="2076"/>
                    </a:lnTo>
                    <a:lnTo>
                      <a:pt x="2408" y="2074"/>
                    </a:lnTo>
                    <a:lnTo>
                      <a:pt x="2400" y="2072"/>
                    </a:lnTo>
                    <a:lnTo>
                      <a:pt x="2398" y="2070"/>
                    </a:lnTo>
                    <a:lnTo>
                      <a:pt x="2398" y="2068"/>
                    </a:lnTo>
                    <a:lnTo>
                      <a:pt x="2404" y="2064"/>
                    </a:lnTo>
                    <a:lnTo>
                      <a:pt x="2408" y="2062"/>
                    </a:lnTo>
                    <a:lnTo>
                      <a:pt x="2408" y="2058"/>
                    </a:lnTo>
                    <a:lnTo>
                      <a:pt x="2408" y="2056"/>
                    </a:lnTo>
                    <a:lnTo>
                      <a:pt x="2404" y="2054"/>
                    </a:lnTo>
                    <a:lnTo>
                      <a:pt x="2400" y="2054"/>
                    </a:lnTo>
                    <a:lnTo>
                      <a:pt x="2396" y="2056"/>
                    </a:lnTo>
                    <a:lnTo>
                      <a:pt x="2388" y="2060"/>
                    </a:lnTo>
                    <a:lnTo>
                      <a:pt x="2380" y="2068"/>
                    </a:lnTo>
                    <a:lnTo>
                      <a:pt x="2376" y="2074"/>
                    </a:lnTo>
                    <a:lnTo>
                      <a:pt x="2374" y="2080"/>
                    </a:lnTo>
                    <a:lnTo>
                      <a:pt x="2374" y="2096"/>
                    </a:lnTo>
                    <a:lnTo>
                      <a:pt x="2372" y="2104"/>
                    </a:lnTo>
                    <a:lnTo>
                      <a:pt x="2370" y="2110"/>
                    </a:lnTo>
                    <a:lnTo>
                      <a:pt x="2366" y="2116"/>
                    </a:lnTo>
                    <a:lnTo>
                      <a:pt x="2358" y="2120"/>
                    </a:lnTo>
                    <a:lnTo>
                      <a:pt x="2352" y="2126"/>
                    </a:lnTo>
                    <a:lnTo>
                      <a:pt x="2346" y="2134"/>
                    </a:lnTo>
                    <a:lnTo>
                      <a:pt x="2336" y="2156"/>
                    </a:lnTo>
                    <a:lnTo>
                      <a:pt x="2324" y="2180"/>
                    </a:lnTo>
                    <a:lnTo>
                      <a:pt x="2318" y="2190"/>
                    </a:lnTo>
                    <a:lnTo>
                      <a:pt x="2310" y="2196"/>
                    </a:lnTo>
                    <a:lnTo>
                      <a:pt x="2298" y="2206"/>
                    </a:lnTo>
                    <a:lnTo>
                      <a:pt x="2286" y="2218"/>
                    </a:lnTo>
                    <a:lnTo>
                      <a:pt x="2274" y="2228"/>
                    </a:lnTo>
                    <a:lnTo>
                      <a:pt x="2270" y="2230"/>
                    </a:lnTo>
                    <a:lnTo>
                      <a:pt x="2264" y="2232"/>
                    </a:lnTo>
                    <a:lnTo>
                      <a:pt x="2260" y="2234"/>
                    </a:lnTo>
                    <a:lnTo>
                      <a:pt x="2256" y="2236"/>
                    </a:lnTo>
                    <a:lnTo>
                      <a:pt x="2250" y="2242"/>
                    </a:lnTo>
                    <a:lnTo>
                      <a:pt x="2246" y="2248"/>
                    </a:lnTo>
                    <a:lnTo>
                      <a:pt x="2242" y="2250"/>
                    </a:lnTo>
                    <a:lnTo>
                      <a:pt x="2236" y="2250"/>
                    </a:lnTo>
                    <a:lnTo>
                      <a:pt x="2228" y="2250"/>
                    </a:lnTo>
                    <a:lnTo>
                      <a:pt x="2222" y="2254"/>
                    </a:lnTo>
                    <a:lnTo>
                      <a:pt x="2216" y="2260"/>
                    </a:lnTo>
                    <a:lnTo>
                      <a:pt x="2210" y="2266"/>
                    </a:lnTo>
                    <a:lnTo>
                      <a:pt x="2200" y="2282"/>
                    </a:lnTo>
                    <a:lnTo>
                      <a:pt x="2186" y="2298"/>
                    </a:lnTo>
                    <a:lnTo>
                      <a:pt x="2174" y="2310"/>
                    </a:lnTo>
                    <a:lnTo>
                      <a:pt x="2162" y="2322"/>
                    </a:lnTo>
                    <a:lnTo>
                      <a:pt x="2160" y="2328"/>
                    </a:lnTo>
                    <a:lnTo>
                      <a:pt x="2156" y="2334"/>
                    </a:lnTo>
                    <a:lnTo>
                      <a:pt x="2156" y="2338"/>
                    </a:lnTo>
                    <a:lnTo>
                      <a:pt x="2158" y="2344"/>
                    </a:lnTo>
                    <a:lnTo>
                      <a:pt x="2160" y="2348"/>
                    </a:lnTo>
                    <a:lnTo>
                      <a:pt x="2158" y="2352"/>
                    </a:lnTo>
                    <a:lnTo>
                      <a:pt x="2152" y="2356"/>
                    </a:lnTo>
                    <a:lnTo>
                      <a:pt x="2146" y="2360"/>
                    </a:lnTo>
                    <a:lnTo>
                      <a:pt x="2146" y="2362"/>
                    </a:lnTo>
                    <a:lnTo>
                      <a:pt x="2146" y="2368"/>
                    </a:lnTo>
                    <a:lnTo>
                      <a:pt x="2152" y="2376"/>
                    </a:lnTo>
                    <a:lnTo>
                      <a:pt x="2162" y="2382"/>
                    </a:lnTo>
                    <a:lnTo>
                      <a:pt x="2168" y="2384"/>
                    </a:lnTo>
                    <a:lnTo>
                      <a:pt x="2172" y="2384"/>
                    </a:lnTo>
                    <a:lnTo>
                      <a:pt x="2178" y="2382"/>
                    </a:lnTo>
                    <a:lnTo>
                      <a:pt x="2184" y="2378"/>
                    </a:lnTo>
                    <a:lnTo>
                      <a:pt x="2190" y="2376"/>
                    </a:lnTo>
                    <a:lnTo>
                      <a:pt x="2192" y="2374"/>
                    </a:lnTo>
                    <a:lnTo>
                      <a:pt x="2194" y="2376"/>
                    </a:lnTo>
                    <a:lnTo>
                      <a:pt x="2196" y="2378"/>
                    </a:lnTo>
                    <a:lnTo>
                      <a:pt x="2200" y="2384"/>
                    </a:lnTo>
                    <a:lnTo>
                      <a:pt x="2202" y="2386"/>
                    </a:lnTo>
                    <a:lnTo>
                      <a:pt x="2208" y="2386"/>
                    </a:lnTo>
                    <a:lnTo>
                      <a:pt x="2212" y="2386"/>
                    </a:lnTo>
                    <a:lnTo>
                      <a:pt x="2216" y="2388"/>
                    </a:lnTo>
                    <a:lnTo>
                      <a:pt x="2218" y="2392"/>
                    </a:lnTo>
                    <a:lnTo>
                      <a:pt x="2218" y="2396"/>
                    </a:lnTo>
                    <a:lnTo>
                      <a:pt x="2220" y="2398"/>
                    </a:lnTo>
                    <a:lnTo>
                      <a:pt x="2224" y="2402"/>
                    </a:lnTo>
                    <a:lnTo>
                      <a:pt x="2232" y="2402"/>
                    </a:lnTo>
                    <a:lnTo>
                      <a:pt x="2248" y="2404"/>
                    </a:lnTo>
                    <a:lnTo>
                      <a:pt x="2256" y="2404"/>
                    </a:lnTo>
                    <a:lnTo>
                      <a:pt x="2262" y="2404"/>
                    </a:lnTo>
                    <a:lnTo>
                      <a:pt x="2268" y="2402"/>
                    </a:lnTo>
                    <a:lnTo>
                      <a:pt x="2276" y="2398"/>
                    </a:lnTo>
                    <a:lnTo>
                      <a:pt x="2282" y="2390"/>
                    </a:lnTo>
                    <a:lnTo>
                      <a:pt x="2288" y="2380"/>
                    </a:lnTo>
                    <a:lnTo>
                      <a:pt x="2296" y="2372"/>
                    </a:lnTo>
                    <a:lnTo>
                      <a:pt x="2302" y="2366"/>
                    </a:lnTo>
                    <a:lnTo>
                      <a:pt x="2308" y="2362"/>
                    </a:lnTo>
                    <a:lnTo>
                      <a:pt x="2314" y="2360"/>
                    </a:lnTo>
                    <a:lnTo>
                      <a:pt x="2320" y="2358"/>
                    </a:lnTo>
                    <a:lnTo>
                      <a:pt x="2320" y="2356"/>
                    </a:lnTo>
                    <a:lnTo>
                      <a:pt x="2318" y="2352"/>
                    </a:lnTo>
                    <a:lnTo>
                      <a:pt x="2318" y="2346"/>
                    </a:lnTo>
                    <a:lnTo>
                      <a:pt x="2318" y="2340"/>
                    </a:lnTo>
                    <a:lnTo>
                      <a:pt x="2324" y="2328"/>
                    </a:lnTo>
                    <a:lnTo>
                      <a:pt x="2332" y="2312"/>
                    </a:lnTo>
                    <a:lnTo>
                      <a:pt x="2336" y="2300"/>
                    </a:lnTo>
                    <a:lnTo>
                      <a:pt x="2336" y="2288"/>
                    </a:lnTo>
                    <a:lnTo>
                      <a:pt x="2340" y="2276"/>
                    </a:lnTo>
                    <a:lnTo>
                      <a:pt x="2346" y="2266"/>
                    </a:lnTo>
                    <a:lnTo>
                      <a:pt x="2354" y="2258"/>
                    </a:lnTo>
                    <a:lnTo>
                      <a:pt x="2364" y="2252"/>
                    </a:lnTo>
                    <a:lnTo>
                      <a:pt x="2376" y="2248"/>
                    </a:lnTo>
                    <a:lnTo>
                      <a:pt x="2386" y="2246"/>
                    </a:lnTo>
                    <a:lnTo>
                      <a:pt x="2394" y="2244"/>
                    </a:lnTo>
                    <a:lnTo>
                      <a:pt x="2400" y="2246"/>
                    </a:lnTo>
                    <a:lnTo>
                      <a:pt x="2406" y="2246"/>
                    </a:lnTo>
                    <a:lnTo>
                      <a:pt x="2410" y="2246"/>
                    </a:lnTo>
                    <a:lnTo>
                      <a:pt x="2414" y="2244"/>
                    </a:lnTo>
                    <a:lnTo>
                      <a:pt x="2416" y="2242"/>
                    </a:lnTo>
                    <a:lnTo>
                      <a:pt x="2418" y="2238"/>
                    </a:lnTo>
                    <a:lnTo>
                      <a:pt x="2418" y="2236"/>
                    </a:lnTo>
                    <a:lnTo>
                      <a:pt x="2416" y="2232"/>
                    </a:lnTo>
                    <a:lnTo>
                      <a:pt x="2410" y="2230"/>
                    </a:lnTo>
                    <a:lnTo>
                      <a:pt x="2404" y="2228"/>
                    </a:lnTo>
                    <a:lnTo>
                      <a:pt x="2402" y="2224"/>
                    </a:lnTo>
                    <a:lnTo>
                      <a:pt x="2400" y="2218"/>
                    </a:lnTo>
                    <a:lnTo>
                      <a:pt x="2400" y="2214"/>
                    </a:lnTo>
                    <a:lnTo>
                      <a:pt x="2400" y="2208"/>
                    </a:lnTo>
                    <a:lnTo>
                      <a:pt x="2402" y="2204"/>
                    </a:lnTo>
                    <a:lnTo>
                      <a:pt x="2406" y="2200"/>
                    </a:lnTo>
                    <a:lnTo>
                      <a:pt x="2410" y="2198"/>
                    </a:lnTo>
                    <a:lnTo>
                      <a:pt x="2416" y="2196"/>
                    </a:lnTo>
                    <a:lnTo>
                      <a:pt x="2420" y="2192"/>
                    </a:lnTo>
                    <a:lnTo>
                      <a:pt x="2430" y="2178"/>
                    </a:lnTo>
                    <a:lnTo>
                      <a:pt x="2440" y="2160"/>
                    </a:lnTo>
                    <a:lnTo>
                      <a:pt x="2454" y="2138"/>
                    </a:lnTo>
                    <a:lnTo>
                      <a:pt x="2460" y="2130"/>
                    </a:lnTo>
                    <a:lnTo>
                      <a:pt x="2462" y="2124"/>
                    </a:lnTo>
                    <a:lnTo>
                      <a:pt x="2462" y="2120"/>
                    </a:lnTo>
                    <a:lnTo>
                      <a:pt x="2460" y="2118"/>
                    </a:lnTo>
                    <a:lnTo>
                      <a:pt x="2456" y="2116"/>
                    </a:lnTo>
                    <a:lnTo>
                      <a:pt x="2454" y="2114"/>
                    </a:lnTo>
                    <a:lnTo>
                      <a:pt x="2454" y="2110"/>
                    </a:lnTo>
                    <a:lnTo>
                      <a:pt x="2456" y="2102"/>
                    </a:lnTo>
                    <a:close/>
                    <a:moveTo>
                      <a:pt x="2684" y="808"/>
                    </a:moveTo>
                    <a:lnTo>
                      <a:pt x="2684" y="808"/>
                    </a:lnTo>
                    <a:lnTo>
                      <a:pt x="2680" y="812"/>
                    </a:lnTo>
                    <a:lnTo>
                      <a:pt x="2678" y="810"/>
                    </a:lnTo>
                    <a:lnTo>
                      <a:pt x="2682" y="802"/>
                    </a:lnTo>
                    <a:lnTo>
                      <a:pt x="2688" y="794"/>
                    </a:lnTo>
                    <a:lnTo>
                      <a:pt x="2690" y="792"/>
                    </a:lnTo>
                    <a:lnTo>
                      <a:pt x="2690" y="790"/>
                    </a:lnTo>
                    <a:lnTo>
                      <a:pt x="2688" y="788"/>
                    </a:lnTo>
                    <a:lnTo>
                      <a:pt x="2684" y="790"/>
                    </a:lnTo>
                    <a:lnTo>
                      <a:pt x="2676" y="794"/>
                    </a:lnTo>
                    <a:lnTo>
                      <a:pt x="2664" y="800"/>
                    </a:lnTo>
                    <a:lnTo>
                      <a:pt x="2658" y="804"/>
                    </a:lnTo>
                    <a:lnTo>
                      <a:pt x="2652" y="806"/>
                    </a:lnTo>
                    <a:lnTo>
                      <a:pt x="2648" y="806"/>
                    </a:lnTo>
                    <a:lnTo>
                      <a:pt x="2646" y="812"/>
                    </a:lnTo>
                    <a:lnTo>
                      <a:pt x="2644" y="814"/>
                    </a:lnTo>
                    <a:lnTo>
                      <a:pt x="2642" y="816"/>
                    </a:lnTo>
                    <a:lnTo>
                      <a:pt x="2636" y="814"/>
                    </a:lnTo>
                    <a:lnTo>
                      <a:pt x="2634" y="814"/>
                    </a:lnTo>
                    <a:lnTo>
                      <a:pt x="2634" y="816"/>
                    </a:lnTo>
                    <a:lnTo>
                      <a:pt x="2636" y="826"/>
                    </a:lnTo>
                    <a:lnTo>
                      <a:pt x="2640" y="832"/>
                    </a:lnTo>
                    <a:lnTo>
                      <a:pt x="2642" y="832"/>
                    </a:lnTo>
                    <a:lnTo>
                      <a:pt x="2656" y="822"/>
                    </a:lnTo>
                    <a:lnTo>
                      <a:pt x="2660" y="820"/>
                    </a:lnTo>
                    <a:lnTo>
                      <a:pt x="2662" y="820"/>
                    </a:lnTo>
                    <a:lnTo>
                      <a:pt x="2664" y="820"/>
                    </a:lnTo>
                    <a:lnTo>
                      <a:pt x="2666" y="822"/>
                    </a:lnTo>
                    <a:lnTo>
                      <a:pt x="2666" y="824"/>
                    </a:lnTo>
                    <a:lnTo>
                      <a:pt x="2668" y="824"/>
                    </a:lnTo>
                    <a:lnTo>
                      <a:pt x="2670" y="824"/>
                    </a:lnTo>
                    <a:lnTo>
                      <a:pt x="2678" y="820"/>
                    </a:lnTo>
                    <a:lnTo>
                      <a:pt x="2684" y="820"/>
                    </a:lnTo>
                    <a:lnTo>
                      <a:pt x="2690" y="820"/>
                    </a:lnTo>
                    <a:lnTo>
                      <a:pt x="2688" y="816"/>
                    </a:lnTo>
                    <a:lnTo>
                      <a:pt x="2688" y="810"/>
                    </a:lnTo>
                    <a:lnTo>
                      <a:pt x="2688" y="806"/>
                    </a:lnTo>
                    <a:lnTo>
                      <a:pt x="2684" y="808"/>
                    </a:lnTo>
                    <a:close/>
                    <a:moveTo>
                      <a:pt x="2600" y="1904"/>
                    </a:moveTo>
                    <a:lnTo>
                      <a:pt x="2600" y="1904"/>
                    </a:lnTo>
                    <a:lnTo>
                      <a:pt x="2596" y="1910"/>
                    </a:lnTo>
                    <a:lnTo>
                      <a:pt x="2592" y="1916"/>
                    </a:lnTo>
                    <a:lnTo>
                      <a:pt x="2586" y="1918"/>
                    </a:lnTo>
                    <a:lnTo>
                      <a:pt x="2580" y="1918"/>
                    </a:lnTo>
                    <a:lnTo>
                      <a:pt x="2574" y="1918"/>
                    </a:lnTo>
                    <a:lnTo>
                      <a:pt x="2566" y="1914"/>
                    </a:lnTo>
                    <a:lnTo>
                      <a:pt x="2548" y="1906"/>
                    </a:lnTo>
                    <a:lnTo>
                      <a:pt x="2540" y="1900"/>
                    </a:lnTo>
                    <a:lnTo>
                      <a:pt x="2534" y="1892"/>
                    </a:lnTo>
                    <a:lnTo>
                      <a:pt x="2530" y="1884"/>
                    </a:lnTo>
                    <a:lnTo>
                      <a:pt x="2528" y="1876"/>
                    </a:lnTo>
                    <a:lnTo>
                      <a:pt x="2522" y="1856"/>
                    </a:lnTo>
                    <a:lnTo>
                      <a:pt x="2518" y="1848"/>
                    </a:lnTo>
                    <a:lnTo>
                      <a:pt x="2514" y="1840"/>
                    </a:lnTo>
                    <a:lnTo>
                      <a:pt x="2508" y="1834"/>
                    </a:lnTo>
                    <a:lnTo>
                      <a:pt x="2504" y="1832"/>
                    </a:lnTo>
                    <a:lnTo>
                      <a:pt x="2504" y="1834"/>
                    </a:lnTo>
                    <a:lnTo>
                      <a:pt x="2504" y="1838"/>
                    </a:lnTo>
                    <a:lnTo>
                      <a:pt x="2506" y="1850"/>
                    </a:lnTo>
                    <a:lnTo>
                      <a:pt x="2512" y="1868"/>
                    </a:lnTo>
                    <a:lnTo>
                      <a:pt x="2514" y="1874"/>
                    </a:lnTo>
                    <a:lnTo>
                      <a:pt x="2512" y="1876"/>
                    </a:lnTo>
                    <a:lnTo>
                      <a:pt x="2506" y="1874"/>
                    </a:lnTo>
                    <a:lnTo>
                      <a:pt x="2498" y="1868"/>
                    </a:lnTo>
                    <a:lnTo>
                      <a:pt x="2490" y="1862"/>
                    </a:lnTo>
                    <a:lnTo>
                      <a:pt x="2484" y="1854"/>
                    </a:lnTo>
                    <a:lnTo>
                      <a:pt x="2482" y="1844"/>
                    </a:lnTo>
                    <a:lnTo>
                      <a:pt x="2482" y="1836"/>
                    </a:lnTo>
                    <a:lnTo>
                      <a:pt x="2482" y="1830"/>
                    </a:lnTo>
                    <a:lnTo>
                      <a:pt x="2482" y="1826"/>
                    </a:lnTo>
                    <a:lnTo>
                      <a:pt x="2478" y="1818"/>
                    </a:lnTo>
                    <a:lnTo>
                      <a:pt x="2474" y="1810"/>
                    </a:lnTo>
                    <a:lnTo>
                      <a:pt x="2472" y="1806"/>
                    </a:lnTo>
                    <a:lnTo>
                      <a:pt x="2472" y="1802"/>
                    </a:lnTo>
                    <a:lnTo>
                      <a:pt x="2472" y="1792"/>
                    </a:lnTo>
                    <a:lnTo>
                      <a:pt x="2470" y="1786"/>
                    </a:lnTo>
                    <a:lnTo>
                      <a:pt x="2466" y="1780"/>
                    </a:lnTo>
                    <a:lnTo>
                      <a:pt x="2462" y="1770"/>
                    </a:lnTo>
                    <a:lnTo>
                      <a:pt x="2454" y="1762"/>
                    </a:lnTo>
                    <a:lnTo>
                      <a:pt x="2448" y="1758"/>
                    </a:lnTo>
                    <a:lnTo>
                      <a:pt x="2440" y="1754"/>
                    </a:lnTo>
                    <a:lnTo>
                      <a:pt x="2428" y="1752"/>
                    </a:lnTo>
                    <a:lnTo>
                      <a:pt x="2424" y="1750"/>
                    </a:lnTo>
                    <a:lnTo>
                      <a:pt x="2422" y="1748"/>
                    </a:lnTo>
                    <a:lnTo>
                      <a:pt x="2418" y="1738"/>
                    </a:lnTo>
                    <a:lnTo>
                      <a:pt x="2412" y="1730"/>
                    </a:lnTo>
                    <a:lnTo>
                      <a:pt x="2408" y="1726"/>
                    </a:lnTo>
                    <a:lnTo>
                      <a:pt x="2402" y="1726"/>
                    </a:lnTo>
                    <a:lnTo>
                      <a:pt x="2394" y="1726"/>
                    </a:lnTo>
                    <a:lnTo>
                      <a:pt x="2394" y="1728"/>
                    </a:lnTo>
                    <a:lnTo>
                      <a:pt x="2394" y="1730"/>
                    </a:lnTo>
                    <a:lnTo>
                      <a:pt x="2400" y="1736"/>
                    </a:lnTo>
                    <a:lnTo>
                      <a:pt x="2410" y="1748"/>
                    </a:lnTo>
                    <a:lnTo>
                      <a:pt x="2414" y="1754"/>
                    </a:lnTo>
                    <a:lnTo>
                      <a:pt x="2416" y="1758"/>
                    </a:lnTo>
                    <a:lnTo>
                      <a:pt x="2416" y="1762"/>
                    </a:lnTo>
                    <a:lnTo>
                      <a:pt x="2416" y="1764"/>
                    </a:lnTo>
                    <a:lnTo>
                      <a:pt x="2414" y="1768"/>
                    </a:lnTo>
                    <a:lnTo>
                      <a:pt x="2420" y="1776"/>
                    </a:lnTo>
                    <a:lnTo>
                      <a:pt x="2426" y="1784"/>
                    </a:lnTo>
                    <a:lnTo>
                      <a:pt x="2430" y="1794"/>
                    </a:lnTo>
                    <a:lnTo>
                      <a:pt x="2440" y="1814"/>
                    </a:lnTo>
                    <a:lnTo>
                      <a:pt x="2444" y="1822"/>
                    </a:lnTo>
                    <a:lnTo>
                      <a:pt x="2448" y="1828"/>
                    </a:lnTo>
                    <a:lnTo>
                      <a:pt x="2452" y="1830"/>
                    </a:lnTo>
                    <a:lnTo>
                      <a:pt x="2454" y="1826"/>
                    </a:lnTo>
                    <a:lnTo>
                      <a:pt x="2456" y="1822"/>
                    </a:lnTo>
                    <a:lnTo>
                      <a:pt x="2460" y="1822"/>
                    </a:lnTo>
                    <a:lnTo>
                      <a:pt x="2464" y="1830"/>
                    </a:lnTo>
                    <a:lnTo>
                      <a:pt x="2466" y="1840"/>
                    </a:lnTo>
                    <a:lnTo>
                      <a:pt x="2466" y="1842"/>
                    </a:lnTo>
                    <a:lnTo>
                      <a:pt x="2464" y="1842"/>
                    </a:lnTo>
                    <a:lnTo>
                      <a:pt x="2458" y="1838"/>
                    </a:lnTo>
                    <a:lnTo>
                      <a:pt x="2458" y="1842"/>
                    </a:lnTo>
                    <a:lnTo>
                      <a:pt x="2474" y="1878"/>
                    </a:lnTo>
                    <a:lnTo>
                      <a:pt x="2480" y="1892"/>
                    </a:lnTo>
                    <a:lnTo>
                      <a:pt x="2482" y="1902"/>
                    </a:lnTo>
                    <a:lnTo>
                      <a:pt x="2482" y="1910"/>
                    </a:lnTo>
                    <a:lnTo>
                      <a:pt x="2482" y="1916"/>
                    </a:lnTo>
                    <a:lnTo>
                      <a:pt x="2478" y="1928"/>
                    </a:lnTo>
                    <a:lnTo>
                      <a:pt x="2476" y="1936"/>
                    </a:lnTo>
                    <a:lnTo>
                      <a:pt x="2476" y="1946"/>
                    </a:lnTo>
                    <a:lnTo>
                      <a:pt x="2476" y="1954"/>
                    </a:lnTo>
                    <a:lnTo>
                      <a:pt x="2472" y="1962"/>
                    </a:lnTo>
                    <a:lnTo>
                      <a:pt x="2466" y="1968"/>
                    </a:lnTo>
                    <a:lnTo>
                      <a:pt x="2460" y="1972"/>
                    </a:lnTo>
                    <a:lnTo>
                      <a:pt x="2446" y="1980"/>
                    </a:lnTo>
                    <a:lnTo>
                      <a:pt x="2442" y="1984"/>
                    </a:lnTo>
                    <a:lnTo>
                      <a:pt x="2440" y="1988"/>
                    </a:lnTo>
                    <a:lnTo>
                      <a:pt x="2440" y="1994"/>
                    </a:lnTo>
                    <a:lnTo>
                      <a:pt x="2444" y="2000"/>
                    </a:lnTo>
                    <a:lnTo>
                      <a:pt x="2456" y="2010"/>
                    </a:lnTo>
                    <a:lnTo>
                      <a:pt x="2474" y="2020"/>
                    </a:lnTo>
                    <a:lnTo>
                      <a:pt x="2488" y="2028"/>
                    </a:lnTo>
                    <a:lnTo>
                      <a:pt x="2494" y="2032"/>
                    </a:lnTo>
                    <a:lnTo>
                      <a:pt x="2496" y="2040"/>
                    </a:lnTo>
                    <a:lnTo>
                      <a:pt x="2498" y="2048"/>
                    </a:lnTo>
                    <a:lnTo>
                      <a:pt x="2496" y="2058"/>
                    </a:lnTo>
                    <a:lnTo>
                      <a:pt x="2492" y="2076"/>
                    </a:lnTo>
                    <a:lnTo>
                      <a:pt x="2488" y="2082"/>
                    </a:lnTo>
                    <a:lnTo>
                      <a:pt x="2484" y="2088"/>
                    </a:lnTo>
                    <a:lnTo>
                      <a:pt x="2478" y="2092"/>
                    </a:lnTo>
                    <a:lnTo>
                      <a:pt x="2474" y="2098"/>
                    </a:lnTo>
                    <a:lnTo>
                      <a:pt x="2474" y="2100"/>
                    </a:lnTo>
                    <a:lnTo>
                      <a:pt x="2476" y="2100"/>
                    </a:lnTo>
                    <a:lnTo>
                      <a:pt x="2488" y="2106"/>
                    </a:lnTo>
                    <a:lnTo>
                      <a:pt x="2492" y="2108"/>
                    </a:lnTo>
                    <a:lnTo>
                      <a:pt x="2494" y="2110"/>
                    </a:lnTo>
                    <a:lnTo>
                      <a:pt x="2498" y="2116"/>
                    </a:lnTo>
                    <a:lnTo>
                      <a:pt x="2498" y="2120"/>
                    </a:lnTo>
                    <a:lnTo>
                      <a:pt x="2502" y="2120"/>
                    </a:lnTo>
                    <a:lnTo>
                      <a:pt x="2506" y="2118"/>
                    </a:lnTo>
                    <a:lnTo>
                      <a:pt x="2512" y="2114"/>
                    </a:lnTo>
                    <a:lnTo>
                      <a:pt x="2520" y="2108"/>
                    </a:lnTo>
                    <a:lnTo>
                      <a:pt x="2530" y="2094"/>
                    </a:lnTo>
                    <a:lnTo>
                      <a:pt x="2552" y="2062"/>
                    </a:lnTo>
                    <a:lnTo>
                      <a:pt x="2560" y="2044"/>
                    </a:lnTo>
                    <a:lnTo>
                      <a:pt x="2568" y="2028"/>
                    </a:lnTo>
                    <a:lnTo>
                      <a:pt x="2570" y="2016"/>
                    </a:lnTo>
                    <a:lnTo>
                      <a:pt x="2570" y="2010"/>
                    </a:lnTo>
                    <a:lnTo>
                      <a:pt x="2568" y="2006"/>
                    </a:lnTo>
                    <a:lnTo>
                      <a:pt x="2566" y="2002"/>
                    </a:lnTo>
                    <a:lnTo>
                      <a:pt x="2568" y="1998"/>
                    </a:lnTo>
                    <a:lnTo>
                      <a:pt x="2570" y="1992"/>
                    </a:lnTo>
                    <a:lnTo>
                      <a:pt x="2574" y="1986"/>
                    </a:lnTo>
                    <a:lnTo>
                      <a:pt x="2580" y="1982"/>
                    </a:lnTo>
                    <a:lnTo>
                      <a:pt x="2586" y="1980"/>
                    </a:lnTo>
                    <a:lnTo>
                      <a:pt x="2594" y="1982"/>
                    </a:lnTo>
                    <a:lnTo>
                      <a:pt x="2602" y="1986"/>
                    </a:lnTo>
                    <a:lnTo>
                      <a:pt x="2608" y="1990"/>
                    </a:lnTo>
                    <a:lnTo>
                      <a:pt x="2610" y="1990"/>
                    </a:lnTo>
                    <a:lnTo>
                      <a:pt x="2612" y="1988"/>
                    </a:lnTo>
                    <a:lnTo>
                      <a:pt x="2612" y="1984"/>
                    </a:lnTo>
                    <a:lnTo>
                      <a:pt x="2610" y="1978"/>
                    </a:lnTo>
                    <a:lnTo>
                      <a:pt x="2608" y="1970"/>
                    </a:lnTo>
                    <a:lnTo>
                      <a:pt x="2608" y="1964"/>
                    </a:lnTo>
                    <a:lnTo>
                      <a:pt x="2610" y="1958"/>
                    </a:lnTo>
                    <a:lnTo>
                      <a:pt x="2612" y="1956"/>
                    </a:lnTo>
                    <a:lnTo>
                      <a:pt x="2614" y="1954"/>
                    </a:lnTo>
                    <a:lnTo>
                      <a:pt x="2620" y="1952"/>
                    </a:lnTo>
                    <a:lnTo>
                      <a:pt x="2624" y="1948"/>
                    </a:lnTo>
                    <a:lnTo>
                      <a:pt x="2626" y="1942"/>
                    </a:lnTo>
                    <a:lnTo>
                      <a:pt x="2626" y="1934"/>
                    </a:lnTo>
                    <a:lnTo>
                      <a:pt x="2628" y="1920"/>
                    </a:lnTo>
                    <a:lnTo>
                      <a:pt x="2628" y="1912"/>
                    </a:lnTo>
                    <a:lnTo>
                      <a:pt x="2630" y="1908"/>
                    </a:lnTo>
                    <a:lnTo>
                      <a:pt x="2632" y="1904"/>
                    </a:lnTo>
                    <a:lnTo>
                      <a:pt x="2630" y="1900"/>
                    </a:lnTo>
                    <a:lnTo>
                      <a:pt x="2626" y="1896"/>
                    </a:lnTo>
                    <a:lnTo>
                      <a:pt x="2620" y="1894"/>
                    </a:lnTo>
                    <a:lnTo>
                      <a:pt x="2614" y="1894"/>
                    </a:lnTo>
                    <a:lnTo>
                      <a:pt x="2608" y="1896"/>
                    </a:lnTo>
                    <a:lnTo>
                      <a:pt x="2604" y="1900"/>
                    </a:lnTo>
                    <a:lnTo>
                      <a:pt x="2600" y="1904"/>
                    </a:lnTo>
                    <a:close/>
                    <a:moveTo>
                      <a:pt x="2636" y="868"/>
                    </a:moveTo>
                    <a:lnTo>
                      <a:pt x="2636" y="868"/>
                    </a:lnTo>
                    <a:lnTo>
                      <a:pt x="2636" y="864"/>
                    </a:lnTo>
                    <a:lnTo>
                      <a:pt x="2634" y="860"/>
                    </a:lnTo>
                    <a:lnTo>
                      <a:pt x="2630" y="856"/>
                    </a:lnTo>
                    <a:lnTo>
                      <a:pt x="2626" y="854"/>
                    </a:lnTo>
                    <a:lnTo>
                      <a:pt x="2616" y="850"/>
                    </a:lnTo>
                    <a:lnTo>
                      <a:pt x="2606" y="852"/>
                    </a:lnTo>
                    <a:lnTo>
                      <a:pt x="2596" y="858"/>
                    </a:lnTo>
                    <a:lnTo>
                      <a:pt x="2588" y="864"/>
                    </a:lnTo>
                    <a:lnTo>
                      <a:pt x="2582" y="870"/>
                    </a:lnTo>
                    <a:lnTo>
                      <a:pt x="2580" y="876"/>
                    </a:lnTo>
                    <a:lnTo>
                      <a:pt x="2580" y="880"/>
                    </a:lnTo>
                    <a:lnTo>
                      <a:pt x="2580" y="882"/>
                    </a:lnTo>
                    <a:lnTo>
                      <a:pt x="2582" y="886"/>
                    </a:lnTo>
                    <a:lnTo>
                      <a:pt x="2586" y="888"/>
                    </a:lnTo>
                    <a:lnTo>
                      <a:pt x="2600" y="892"/>
                    </a:lnTo>
                    <a:lnTo>
                      <a:pt x="2610" y="896"/>
                    </a:lnTo>
                    <a:lnTo>
                      <a:pt x="2616" y="894"/>
                    </a:lnTo>
                    <a:lnTo>
                      <a:pt x="2620" y="890"/>
                    </a:lnTo>
                    <a:lnTo>
                      <a:pt x="2624" y="888"/>
                    </a:lnTo>
                    <a:lnTo>
                      <a:pt x="2626" y="886"/>
                    </a:lnTo>
                    <a:lnTo>
                      <a:pt x="2630" y="888"/>
                    </a:lnTo>
                    <a:lnTo>
                      <a:pt x="2636" y="890"/>
                    </a:lnTo>
                    <a:lnTo>
                      <a:pt x="2638" y="890"/>
                    </a:lnTo>
                    <a:lnTo>
                      <a:pt x="2640" y="888"/>
                    </a:lnTo>
                    <a:lnTo>
                      <a:pt x="2642" y="886"/>
                    </a:lnTo>
                    <a:lnTo>
                      <a:pt x="2640" y="882"/>
                    </a:lnTo>
                    <a:lnTo>
                      <a:pt x="2636" y="876"/>
                    </a:lnTo>
                    <a:lnTo>
                      <a:pt x="2636" y="872"/>
                    </a:lnTo>
                    <a:lnTo>
                      <a:pt x="2636" y="868"/>
                    </a:lnTo>
                    <a:close/>
                    <a:moveTo>
                      <a:pt x="2260" y="930"/>
                    </a:moveTo>
                    <a:lnTo>
                      <a:pt x="2260" y="930"/>
                    </a:lnTo>
                    <a:lnTo>
                      <a:pt x="2260" y="928"/>
                    </a:lnTo>
                    <a:lnTo>
                      <a:pt x="2262" y="924"/>
                    </a:lnTo>
                    <a:lnTo>
                      <a:pt x="2258" y="918"/>
                    </a:lnTo>
                    <a:lnTo>
                      <a:pt x="2254" y="912"/>
                    </a:lnTo>
                    <a:lnTo>
                      <a:pt x="2252" y="912"/>
                    </a:lnTo>
                    <a:lnTo>
                      <a:pt x="2248" y="914"/>
                    </a:lnTo>
                    <a:lnTo>
                      <a:pt x="2248" y="918"/>
                    </a:lnTo>
                    <a:lnTo>
                      <a:pt x="2248" y="920"/>
                    </a:lnTo>
                    <a:lnTo>
                      <a:pt x="2250" y="926"/>
                    </a:lnTo>
                    <a:lnTo>
                      <a:pt x="2256" y="930"/>
                    </a:lnTo>
                    <a:lnTo>
                      <a:pt x="2258" y="930"/>
                    </a:lnTo>
                    <a:lnTo>
                      <a:pt x="2260" y="930"/>
                    </a:lnTo>
                    <a:close/>
                    <a:moveTo>
                      <a:pt x="2258" y="948"/>
                    </a:moveTo>
                    <a:lnTo>
                      <a:pt x="2258" y="948"/>
                    </a:lnTo>
                    <a:lnTo>
                      <a:pt x="2256" y="950"/>
                    </a:lnTo>
                    <a:lnTo>
                      <a:pt x="2256" y="954"/>
                    </a:lnTo>
                    <a:lnTo>
                      <a:pt x="2258" y="960"/>
                    </a:lnTo>
                    <a:lnTo>
                      <a:pt x="2262" y="964"/>
                    </a:lnTo>
                    <a:lnTo>
                      <a:pt x="2266" y="966"/>
                    </a:lnTo>
                    <a:lnTo>
                      <a:pt x="2268" y="964"/>
                    </a:lnTo>
                    <a:lnTo>
                      <a:pt x="2268" y="962"/>
                    </a:lnTo>
                    <a:lnTo>
                      <a:pt x="2266" y="954"/>
                    </a:lnTo>
                    <a:lnTo>
                      <a:pt x="2262" y="948"/>
                    </a:lnTo>
                    <a:lnTo>
                      <a:pt x="2260" y="948"/>
                    </a:lnTo>
                    <a:lnTo>
                      <a:pt x="2258" y="948"/>
                    </a:lnTo>
                    <a:close/>
                    <a:moveTo>
                      <a:pt x="1490" y="460"/>
                    </a:moveTo>
                    <a:lnTo>
                      <a:pt x="1490" y="460"/>
                    </a:lnTo>
                    <a:lnTo>
                      <a:pt x="1492" y="462"/>
                    </a:lnTo>
                    <a:lnTo>
                      <a:pt x="1494" y="464"/>
                    </a:lnTo>
                    <a:lnTo>
                      <a:pt x="1496" y="462"/>
                    </a:lnTo>
                    <a:lnTo>
                      <a:pt x="1496" y="460"/>
                    </a:lnTo>
                    <a:lnTo>
                      <a:pt x="1496" y="454"/>
                    </a:lnTo>
                    <a:lnTo>
                      <a:pt x="1494" y="448"/>
                    </a:lnTo>
                    <a:lnTo>
                      <a:pt x="1490" y="446"/>
                    </a:lnTo>
                    <a:lnTo>
                      <a:pt x="1486" y="448"/>
                    </a:lnTo>
                    <a:lnTo>
                      <a:pt x="1486" y="452"/>
                    </a:lnTo>
                    <a:lnTo>
                      <a:pt x="1490" y="460"/>
                    </a:lnTo>
                    <a:close/>
                    <a:moveTo>
                      <a:pt x="1532" y="492"/>
                    </a:moveTo>
                    <a:lnTo>
                      <a:pt x="1532" y="492"/>
                    </a:lnTo>
                    <a:lnTo>
                      <a:pt x="1534" y="486"/>
                    </a:lnTo>
                    <a:lnTo>
                      <a:pt x="1534" y="482"/>
                    </a:lnTo>
                    <a:lnTo>
                      <a:pt x="1532" y="482"/>
                    </a:lnTo>
                    <a:lnTo>
                      <a:pt x="1530" y="482"/>
                    </a:lnTo>
                    <a:lnTo>
                      <a:pt x="1528" y="484"/>
                    </a:lnTo>
                    <a:lnTo>
                      <a:pt x="1526" y="484"/>
                    </a:lnTo>
                    <a:lnTo>
                      <a:pt x="1522" y="480"/>
                    </a:lnTo>
                    <a:lnTo>
                      <a:pt x="1518" y="478"/>
                    </a:lnTo>
                    <a:lnTo>
                      <a:pt x="1516" y="478"/>
                    </a:lnTo>
                    <a:lnTo>
                      <a:pt x="1518" y="486"/>
                    </a:lnTo>
                    <a:lnTo>
                      <a:pt x="1522" y="492"/>
                    </a:lnTo>
                    <a:lnTo>
                      <a:pt x="1528" y="496"/>
                    </a:lnTo>
                    <a:lnTo>
                      <a:pt x="1532" y="496"/>
                    </a:lnTo>
                    <a:lnTo>
                      <a:pt x="1532" y="492"/>
                    </a:lnTo>
                    <a:close/>
                    <a:moveTo>
                      <a:pt x="1520" y="466"/>
                    </a:moveTo>
                    <a:lnTo>
                      <a:pt x="1520" y="466"/>
                    </a:lnTo>
                    <a:lnTo>
                      <a:pt x="1516" y="458"/>
                    </a:lnTo>
                    <a:lnTo>
                      <a:pt x="1512" y="454"/>
                    </a:lnTo>
                    <a:lnTo>
                      <a:pt x="1508" y="454"/>
                    </a:lnTo>
                    <a:lnTo>
                      <a:pt x="1506" y="454"/>
                    </a:lnTo>
                    <a:lnTo>
                      <a:pt x="1504" y="456"/>
                    </a:lnTo>
                    <a:lnTo>
                      <a:pt x="1502" y="460"/>
                    </a:lnTo>
                    <a:lnTo>
                      <a:pt x="1500" y="468"/>
                    </a:lnTo>
                    <a:lnTo>
                      <a:pt x="1500" y="470"/>
                    </a:lnTo>
                    <a:lnTo>
                      <a:pt x="1504" y="470"/>
                    </a:lnTo>
                    <a:lnTo>
                      <a:pt x="1514" y="472"/>
                    </a:lnTo>
                    <a:lnTo>
                      <a:pt x="1518" y="470"/>
                    </a:lnTo>
                    <a:lnTo>
                      <a:pt x="1520" y="466"/>
                    </a:lnTo>
                    <a:close/>
                    <a:moveTo>
                      <a:pt x="1400" y="268"/>
                    </a:moveTo>
                    <a:lnTo>
                      <a:pt x="1400" y="268"/>
                    </a:lnTo>
                    <a:lnTo>
                      <a:pt x="1394" y="264"/>
                    </a:lnTo>
                    <a:lnTo>
                      <a:pt x="1392" y="264"/>
                    </a:lnTo>
                    <a:lnTo>
                      <a:pt x="1390" y="266"/>
                    </a:lnTo>
                    <a:lnTo>
                      <a:pt x="1392" y="272"/>
                    </a:lnTo>
                    <a:lnTo>
                      <a:pt x="1396" y="280"/>
                    </a:lnTo>
                    <a:lnTo>
                      <a:pt x="1398" y="282"/>
                    </a:lnTo>
                    <a:lnTo>
                      <a:pt x="1400" y="284"/>
                    </a:lnTo>
                    <a:lnTo>
                      <a:pt x="1402" y="282"/>
                    </a:lnTo>
                    <a:lnTo>
                      <a:pt x="1404" y="280"/>
                    </a:lnTo>
                    <a:lnTo>
                      <a:pt x="1404" y="274"/>
                    </a:lnTo>
                    <a:lnTo>
                      <a:pt x="1402" y="272"/>
                    </a:lnTo>
                    <a:lnTo>
                      <a:pt x="1400" y="268"/>
                    </a:lnTo>
                    <a:close/>
                    <a:moveTo>
                      <a:pt x="1360" y="254"/>
                    </a:moveTo>
                    <a:lnTo>
                      <a:pt x="1360" y="254"/>
                    </a:lnTo>
                    <a:lnTo>
                      <a:pt x="1360" y="256"/>
                    </a:lnTo>
                    <a:lnTo>
                      <a:pt x="1360" y="260"/>
                    </a:lnTo>
                    <a:lnTo>
                      <a:pt x="1362" y="264"/>
                    </a:lnTo>
                    <a:lnTo>
                      <a:pt x="1368" y="266"/>
                    </a:lnTo>
                    <a:lnTo>
                      <a:pt x="1372" y="264"/>
                    </a:lnTo>
                    <a:lnTo>
                      <a:pt x="1372" y="262"/>
                    </a:lnTo>
                    <a:lnTo>
                      <a:pt x="1372" y="260"/>
                    </a:lnTo>
                    <a:lnTo>
                      <a:pt x="1370" y="254"/>
                    </a:lnTo>
                    <a:lnTo>
                      <a:pt x="1366" y="252"/>
                    </a:lnTo>
                    <a:lnTo>
                      <a:pt x="1364" y="252"/>
                    </a:lnTo>
                    <a:lnTo>
                      <a:pt x="1360" y="254"/>
                    </a:lnTo>
                    <a:close/>
                    <a:moveTo>
                      <a:pt x="1320" y="218"/>
                    </a:moveTo>
                    <a:lnTo>
                      <a:pt x="1320" y="218"/>
                    </a:lnTo>
                    <a:lnTo>
                      <a:pt x="1318" y="216"/>
                    </a:lnTo>
                    <a:lnTo>
                      <a:pt x="1316" y="218"/>
                    </a:lnTo>
                    <a:lnTo>
                      <a:pt x="1314" y="220"/>
                    </a:lnTo>
                    <a:lnTo>
                      <a:pt x="1314" y="226"/>
                    </a:lnTo>
                    <a:lnTo>
                      <a:pt x="1316" y="232"/>
                    </a:lnTo>
                    <a:lnTo>
                      <a:pt x="1318" y="232"/>
                    </a:lnTo>
                    <a:lnTo>
                      <a:pt x="1320" y="232"/>
                    </a:lnTo>
                    <a:lnTo>
                      <a:pt x="1324" y="228"/>
                    </a:lnTo>
                    <a:lnTo>
                      <a:pt x="1324" y="224"/>
                    </a:lnTo>
                    <a:lnTo>
                      <a:pt x="1324" y="220"/>
                    </a:lnTo>
                    <a:lnTo>
                      <a:pt x="1320" y="218"/>
                    </a:lnTo>
                    <a:close/>
                    <a:moveTo>
                      <a:pt x="1360" y="106"/>
                    </a:moveTo>
                    <a:lnTo>
                      <a:pt x="1360" y="106"/>
                    </a:lnTo>
                    <a:lnTo>
                      <a:pt x="1370" y="106"/>
                    </a:lnTo>
                    <a:lnTo>
                      <a:pt x="1376" y="102"/>
                    </a:lnTo>
                    <a:lnTo>
                      <a:pt x="1376" y="100"/>
                    </a:lnTo>
                    <a:lnTo>
                      <a:pt x="1376" y="98"/>
                    </a:lnTo>
                    <a:lnTo>
                      <a:pt x="1374" y="98"/>
                    </a:lnTo>
                    <a:lnTo>
                      <a:pt x="1370" y="96"/>
                    </a:lnTo>
                    <a:lnTo>
                      <a:pt x="1362" y="94"/>
                    </a:lnTo>
                    <a:lnTo>
                      <a:pt x="1352" y="94"/>
                    </a:lnTo>
                    <a:lnTo>
                      <a:pt x="1344" y="96"/>
                    </a:lnTo>
                    <a:lnTo>
                      <a:pt x="1342" y="100"/>
                    </a:lnTo>
                    <a:lnTo>
                      <a:pt x="1340" y="102"/>
                    </a:lnTo>
                    <a:lnTo>
                      <a:pt x="1340" y="108"/>
                    </a:lnTo>
                    <a:lnTo>
                      <a:pt x="1344" y="108"/>
                    </a:lnTo>
                    <a:lnTo>
                      <a:pt x="1352" y="108"/>
                    </a:lnTo>
                    <a:lnTo>
                      <a:pt x="1360" y="106"/>
                    </a:lnTo>
                    <a:close/>
                    <a:moveTo>
                      <a:pt x="918" y="88"/>
                    </a:moveTo>
                    <a:lnTo>
                      <a:pt x="918" y="88"/>
                    </a:lnTo>
                    <a:lnTo>
                      <a:pt x="922" y="90"/>
                    </a:lnTo>
                    <a:lnTo>
                      <a:pt x="926" y="92"/>
                    </a:lnTo>
                    <a:lnTo>
                      <a:pt x="948" y="88"/>
                    </a:lnTo>
                    <a:lnTo>
                      <a:pt x="958" y="84"/>
                    </a:lnTo>
                    <a:lnTo>
                      <a:pt x="954" y="82"/>
                    </a:lnTo>
                    <a:lnTo>
                      <a:pt x="920" y="78"/>
                    </a:lnTo>
                    <a:lnTo>
                      <a:pt x="906" y="76"/>
                    </a:lnTo>
                    <a:lnTo>
                      <a:pt x="902" y="78"/>
                    </a:lnTo>
                    <a:lnTo>
                      <a:pt x="908" y="80"/>
                    </a:lnTo>
                    <a:lnTo>
                      <a:pt x="918" y="88"/>
                    </a:lnTo>
                    <a:close/>
                    <a:moveTo>
                      <a:pt x="910" y="44"/>
                    </a:moveTo>
                    <a:lnTo>
                      <a:pt x="910" y="44"/>
                    </a:lnTo>
                    <a:lnTo>
                      <a:pt x="912" y="46"/>
                    </a:lnTo>
                    <a:lnTo>
                      <a:pt x="914" y="48"/>
                    </a:lnTo>
                    <a:lnTo>
                      <a:pt x="914" y="54"/>
                    </a:lnTo>
                    <a:lnTo>
                      <a:pt x="916" y="56"/>
                    </a:lnTo>
                    <a:lnTo>
                      <a:pt x="918" y="56"/>
                    </a:lnTo>
                    <a:lnTo>
                      <a:pt x="922" y="58"/>
                    </a:lnTo>
                    <a:lnTo>
                      <a:pt x="930" y="56"/>
                    </a:lnTo>
                    <a:lnTo>
                      <a:pt x="936" y="54"/>
                    </a:lnTo>
                    <a:lnTo>
                      <a:pt x="938" y="52"/>
                    </a:lnTo>
                    <a:lnTo>
                      <a:pt x="936" y="50"/>
                    </a:lnTo>
                    <a:lnTo>
                      <a:pt x="928" y="46"/>
                    </a:lnTo>
                    <a:lnTo>
                      <a:pt x="924" y="44"/>
                    </a:lnTo>
                    <a:lnTo>
                      <a:pt x="920" y="38"/>
                    </a:lnTo>
                    <a:lnTo>
                      <a:pt x="916" y="34"/>
                    </a:lnTo>
                    <a:lnTo>
                      <a:pt x="906" y="30"/>
                    </a:lnTo>
                    <a:lnTo>
                      <a:pt x="896" y="30"/>
                    </a:lnTo>
                    <a:lnTo>
                      <a:pt x="894" y="30"/>
                    </a:lnTo>
                    <a:lnTo>
                      <a:pt x="896" y="32"/>
                    </a:lnTo>
                    <a:lnTo>
                      <a:pt x="902" y="38"/>
                    </a:lnTo>
                    <a:lnTo>
                      <a:pt x="910" y="44"/>
                    </a:lnTo>
                    <a:close/>
                    <a:moveTo>
                      <a:pt x="868" y="284"/>
                    </a:moveTo>
                    <a:lnTo>
                      <a:pt x="868" y="284"/>
                    </a:lnTo>
                    <a:lnTo>
                      <a:pt x="866" y="272"/>
                    </a:lnTo>
                    <a:lnTo>
                      <a:pt x="862" y="266"/>
                    </a:lnTo>
                    <a:lnTo>
                      <a:pt x="860" y="264"/>
                    </a:lnTo>
                    <a:lnTo>
                      <a:pt x="858" y="264"/>
                    </a:lnTo>
                    <a:lnTo>
                      <a:pt x="856" y="270"/>
                    </a:lnTo>
                    <a:lnTo>
                      <a:pt x="852" y="276"/>
                    </a:lnTo>
                    <a:lnTo>
                      <a:pt x="850" y="276"/>
                    </a:lnTo>
                    <a:lnTo>
                      <a:pt x="848" y="276"/>
                    </a:lnTo>
                    <a:lnTo>
                      <a:pt x="846" y="278"/>
                    </a:lnTo>
                    <a:lnTo>
                      <a:pt x="848" y="280"/>
                    </a:lnTo>
                    <a:lnTo>
                      <a:pt x="848" y="282"/>
                    </a:lnTo>
                    <a:lnTo>
                      <a:pt x="850" y="284"/>
                    </a:lnTo>
                    <a:lnTo>
                      <a:pt x="850" y="288"/>
                    </a:lnTo>
                    <a:lnTo>
                      <a:pt x="850" y="296"/>
                    </a:lnTo>
                    <a:lnTo>
                      <a:pt x="852" y="300"/>
                    </a:lnTo>
                    <a:lnTo>
                      <a:pt x="860" y="308"/>
                    </a:lnTo>
                    <a:lnTo>
                      <a:pt x="864" y="310"/>
                    </a:lnTo>
                    <a:lnTo>
                      <a:pt x="866" y="306"/>
                    </a:lnTo>
                    <a:lnTo>
                      <a:pt x="868" y="298"/>
                    </a:lnTo>
                    <a:lnTo>
                      <a:pt x="868" y="284"/>
                    </a:lnTo>
                    <a:close/>
                    <a:moveTo>
                      <a:pt x="852" y="306"/>
                    </a:moveTo>
                    <a:lnTo>
                      <a:pt x="852" y="306"/>
                    </a:lnTo>
                    <a:lnTo>
                      <a:pt x="848" y="302"/>
                    </a:lnTo>
                    <a:lnTo>
                      <a:pt x="846" y="298"/>
                    </a:lnTo>
                    <a:lnTo>
                      <a:pt x="844" y="296"/>
                    </a:lnTo>
                    <a:lnTo>
                      <a:pt x="844" y="302"/>
                    </a:lnTo>
                    <a:lnTo>
                      <a:pt x="846" y="304"/>
                    </a:lnTo>
                    <a:lnTo>
                      <a:pt x="852" y="310"/>
                    </a:lnTo>
                    <a:lnTo>
                      <a:pt x="858" y="318"/>
                    </a:lnTo>
                    <a:lnTo>
                      <a:pt x="858" y="314"/>
                    </a:lnTo>
                    <a:lnTo>
                      <a:pt x="856" y="310"/>
                    </a:lnTo>
                    <a:lnTo>
                      <a:pt x="852" y="306"/>
                    </a:lnTo>
                    <a:close/>
                    <a:moveTo>
                      <a:pt x="1028" y="396"/>
                    </a:moveTo>
                    <a:lnTo>
                      <a:pt x="1028" y="396"/>
                    </a:lnTo>
                    <a:lnTo>
                      <a:pt x="1032" y="394"/>
                    </a:lnTo>
                    <a:lnTo>
                      <a:pt x="1032" y="392"/>
                    </a:lnTo>
                    <a:lnTo>
                      <a:pt x="1036" y="380"/>
                    </a:lnTo>
                    <a:lnTo>
                      <a:pt x="1040" y="372"/>
                    </a:lnTo>
                    <a:lnTo>
                      <a:pt x="1040" y="370"/>
                    </a:lnTo>
                    <a:lnTo>
                      <a:pt x="1036" y="368"/>
                    </a:lnTo>
                    <a:lnTo>
                      <a:pt x="1034" y="366"/>
                    </a:lnTo>
                    <a:lnTo>
                      <a:pt x="1032" y="364"/>
                    </a:lnTo>
                    <a:lnTo>
                      <a:pt x="1032" y="362"/>
                    </a:lnTo>
                    <a:lnTo>
                      <a:pt x="1028" y="360"/>
                    </a:lnTo>
                    <a:lnTo>
                      <a:pt x="1024" y="358"/>
                    </a:lnTo>
                    <a:lnTo>
                      <a:pt x="1018" y="360"/>
                    </a:lnTo>
                    <a:lnTo>
                      <a:pt x="1008" y="366"/>
                    </a:lnTo>
                    <a:lnTo>
                      <a:pt x="998" y="374"/>
                    </a:lnTo>
                    <a:lnTo>
                      <a:pt x="994" y="378"/>
                    </a:lnTo>
                    <a:lnTo>
                      <a:pt x="994" y="384"/>
                    </a:lnTo>
                    <a:lnTo>
                      <a:pt x="992" y="388"/>
                    </a:lnTo>
                    <a:lnTo>
                      <a:pt x="988" y="396"/>
                    </a:lnTo>
                    <a:lnTo>
                      <a:pt x="984" y="402"/>
                    </a:lnTo>
                    <a:lnTo>
                      <a:pt x="984" y="408"/>
                    </a:lnTo>
                    <a:lnTo>
                      <a:pt x="984" y="410"/>
                    </a:lnTo>
                    <a:lnTo>
                      <a:pt x="984" y="412"/>
                    </a:lnTo>
                    <a:lnTo>
                      <a:pt x="988" y="410"/>
                    </a:lnTo>
                    <a:lnTo>
                      <a:pt x="996" y="408"/>
                    </a:lnTo>
                    <a:lnTo>
                      <a:pt x="1000" y="408"/>
                    </a:lnTo>
                    <a:lnTo>
                      <a:pt x="1006" y="410"/>
                    </a:lnTo>
                    <a:lnTo>
                      <a:pt x="1012" y="410"/>
                    </a:lnTo>
                    <a:lnTo>
                      <a:pt x="1016" y="410"/>
                    </a:lnTo>
                    <a:lnTo>
                      <a:pt x="1020" y="406"/>
                    </a:lnTo>
                    <a:lnTo>
                      <a:pt x="1024" y="400"/>
                    </a:lnTo>
                    <a:lnTo>
                      <a:pt x="1028" y="396"/>
                    </a:lnTo>
                    <a:close/>
                    <a:moveTo>
                      <a:pt x="1032" y="410"/>
                    </a:moveTo>
                    <a:lnTo>
                      <a:pt x="1032" y="410"/>
                    </a:lnTo>
                    <a:lnTo>
                      <a:pt x="1036" y="410"/>
                    </a:lnTo>
                    <a:lnTo>
                      <a:pt x="1036" y="406"/>
                    </a:lnTo>
                    <a:lnTo>
                      <a:pt x="1034" y="402"/>
                    </a:lnTo>
                    <a:lnTo>
                      <a:pt x="1032" y="400"/>
                    </a:lnTo>
                    <a:lnTo>
                      <a:pt x="1032" y="398"/>
                    </a:lnTo>
                    <a:lnTo>
                      <a:pt x="1030" y="398"/>
                    </a:lnTo>
                    <a:lnTo>
                      <a:pt x="1026" y="400"/>
                    </a:lnTo>
                    <a:lnTo>
                      <a:pt x="1024" y="404"/>
                    </a:lnTo>
                    <a:lnTo>
                      <a:pt x="1024" y="408"/>
                    </a:lnTo>
                    <a:lnTo>
                      <a:pt x="1024" y="410"/>
                    </a:lnTo>
                    <a:lnTo>
                      <a:pt x="1032" y="410"/>
                    </a:lnTo>
                    <a:close/>
                    <a:moveTo>
                      <a:pt x="1044" y="820"/>
                    </a:moveTo>
                    <a:lnTo>
                      <a:pt x="1044" y="820"/>
                    </a:lnTo>
                    <a:lnTo>
                      <a:pt x="1046" y="820"/>
                    </a:lnTo>
                    <a:lnTo>
                      <a:pt x="1050" y="820"/>
                    </a:lnTo>
                    <a:lnTo>
                      <a:pt x="1054" y="816"/>
                    </a:lnTo>
                    <a:lnTo>
                      <a:pt x="1056" y="812"/>
                    </a:lnTo>
                    <a:lnTo>
                      <a:pt x="1060" y="812"/>
                    </a:lnTo>
                    <a:lnTo>
                      <a:pt x="1064" y="810"/>
                    </a:lnTo>
                    <a:lnTo>
                      <a:pt x="1068" y="808"/>
                    </a:lnTo>
                    <a:lnTo>
                      <a:pt x="1068" y="806"/>
                    </a:lnTo>
                    <a:lnTo>
                      <a:pt x="1066" y="804"/>
                    </a:lnTo>
                    <a:lnTo>
                      <a:pt x="1064" y="802"/>
                    </a:lnTo>
                    <a:lnTo>
                      <a:pt x="1060" y="804"/>
                    </a:lnTo>
                    <a:lnTo>
                      <a:pt x="1052" y="808"/>
                    </a:lnTo>
                    <a:lnTo>
                      <a:pt x="1046" y="814"/>
                    </a:lnTo>
                    <a:lnTo>
                      <a:pt x="1044" y="818"/>
                    </a:lnTo>
                    <a:lnTo>
                      <a:pt x="1044" y="820"/>
                    </a:lnTo>
                    <a:close/>
                    <a:moveTo>
                      <a:pt x="844" y="336"/>
                    </a:moveTo>
                    <a:lnTo>
                      <a:pt x="844" y="336"/>
                    </a:lnTo>
                    <a:lnTo>
                      <a:pt x="852" y="332"/>
                    </a:lnTo>
                    <a:lnTo>
                      <a:pt x="856" y="326"/>
                    </a:lnTo>
                    <a:lnTo>
                      <a:pt x="854" y="320"/>
                    </a:lnTo>
                    <a:lnTo>
                      <a:pt x="850" y="312"/>
                    </a:lnTo>
                    <a:lnTo>
                      <a:pt x="846" y="306"/>
                    </a:lnTo>
                    <a:lnTo>
                      <a:pt x="842" y="306"/>
                    </a:lnTo>
                    <a:lnTo>
                      <a:pt x="840" y="310"/>
                    </a:lnTo>
                    <a:lnTo>
                      <a:pt x="840" y="316"/>
                    </a:lnTo>
                    <a:lnTo>
                      <a:pt x="840" y="330"/>
                    </a:lnTo>
                    <a:lnTo>
                      <a:pt x="842" y="336"/>
                    </a:lnTo>
                    <a:lnTo>
                      <a:pt x="844" y="336"/>
                    </a:lnTo>
                    <a:close/>
                    <a:moveTo>
                      <a:pt x="794" y="292"/>
                    </a:moveTo>
                    <a:lnTo>
                      <a:pt x="794" y="292"/>
                    </a:lnTo>
                    <a:lnTo>
                      <a:pt x="800" y="276"/>
                    </a:lnTo>
                    <a:lnTo>
                      <a:pt x="804" y="264"/>
                    </a:lnTo>
                    <a:lnTo>
                      <a:pt x="806" y="256"/>
                    </a:lnTo>
                    <a:lnTo>
                      <a:pt x="804" y="256"/>
                    </a:lnTo>
                    <a:lnTo>
                      <a:pt x="798" y="264"/>
                    </a:lnTo>
                    <a:lnTo>
                      <a:pt x="794" y="278"/>
                    </a:lnTo>
                    <a:lnTo>
                      <a:pt x="794" y="292"/>
                    </a:lnTo>
                    <a:close/>
                    <a:moveTo>
                      <a:pt x="1118" y="446"/>
                    </a:moveTo>
                    <a:lnTo>
                      <a:pt x="1118" y="446"/>
                    </a:lnTo>
                    <a:lnTo>
                      <a:pt x="1122" y="448"/>
                    </a:lnTo>
                    <a:lnTo>
                      <a:pt x="1128" y="450"/>
                    </a:lnTo>
                    <a:lnTo>
                      <a:pt x="1142" y="448"/>
                    </a:lnTo>
                    <a:lnTo>
                      <a:pt x="1158" y="448"/>
                    </a:lnTo>
                    <a:lnTo>
                      <a:pt x="1166" y="450"/>
                    </a:lnTo>
                    <a:lnTo>
                      <a:pt x="1172" y="452"/>
                    </a:lnTo>
                    <a:lnTo>
                      <a:pt x="1180" y="454"/>
                    </a:lnTo>
                    <a:lnTo>
                      <a:pt x="1186" y="454"/>
                    </a:lnTo>
                    <a:lnTo>
                      <a:pt x="1190" y="452"/>
                    </a:lnTo>
                    <a:lnTo>
                      <a:pt x="1194" y="450"/>
                    </a:lnTo>
                    <a:lnTo>
                      <a:pt x="1204" y="442"/>
                    </a:lnTo>
                    <a:lnTo>
                      <a:pt x="1208" y="440"/>
                    </a:lnTo>
                    <a:lnTo>
                      <a:pt x="1212" y="440"/>
                    </a:lnTo>
                    <a:lnTo>
                      <a:pt x="1216" y="440"/>
                    </a:lnTo>
                    <a:lnTo>
                      <a:pt x="1218" y="438"/>
                    </a:lnTo>
                    <a:lnTo>
                      <a:pt x="1218" y="434"/>
                    </a:lnTo>
                    <a:lnTo>
                      <a:pt x="1218" y="430"/>
                    </a:lnTo>
                    <a:lnTo>
                      <a:pt x="1214" y="420"/>
                    </a:lnTo>
                    <a:lnTo>
                      <a:pt x="1206" y="414"/>
                    </a:lnTo>
                    <a:lnTo>
                      <a:pt x="1200" y="410"/>
                    </a:lnTo>
                    <a:lnTo>
                      <a:pt x="1198" y="406"/>
                    </a:lnTo>
                    <a:lnTo>
                      <a:pt x="1200" y="406"/>
                    </a:lnTo>
                    <a:lnTo>
                      <a:pt x="1206" y="404"/>
                    </a:lnTo>
                    <a:lnTo>
                      <a:pt x="1218" y="402"/>
                    </a:lnTo>
                    <a:lnTo>
                      <a:pt x="1222" y="398"/>
                    </a:lnTo>
                    <a:lnTo>
                      <a:pt x="1222" y="394"/>
                    </a:lnTo>
                    <a:lnTo>
                      <a:pt x="1222" y="392"/>
                    </a:lnTo>
                    <a:lnTo>
                      <a:pt x="1224" y="390"/>
                    </a:lnTo>
                    <a:lnTo>
                      <a:pt x="1230" y="388"/>
                    </a:lnTo>
                    <a:lnTo>
                      <a:pt x="1232" y="388"/>
                    </a:lnTo>
                    <a:lnTo>
                      <a:pt x="1232" y="384"/>
                    </a:lnTo>
                    <a:lnTo>
                      <a:pt x="1232" y="376"/>
                    </a:lnTo>
                    <a:lnTo>
                      <a:pt x="1228" y="364"/>
                    </a:lnTo>
                    <a:lnTo>
                      <a:pt x="1234" y="372"/>
                    </a:lnTo>
                    <a:lnTo>
                      <a:pt x="1240" y="376"/>
                    </a:lnTo>
                    <a:lnTo>
                      <a:pt x="1246" y="378"/>
                    </a:lnTo>
                    <a:lnTo>
                      <a:pt x="1256" y="376"/>
                    </a:lnTo>
                    <a:lnTo>
                      <a:pt x="1268" y="372"/>
                    </a:lnTo>
                    <a:lnTo>
                      <a:pt x="1272" y="374"/>
                    </a:lnTo>
                    <a:lnTo>
                      <a:pt x="1272" y="376"/>
                    </a:lnTo>
                    <a:lnTo>
                      <a:pt x="1274" y="378"/>
                    </a:lnTo>
                    <a:lnTo>
                      <a:pt x="1278" y="382"/>
                    </a:lnTo>
                    <a:lnTo>
                      <a:pt x="1284" y="384"/>
                    </a:lnTo>
                    <a:lnTo>
                      <a:pt x="1296" y="386"/>
                    </a:lnTo>
                    <a:lnTo>
                      <a:pt x="1308" y="388"/>
                    </a:lnTo>
                    <a:lnTo>
                      <a:pt x="1316" y="392"/>
                    </a:lnTo>
                    <a:lnTo>
                      <a:pt x="1324" y="398"/>
                    </a:lnTo>
                    <a:lnTo>
                      <a:pt x="1330" y="406"/>
                    </a:lnTo>
                    <a:lnTo>
                      <a:pt x="1340" y="426"/>
                    </a:lnTo>
                    <a:lnTo>
                      <a:pt x="1348" y="438"/>
                    </a:lnTo>
                    <a:lnTo>
                      <a:pt x="1358" y="450"/>
                    </a:lnTo>
                    <a:lnTo>
                      <a:pt x="1374" y="472"/>
                    </a:lnTo>
                    <a:lnTo>
                      <a:pt x="1380" y="480"/>
                    </a:lnTo>
                    <a:lnTo>
                      <a:pt x="1384" y="486"/>
                    </a:lnTo>
                    <a:lnTo>
                      <a:pt x="1392" y="488"/>
                    </a:lnTo>
                    <a:lnTo>
                      <a:pt x="1400" y="492"/>
                    </a:lnTo>
                    <a:lnTo>
                      <a:pt x="1432" y="498"/>
                    </a:lnTo>
                    <a:lnTo>
                      <a:pt x="1450" y="502"/>
                    </a:lnTo>
                    <a:lnTo>
                      <a:pt x="1462" y="506"/>
                    </a:lnTo>
                    <a:lnTo>
                      <a:pt x="1470" y="510"/>
                    </a:lnTo>
                    <a:lnTo>
                      <a:pt x="1476" y="512"/>
                    </a:lnTo>
                    <a:lnTo>
                      <a:pt x="1482" y="518"/>
                    </a:lnTo>
                    <a:lnTo>
                      <a:pt x="1488" y="520"/>
                    </a:lnTo>
                    <a:lnTo>
                      <a:pt x="1492" y="520"/>
                    </a:lnTo>
                    <a:lnTo>
                      <a:pt x="1500" y="520"/>
                    </a:lnTo>
                    <a:lnTo>
                      <a:pt x="1506" y="518"/>
                    </a:lnTo>
                    <a:lnTo>
                      <a:pt x="1512" y="514"/>
                    </a:lnTo>
                    <a:lnTo>
                      <a:pt x="1514" y="510"/>
                    </a:lnTo>
                    <a:lnTo>
                      <a:pt x="1514" y="506"/>
                    </a:lnTo>
                    <a:lnTo>
                      <a:pt x="1512" y="502"/>
                    </a:lnTo>
                    <a:lnTo>
                      <a:pt x="1508" y="498"/>
                    </a:lnTo>
                    <a:lnTo>
                      <a:pt x="1498" y="494"/>
                    </a:lnTo>
                    <a:lnTo>
                      <a:pt x="1482" y="490"/>
                    </a:lnTo>
                    <a:lnTo>
                      <a:pt x="1474" y="484"/>
                    </a:lnTo>
                    <a:lnTo>
                      <a:pt x="1472" y="482"/>
                    </a:lnTo>
                    <a:lnTo>
                      <a:pt x="1472" y="480"/>
                    </a:lnTo>
                    <a:lnTo>
                      <a:pt x="1474" y="476"/>
                    </a:lnTo>
                    <a:lnTo>
                      <a:pt x="1478" y="472"/>
                    </a:lnTo>
                    <a:lnTo>
                      <a:pt x="1478" y="470"/>
                    </a:lnTo>
                    <a:lnTo>
                      <a:pt x="1476" y="468"/>
                    </a:lnTo>
                    <a:lnTo>
                      <a:pt x="1464" y="466"/>
                    </a:lnTo>
                    <a:lnTo>
                      <a:pt x="1454" y="464"/>
                    </a:lnTo>
                    <a:lnTo>
                      <a:pt x="1450" y="462"/>
                    </a:lnTo>
                    <a:lnTo>
                      <a:pt x="1448" y="458"/>
                    </a:lnTo>
                    <a:lnTo>
                      <a:pt x="1448" y="454"/>
                    </a:lnTo>
                    <a:lnTo>
                      <a:pt x="1450" y="448"/>
                    </a:lnTo>
                    <a:lnTo>
                      <a:pt x="1454" y="442"/>
                    </a:lnTo>
                    <a:lnTo>
                      <a:pt x="1454" y="438"/>
                    </a:lnTo>
                    <a:lnTo>
                      <a:pt x="1448" y="438"/>
                    </a:lnTo>
                    <a:lnTo>
                      <a:pt x="1436" y="440"/>
                    </a:lnTo>
                    <a:lnTo>
                      <a:pt x="1432" y="440"/>
                    </a:lnTo>
                    <a:lnTo>
                      <a:pt x="1428" y="440"/>
                    </a:lnTo>
                    <a:lnTo>
                      <a:pt x="1422" y="436"/>
                    </a:lnTo>
                    <a:lnTo>
                      <a:pt x="1416" y="428"/>
                    </a:lnTo>
                    <a:lnTo>
                      <a:pt x="1412" y="420"/>
                    </a:lnTo>
                    <a:lnTo>
                      <a:pt x="1408" y="400"/>
                    </a:lnTo>
                    <a:lnTo>
                      <a:pt x="1404" y="394"/>
                    </a:lnTo>
                    <a:lnTo>
                      <a:pt x="1400" y="390"/>
                    </a:lnTo>
                    <a:lnTo>
                      <a:pt x="1394" y="386"/>
                    </a:lnTo>
                    <a:lnTo>
                      <a:pt x="1386" y="378"/>
                    </a:lnTo>
                    <a:lnTo>
                      <a:pt x="1370" y="360"/>
                    </a:lnTo>
                    <a:lnTo>
                      <a:pt x="1364" y="350"/>
                    </a:lnTo>
                    <a:lnTo>
                      <a:pt x="1358" y="340"/>
                    </a:lnTo>
                    <a:lnTo>
                      <a:pt x="1356" y="334"/>
                    </a:lnTo>
                    <a:lnTo>
                      <a:pt x="1356" y="332"/>
                    </a:lnTo>
                    <a:lnTo>
                      <a:pt x="1358" y="330"/>
                    </a:lnTo>
                    <a:lnTo>
                      <a:pt x="1362" y="328"/>
                    </a:lnTo>
                    <a:lnTo>
                      <a:pt x="1366" y="326"/>
                    </a:lnTo>
                    <a:lnTo>
                      <a:pt x="1376" y="328"/>
                    </a:lnTo>
                    <a:lnTo>
                      <a:pt x="1388" y="328"/>
                    </a:lnTo>
                    <a:lnTo>
                      <a:pt x="1392" y="326"/>
                    </a:lnTo>
                    <a:lnTo>
                      <a:pt x="1394" y="324"/>
                    </a:lnTo>
                    <a:lnTo>
                      <a:pt x="1396" y="320"/>
                    </a:lnTo>
                    <a:lnTo>
                      <a:pt x="1396" y="314"/>
                    </a:lnTo>
                    <a:lnTo>
                      <a:pt x="1390" y="302"/>
                    </a:lnTo>
                    <a:lnTo>
                      <a:pt x="1386" y="296"/>
                    </a:lnTo>
                    <a:lnTo>
                      <a:pt x="1380" y="292"/>
                    </a:lnTo>
                    <a:lnTo>
                      <a:pt x="1374" y="290"/>
                    </a:lnTo>
                    <a:lnTo>
                      <a:pt x="1370" y="290"/>
                    </a:lnTo>
                    <a:lnTo>
                      <a:pt x="1364" y="290"/>
                    </a:lnTo>
                    <a:lnTo>
                      <a:pt x="1360" y="290"/>
                    </a:lnTo>
                    <a:lnTo>
                      <a:pt x="1354" y="284"/>
                    </a:lnTo>
                    <a:lnTo>
                      <a:pt x="1344" y="276"/>
                    </a:lnTo>
                    <a:lnTo>
                      <a:pt x="1338" y="272"/>
                    </a:lnTo>
                    <a:lnTo>
                      <a:pt x="1328" y="270"/>
                    </a:lnTo>
                    <a:lnTo>
                      <a:pt x="1312" y="264"/>
                    </a:lnTo>
                    <a:lnTo>
                      <a:pt x="1310" y="262"/>
                    </a:lnTo>
                    <a:lnTo>
                      <a:pt x="1308" y="260"/>
                    </a:lnTo>
                    <a:lnTo>
                      <a:pt x="1310" y="256"/>
                    </a:lnTo>
                    <a:lnTo>
                      <a:pt x="1312" y="246"/>
                    </a:lnTo>
                    <a:lnTo>
                      <a:pt x="1312" y="238"/>
                    </a:lnTo>
                    <a:lnTo>
                      <a:pt x="1306" y="230"/>
                    </a:lnTo>
                    <a:lnTo>
                      <a:pt x="1298" y="220"/>
                    </a:lnTo>
                    <a:lnTo>
                      <a:pt x="1288" y="210"/>
                    </a:lnTo>
                    <a:lnTo>
                      <a:pt x="1278" y="200"/>
                    </a:lnTo>
                    <a:lnTo>
                      <a:pt x="1266" y="192"/>
                    </a:lnTo>
                    <a:lnTo>
                      <a:pt x="1256" y="188"/>
                    </a:lnTo>
                    <a:lnTo>
                      <a:pt x="1248" y="186"/>
                    </a:lnTo>
                    <a:lnTo>
                      <a:pt x="1242" y="186"/>
                    </a:lnTo>
                    <a:lnTo>
                      <a:pt x="1238" y="184"/>
                    </a:lnTo>
                    <a:lnTo>
                      <a:pt x="1230" y="178"/>
                    </a:lnTo>
                    <a:lnTo>
                      <a:pt x="1220" y="170"/>
                    </a:lnTo>
                    <a:lnTo>
                      <a:pt x="1214" y="166"/>
                    </a:lnTo>
                    <a:lnTo>
                      <a:pt x="1202" y="162"/>
                    </a:lnTo>
                    <a:lnTo>
                      <a:pt x="1190" y="158"/>
                    </a:lnTo>
                    <a:lnTo>
                      <a:pt x="1174" y="152"/>
                    </a:lnTo>
                    <a:lnTo>
                      <a:pt x="1140" y="134"/>
                    </a:lnTo>
                    <a:lnTo>
                      <a:pt x="1106" y="120"/>
                    </a:lnTo>
                    <a:lnTo>
                      <a:pt x="1092" y="116"/>
                    </a:lnTo>
                    <a:lnTo>
                      <a:pt x="1078" y="116"/>
                    </a:lnTo>
                    <a:lnTo>
                      <a:pt x="1080" y="404"/>
                    </a:lnTo>
                    <a:lnTo>
                      <a:pt x="1094" y="414"/>
                    </a:lnTo>
                    <a:lnTo>
                      <a:pt x="1104" y="426"/>
                    </a:lnTo>
                    <a:lnTo>
                      <a:pt x="1118" y="446"/>
                    </a:lnTo>
                    <a:close/>
                    <a:moveTo>
                      <a:pt x="784" y="288"/>
                    </a:moveTo>
                    <a:lnTo>
                      <a:pt x="784" y="288"/>
                    </a:lnTo>
                    <a:lnTo>
                      <a:pt x="786" y="290"/>
                    </a:lnTo>
                    <a:lnTo>
                      <a:pt x="788" y="288"/>
                    </a:lnTo>
                    <a:lnTo>
                      <a:pt x="790" y="286"/>
                    </a:lnTo>
                    <a:lnTo>
                      <a:pt x="790" y="282"/>
                    </a:lnTo>
                    <a:lnTo>
                      <a:pt x="788" y="278"/>
                    </a:lnTo>
                    <a:lnTo>
                      <a:pt x="784" y="274"/>
                    </a:lnTo>
                    <a:lnTo>
                      <a:pt x="782" y="276"/>
                    </a:lnTo>
                    <a:lnTo>
                      <a:pt x="784" y="288"/>
                    </a:lnTo>
                    <a:close/>
                    <a:moveTo>
                      <a:pt x="1474" y="80"/>
                    </a:moveTo>
                    <a:lnTo>
                      <a:pt x="1474" y="80"/>
                    </a:lnTo>
                    <a:lnTo>
                      <a:pt x="1476" y="80"/>
                    </a:lnTo>
                    <a:lnTo>
                      <a:pt x="1476" y="78"/>
                    </a:lnTo>
                    <a:lnTo>
                      <a:pt x="1474" y="72"/>
                    </a:lnTo>
                    <a:lnTo>
                      <a:pt x="1468" y="68"/>
                    </a:lnTo>
                    <a:lnTo>
                      <a:pt x="1466" y="68"/>
                    </a:lnTo>
                    <a:lnTo>
                      <a:pt x="1464" y="68"/>
                    </a:lnTo>
                    <a:lnTo>
                      <a:pt x="1464" y="72"/>
                    </a:lnTo>
                    <a:lnTo>
                      <a:pt x="1464" y="76"/>
                    </a:lnTo>
                    <a:lnTo>
                      <a:pt x="1468" y="78"/>
                    </a:lnTo>
                    <a:lnTo>
                      <a:pt x="1474" y="80"/>
                    </a:lnTo>
                    <a:close/>
                    <a:moveTo>
                      <a:pt x="1436" y="292"/>
                    </a:moveTo>
                    <a:lnTo>
                      <a:pt x="1436" y="292"/>
                    </a:lnTo>
                    <a:lnTo>
                      <a:pt x="1442" y="296"/>
                    </a:lnTo>
                    <a:lnTo>
                      <a:pt x="1446" y="298"/>
                    </a:lnTo>
                    <a:lnTo>
                      <a:pt x="1448" y="298"/>
                    </a:lnTo>
                    <a:lnTo>
                      <a:pt x="1450" y="298"/>
                    </a:lnTo>
                    <a:lnTo>
                      <a:pt x="1452" y="296"/>
                    </a:lnTo>
                    <a:lnTo>
                      <a:pt x="1454" y="296"/>
                    </a:lnTo>
                    <a:lnTo>
                      <a:pt x="1458" y="298"/>
                    </a:lnTo>
                    <a:lnTo>
                      <a:pt x="1462" y="302"/>
                    </a:lnTo>
                    <a:lnTo>
                      <a:pt x="1468" y="306"/>
                    </a:lnTo>
                    <a:lnTo>
                      <a:pt x="1478" y="308"/>
                    </a:lnTo>
                    <a:lnTo>
                      <a:pt x="1490" y="306"/>
                    </a:lnTo>
                    <a:lnTo>
                      <a:pt x="1502" y="302"/>
                    </a:lnTo>
                    <a:lnTo>
                      <a:pt x="1514" y="298"/>
                    </a:lnTo>
                    <a:lnTo>
                      <a:pt x="1524" y="292"/>
                    </a:lnTo>
                    <a:lnTo>
                      <a:pt x="1534" y="284"/>
                    </a:lnTo>
                    <a:lnTo>
                      <a:pt x="1538" y="278"/>
                    </a:lnTo>
                    <a:lnTo>
                      <a:pt x="1542" y="272"/>
                    </a:lnTo>
                    <a:lnTo>
                      <a:pt x="1544" y="270"/>
                    </a:lnTo>
                    <a:lnTo>
                      <a:pt x="1548" y="270"/>
                    </a:lnTo>
                    <a:lnTo>
                      <a:pt x="1550" y="270"/>
                    </a:lnTo>
                    <a:lnTo>
                      <a:pt x="1556" y="272"/>
                    </a:lnTo>
                    <a:lnTo>
                      <a:pt x="1560" y="270"/>
                    </a:lnTo>
                    <a:lnTo>
                      <a:pt x="1566" y="268"/>
                    </a:lnTo>
                    <a:lnTo>
                      <a:pt x="1568" y="264"/>
                    </a:lnTo>
                    <a:lnTo>
                      <a:pt x="1570" y="260"/>
                    </a:lnTo>
                    <a:lnTo>
                      <a:pt x="1566" y="252"/>
                    </a:lnTo>
                    <a:lnTo>
                      <a:pt x="1564" y="246"/>
                    </a:lnTo>
                    <a:lnTo>
                      <a:pt x="1564" y="244"/>
                    </a:lnTo>
                    <a:lnTo>
                      <a:pt x="1566" y="242"/>
                    </a:lnTo>
                    <a:lnTo>
                      <a:pt x="1572" y="240"/>
                    </a:lnTo>
                    <a:lnTo>
                      <a:pt x="1574" y="238"/>
                    </a:lnTo>
                    <a:lnTo>
                      <a:pt x="1580" y="228"/>
                    </a:lnTo>
                    <a:lnTo>
                      <a:pt x="1580" y="216"/>
                    </a:lnTo>
                    <a:lnTo>
                      <a:pt x="1578" y="212"/>
                    </a:lnTo>
                    <a:lnTo>
                      <a:pt x="1576" y="208"/>
                    </a:lnTo>
                    <a:lnTo>
                      <a:pt x="1572" y="202"/>
                    </a:lnTo>
                    <a:lnTo>
                      <a:pt x="1566" y="202"/>
                    </a:lnTo>
                    <a:lnTo>
                      <a:pt x="1548" y="202"/>
                    </a:lnTo>
                    <a:lnTo>
                      <a:pt x="1546" y="204"/>
                    </a:lnTo>
                    <a:lnTo>
                      <a:pt x="1544" y="206"/>
                    </a:lnTo>
                    <a:lnTo>
                      <a:pt x="1542" y="210"/>
                    </a:lnTo>
                    <a:lnTo>
                      <a:pt x="1546" y="224"/>
                    </a:lnTo>
                    <a:lnTo>
                      <a:pt x="1550" y="236"/>
                    </a:lnTo>
                    <a:lnTo>
                      <a:pt x="1548" y="240"/>
                    </a:lnTo>
                    <a:lnTo>
                      <a:pt x="1542" y="240"/>
                    </a:lnTo>
                    <a:lnTo>
                      <a:pt x="1536" y="238"/>
                    </a:lnTo>
                    <a:lnTo>
                      <a:pt x="1530" y="242"/>
                    </a:lnTo>
                    <a:lnTo>
                      <a:pt x="1526" y="248"/>
                    </a:lnTo>
                    <a:lnTo>
                      <a:pt x="1522" y="254"/>
                    </a:lnTo>
                    <a:lnTo>
                      <a:pt x="1518" y="262"/>
                    </a:lnTo>
                    <a:lnTo>
                      <a:pt x="1514" y="266"/>
                    </a:lnTo>
                    <a:lnTo>
                      <a:pt x="1510" y="268"/>
                    </a:lnTo>
                    <a:lnTo>
                      <a:pt x="1504" y="266"/>
                    </a:lnTo>
                    <a:lnTo>
                      <a:pt x="1500" y="264"/>
                    </a:lnTo>
                    <a:lnTo>
                      <a:pt x="1498" y="264"/>
                    </a:lnTo>
                    <a:lnTo>
                      <a:pt x="1494" y="268"/>
                    </a:lnTo>
                    <a:lnTo>
                      <a:pt x="1490" y="270"/>
                    </a:lnTo>
                    <a:lnTo>
                      <a:pt x="1488" y="264"/>
                    </a:lnTo>
                    <a:lnTo>
                      <a:pt x="1486" y="256"/>
                    </a:lnTo>
                    <a:lnTo>
                      <a:pt x="1488" y="250"/>
                    </a:lnTo>
                    <a:lnTo>
                      <a:pt x="1490" y="248"/>
                    </a:lnTo>
                    <a:lnTo>
                      <a:pt x="1490" y="244"/>
                    </a:lnTo>
                    <a:lnTo>
                      <a:pt x="1488" y="242"/>
                    </a:lnTo>
                    <a:lnTo>
                      <a:pt x="1484" y="244"/>
                    </a:lnTo>
                    <a:lnTo>
                      <a:pt x="1480" y="250"/>
                    </a:lnTo>
                    <a:lnTo>
                      <a:pt x="1480" y="262"/>
                    </a:lnTo>
                    <a:lnTo>
                      <a:pt x="1478" y="266"/>
                    </a:lnTo>
                    <a:lnTo>
                      <a:pt x="1476" y="268"/>
                    </a:lnTo>
                    <a:lnTo>
                      <a:pt x="1470" y="270"/>
                    </a:lnTo>
                    <a:lnTo>
                      <a:pt x="1460" y="268"/>
                    </a:lnTo>
                    <a:lnTo>
                      <a:pt x="1448" y="266"/>
                    </a:lnTo>
                    <a:lnTo>
                      <a:pt x="1434" y="266"/>
                    </a:lnTo>
                    <a:lnTo>
                      <a:pt x="1424" y="264"/>
                    </a:lnTo>
                    <a:lnTo>
                      <a:pt x="1416" y="266"/>
                    </a:lnTo>
                    <a:lnTo>
                      <a:pt x="1414" y="268"/>
                    </a:lnTo>
                    <a:lnTo>
                      <a:pt x="1414" y="270"/>
                    </a:lnTo>
                    <a:lnTo>
                      <a:pt x="1416" y="278"/>
                    </a:lnTo>
                    <a:lnTo>
                      <a:pt x="1420" y="280"/>
                    </a:lnTo>
                    <a:lnTo>
                      <a:pt x="1428" y="284"/>
                    </a:lnTo>
                    <a:lnTo>
                      <a:pt x="1436" y="292"/>
                    </a:lnTo>
                    <a:close/>
                    <a:moveTo>
                      <a:pt x="1546" y="156"/>
                    </a:moveTo>
                    <a:lnTo>
                      <a:pt x="1546" y="156"/>
                    </a:lnTo>
                    <a:lnTo>
                      <a:pt x="1552" y="162"/>
                    </a:lnTo>
                    <a:lnTo>
                      <a:pt x="1562" y="170"/>
                    </a:lnTo>
                    <a:lnTo>
                      <a:pt x="1572" y="178"/>
                    </a:lnTo>
                    <a:lnTo>
                      <a:pt x="1582" y="190"/>
                    </a:lnTo>
                    <a:lnTo>
                      <a:pt x="1586" y="196"/>
                    </a:lnTo>
                    <a:lnTo>
                      <a:pt x="1588" y="202"/>
                    </a:lnTo>
                    <a:lnTo>
                      <a:pt x="1590" y="210"/>
                    </a:lnTo>
                    <a:lnTo>
                      <a:pt x="1590" y="220"/>
                    </a:lnTo>
                    <a:lnTo>
                      <a:pt x="1592" y="224"/>
                    </a:lnTo>
                    <a:lnTo>
                      <a:pt x="1594" y="232"/>
                    </a:lnTo>
                    <a:lnTo>
                      <a:pt x="1598" y="236"/>
                    </a:lnTo>
                    <a:lnTo>
                      <a:pt x="1602" y="234"/>
                    </a:lnTo>
                    <a:lnTo>
                      <a:pt x="1604" y="230"/>
                    </a:lnTo>
                    <a:lnTo>
                      <a:pt x="1608" y="222"/>
                    </a:lnTo>
                    <a:lnTo>
                      <a:pt x="1608" y="214"/>
                    </a:lnTo>
                    <a:lnTo>
                      <a:pt x="1608" y="206"/>
                    </a:lnTo>
                    <a:lnTo>
                      <a:pt x="1604" y="196"/>
                    </a:lnTo>
                    <a:lnTo>
                      <a:pt x="1596" y="190"/>
                    </a:lnTo>
                    <a:lnTo>
                      <a:pt x="1582" y="178"/>
                    </a:lnTo>
                    <a:lnTo>
                      <a:pt x="1574" y="168"/>
                    </a:lnTo>
                    <a:lnTo>
                      <a:pt x="1566" y="160"/>
                    </a:lnTo>
                    <a:lnTo>
                      <a:pt x="1556" y="154"/>
                    </a:lnTo>
                    <a:lnTo>
                      <a:pt x="1538" y="142"/>
                    </a:lnTo>
                    <a:lnTo>
                      <a:pt x="1526" y="132"/>
                    </a:lnTo>
                    <a:lnTo>
                      <a:pt x="1518" y="126"/>
                    </a:lnTo>
                    <a:lnTo>
                      <a:pt x="1516" y="126"/>
                    </a:lnTo>
                    <a:lnTo>
                      <a:pt x="1514" y="128"/>
                    </a:lnTo>
                    <a:lnTo>
                      <a:pt x="1510" y="132"/>
                    </a:lnTo>
                    <a:lnTo>
                      <a:pt x="1508" y="134"/>
                    </a:lnTo>
                    <a:lnTo>
                      <a:pt x="1510" y="136"/>
                    </a:lnTo>
                    <a:lnTo>
                      <a:pt x="1516" y="138"/>
                    </a:lnTo>
                    <a:lnTo>
                      <a:pt x="1530" y="144"/>
                    </a:lnTo>
                    <a:lnTo>
                      <a:pt x="1538" y="150"/>
                    </a:lnTo>
                    <a:lnTo>
                      <a:pt x="1546" y="156"/>
                    </a:lnTo>
                    <a:close/>
                    <a:moveTo>
                      <a:pt x="1500" y="128"/>
                    </a:moveTo>
                    <a:lnTo>
                      <a:pt x="1500" y="128"/>
                    </a:lnTo>
                    <a:lnTo>
                      <a:pt x="1502" y="126"/>
                    </a:lnTo>
                    <a:lnTo>
                      <a:pt x="1502" y="122"/>
                    </a:lnTo>
                    <a:lnTo>
                      <a:pt x="1496" y="116"/>
                    </a:lnTo>
                    <a:lnTo>
                      <a:pt x="1492" y="114"/>
                    </a:lnTo>
                    <a:lnTo>
                      <a:pt x="1490" y="114"/>
                    </a:lnTo>
                    <a:lnTo>
                      <a:pt x="1486" y="114"/>
                    </a:lnTo>
                    <a:lnTo>
                      <a:pt x="1484" y="118"/>
                    </a:lnTo>
                    <a:lnTo>
                      <a:pt x="1484" y="120"/>
                    </a:lnTo>
                    <a:lnTo>
                      <a:pt x="1484" y="124"/>
                    </a:lnTo>
                    <a:lnTo>
                      <a:pt x="1488" y="128"/>
                    </a:lnTo>
                    <a:lnTo>
                      <a:pt x="1494" y="130"/>
                    </a:lnTo>
                    <a:lnTo>
                      <a:pt x="1498" y="130"/>
                    </a:lnTo>
                    <a:lnTo>
                      <a:pt x="1500" y="128"/>
                    </a:lnTo>
                    <a:close/>
                    <a:moveTo>
                      <a:pt x="726" y="46"/>
                    </a:moveTo>
                    <a:lnTo>
                      <a:pt x="726" y="46"/>
                    </a:lnTo>
                    <a:lnTo>
                      <a:pt x="726" y="50"/>
                    </a:lnTo>
                    <a:lnTo>
                      <a:pt x="724" y="54"/>
                    </a:lnTo>
                    <a:lnTo>
                      <a:pt x="716" y="62"/>
                    </a:lnTo>
                    <a:lnTo>
                      <a:pt x="714" y="66"/>
                    </a:lnTo>
                    <a:lnTo>
                      <a:pt x="716" y="70"/>
                    </a:lnTo>
                    <a:lnTo>
                      <a:pt x="718" y="72"/>
                    </a:lnTo>
                    <a:lnTo>
                      <a:pt x="726" y="72"/>
                    </a:lnTo>
                    <a:lnTo>
                      <a:pt x="738" y="72"/>
                    </a:lnTo>
                    <a:lnTo>
                      <a:pt x="742" y="74"/>
                    </a:lnTo>
                    <a:lnTo>
                      <a:pt x="746" y="78"/>
                    </a:lnTo>
                    <a:lnTo>
                      <a:pt x="752" y="88"/>
                    </a:lnTo>
                    <a:lnTo>
                      <a:pt x="758" y="104"/>
                    </a:lnTo>
                    <a:lnTo>
                      <a:pt x="762" y="106"/>
                    </a:lnTo>
                    <a:lnTo>
                      <a:pt x="764" y="108"/>
                    </a:lnTo>
                    <a:lnTo>
                      <a:pt x="774" y="110"/>
                    </a:lnTo>
                    <a:lnTo>
                      <a:pt x="786" y="110"/>
                    </a:lnTo>
                    <a:lnTo>
                      <a:pt x="798" y="110"/>
                    </a:lnTo>
                    <a:lnTo>
                      <a:pt x="810" y="108"/>
                    </a:lnTo>
                    <a:lnTo>
                      <a:pt x="820" y="108"/>
                    </a:lnTo>
                    <a:lnTo>
                      <a:pt x="828" y="110"/>
                    </a:lnTo>
                    <a:lnTo>
                      <a:pt x="830" y="112"/>
                    </a:lnTo>
                    <a:lnTo>
                      <a:pt x="830" y="114"/>
                    </a:lnTo>
                    <a:lnTo>
                      <a:pt x="830" y="120"/>
                    </a:lnTo>
                    <a:lnTo>
                      <a:pt x="826" y="122"/>
                    </a:lnTo>
                    <a:lnTo>
                      <a:pt x="822" y="122"/>
                    </a:lnTo>
                    <a:lnTo>
                      <a:pt x="816" y="120"/>
                    </a:lnTo>
                    <a:lnTo>
                      <a:pt x="808" y="120"/>
                    </a:lnTo>
                    <a:lnTo>
                      <a:pt x="802" y="118"/>
                    </a:lnTo>
                    <a:lnTo>
                      <a:pt x="798" y="120"/>
                    </a:lnTo>
                    <a:lnTo>
                      <a:pt x="794" y="124"/>
                    </a:lnTo>
                    <a:lnTo>
                      <a:pt x="790" y="130"/>
                    </a:lnTo>
                    <a:lnTo>
                      <a:pt x="784" y="134"/>
                    </a:lnTo>
                    <a:lnTo>
                      <a:pt x="778" y="134"/>
                    </a:lnTo>
                    <a:lnTo>
                      <a:pt x="772" y="132"/>
                    </a:lnTo>
                    <a:lnTo>
                      <a:pt x="766" y="130"/>
                    </a:lnTo>
                    <a:lnTo>
                      <a:pt x="760" y="130"/>
                    </a:lnTo>
                    <a:lnTo>
                      <a:pt x="756" y="132"/>
                    </a:lnTo>
                    <a:lnTo>
                      <a:pt x="756" y="138"/>
                    </a:lnTo>
                    <a:lnTo>
                      <a:pt x="756" y="142"/>
                    </a:lnTo>
                    <a:lnTo>
                      <a:pt x="760" y="144"/>
                    </a:lnTo>
                    <a:lnTo>
                      <a:pt x="768" y="146"/>
                    </a:lnTo>
                    <a:lnTo>
                      <a:pt x="780" y="156"/>
                    </a:lnTo>
                    <a:lnTo>
                      <a:pt x="786" y="164"/>
                    </a:lnTo>
                    <a:lnTo>
                      <a:pt x="790" y="170"/>
                    </a:lnTo>
                    <a:lnTo>
                      <a:pt x="790" y="174"/>
                    </a:lnTo>
                    <a:lnTo>
                      <a:pt x="788" y="176"/>
                    </a:lnTo>
                    <a:lnTo>
                      <a:pt x="784" y="180"/>
                    </a:lnTo>
                    <a:lnTo>
                      <a:pt x="784" y="184"/>
                    </a:lnTo>
                    <a:lnTo>
                      <a:pt x="784" y="188"/>
                    </a:lnTo>
                    <a:lnTo>
                      <a:pt x="788" y="194"/>
                    </a:lnTo>
                    <a:lnTo>
                      <a:pt x="792" y="196"/>
                    </a:lnTo>
                    <a:lnTo>
                      <a:pt x="796" y="198"/>
                    </a:lnTo>
                    <a:lnTo>
                      <a:pt x="802" y="198"/>
                    </a:lnTo>
                    <a:lnTo>
                      <a:pt x="806" y="196"/>
                    </a:lnTo>
                    <a:lnTo>
                      <a:pt x="810" y="192"/>
                    </a:lnTo>
                    <a:lnTo>
                      <a:pt x="814" y="186"/>
                    </a:lnTo>
                    <a:lnTo>
                      <a:pt x="816" y="178"/>
                    </a:lnTo>
                    <a:lnTo>
                      <a:pt x="822" y="158"/>
                    </a:lnTo>
                    <a:lnTo>
                      <a:pt x="826" y="150"/>
                    </a:lnTo>
                    <a:lnTo>
                      <a:pt x="828" y="150"/>
                    </a:lnTo>
                    <a:lnTo>
                      <a:pt x="828" y="154"/>
                    </a:lnTo>
                    <a:lnTo>
                      <a:pt x="824" y="168"/>
                    </a:lnTo>
                    <a:lnTo>
                      <a:pt x="824" y="174"/>
                    </a:lnTo>
                    <a:lnTo>
                      <a:pt x="824" y="178"/>
                    </a:lnTo>
                    <a:lnTo>
                      <a:pt x="828" y="180"/>
                    </a:lnTo>
                    <a:lnTo>
                      <a:pt x="832" y="184"/>
                    </a:lnTo>
                    <a:lnTo>
                      <a:pt x="844" y="188"/>
                    </a:lnTo>
                    <a:lnTo>
                      <a:pt x="852" y="192"/>
                    </a:lnTo>
                    <a:lnTo>
                      <a:pt x="860" y="198"/>
                    </a:lnTo>
                    <a:lnTo>
                      <a:pt x="870" y="206"/>
                    </a:lnTo>
                    <a:lnTo>
                      <a:pt x="878" y="212"/>
                    </a:lnTo>
                    <a:lnTo>
                      <a:pt x="886" y="214"/>
                    </a:lnTo>
                    <a:lnTo>
                      <a:pt x="892" y="216"/>
                    </a:lnTo>
                    <a:lnTo>
                      <a:pt x="906" y="218"/>
                    </a:lnTo>
                    <a:lnTo>
                      <a:pt x="916" y="220"/>
                    </a:lnTo>
                    <a:lnTo>
                      <a:pt x="926" y="226"/>
                    </a:lnTo>
                    <a:lnTo>
                      <a:pt x="940" y="232"/>
                    </a:lnTo>
                    <a:lnTo>
                      <a:pt x="954" y="238"/>
                    </a:lnTo>
                    <a:lnTo>
                      <a:pt x="966" y="242"/>
                    </a:lnTo>
                    <a:lnTo>
                      <a:pt x="980" y="252"/>
                    </a:lnTo>
                    <a:lnTo>
                      <a:pt x="988" y="258"/>
                    </a:lnTo>
                    <a:lnTo>
                      <a:pt x="994" y="266"/>
                    </a:lnTo>
                    <a:lnTo>
                      <a:pt x="1004" y="284"/>
                    </a:lnTo>
                    <a:lnTo>
                      <a:pt x="1014" y="302"/>
                    </a:lnTo>
                    <a:lnTo>
                      <a:pt x="1024" y="318"/>
                    </a:lnTo>
                    <a:lnTo>
                      <a:pt x="1028" y="324"/>
                    </a:lnTo>
                    <a:lnTo>
                      <a:pt x="1030" y="328"/>
                    </a:lnTo>
                    <a:lnTo>
                      <a:pt x="1028" y="330"/>
                    </a:lnTo>
                    <a:lnTo>
                      <a:pt x="1026" y="332"/>
                    </a:lnTo>
                    <a:lnTo>
                      <a:pt x="1022" y="336"/>
                    </a:lnTo>
                    <a:lnTo>
                      <a:pt x="1020" y="338"/>
                    </a:lnTo>
                    <a:lnTo>
                      <a:pt x="1020" y="344"/>
                    </a:lnTo>
                    <a:lnTo>
                      <a:pt x="1024" y="350"/>
                    </a:lnTo>
                    <a:lnTo>
                      <a:pt x="1028" y="354"/>
                    </a:lnTo>
                    <a:lnTo>
                      <a:pt x="1036" y="360"/>
                    </a:lnTo>
                    <a:lnTo>
                      <a:pt x="1040" y="364"/>
                    </a:lnTo>
                    <a:lnTo>
                      <a:pt x="1044" y="368"/>
                    </a:lnTo>
                    <a:lnTo>
                      <a:pt x="1044" y="372"/>
                    </a:lnTo>
                    <a:lnTo>
                      <a:pt x="1040" y="380"/>
                    </a:lnTo>
                    <a:lnTo>
                      <a:pt x="1036" y="394"/>
                    </a:lnTo>
                    <a:lnTo>
                      <a:pt x="1036" y="396"/>
                    </a:lnTo>
                    <a:lnTo>
                      <a:pt x="1038" y="398"/>
                    </a:lnTo>
                    <a:lnTo>
                      <a:pt x="1044" y="396"/>
                    </a:lnTo>
                    <a:lnTo>
                      <a:pt x="1046" y="396"/>
                    </a:lnTo>
                    <a:lnTo>
                      <a:pt x="1050" y="396"/>
                    </a:lnTo>
                    <a:lnTo>
                      <a:pt x="1052" y="398"/>
                    </a:lnTo>
                    <a:lnTo>
                      <a:pt x="1054" y="398"/>
                    </a:lnTo>
                    <a:lnTo>
                      <a:pt x="1060" y="398"/>
                    </a:lnTo>
                    <a:lnTo>
                      <a:pt x="1068" y="398"/>
                    </a:lnTo>
                    <a:lnTo>
                      <a:pt x="1074" y="400"/>
                    </a:lnTo>
                    <a:lnTo>
                      <a:pt x="1080" y="404"/>
                    </a:lnTo>
                    <a:lnTo>
                      <a:pt x="1078" y="116"/>
                    </a:lnTo>
                    <a:lnTo>
                      <a:pt x="1070" y="114"/>
                    </a:lnTo>
                    <a:lnTo>
                      <a:pt x="1060" y="110"/>
                    </a:lnTo>
                    <a:lnTo>
                      <a:pt x="1038" y="100"/>
                    </a:lnTo>
                    <a:lnTo>
                      <a:pt x="1002" y="76"/>
                    </a:lnTo>
                    <a:lnTo>
                      <a:pt x="996" y="72"/>
                    </a:lnTo>
                    <a:lnTo>
                      <a:pt x="988" y="72"/>
                    </a:lnTo>
                    <a:lnTo>
                      <a:pt x="982" y="74"/>
                    </a:lnTo>
                    <a:lnTo>
                      <a:pt x="976" y="76"/>
                    </a:lnTo>
                    <a:lnTo>
                      <a:pt x="970" y="80"/>
                    </a:lnTo>
                    <a:lnTo>
                      <a:pt x="966" y="84"/>
                    </a:lnTo>
                    <a:lnTo>
                      <a:pt x="964" y="88"/>
                    </a:lnTo>
                    <a:lnTo>
                      <a:pt x="964" y="92"/>
                    </a:lnTo>
                    <a:lnTo>
                      <a:pt x="966" y="96"/>
                    </a:lnTo>
                    <a:lnTo>
                      <a:pt x="964" y="100"/>
                    </a:lnTo>
                    <a:lnTo>
                      <a:pt x="956" y="106"/>
                    </a:lnTo>
                    <a:lnTo>
                      <a:pt x="946" y="110"/>
                    </a:lnTo>
                    <a:lnTo>
                      <a:pt x="942" y="110"/>
                    </a:lnTo>
                    <a:lnTo>
                      <a:pt x="938" y="108"/>
                    </a:lnTo>
                    <a:lnTo>
                      <a:pt x="936" y="108"/>
                    </a:lnTo>
                    <a:lnTo>
                      <a:pt x="934" y="110"/>
                    </a:lnTo>
                    <a:lnTo>
                      <a:pt x="928" y="116"/>
                    </a:lnTo>
                    <a:lnTo>
                      <a:pt x="914" y="138"/>
                    </a:lnTo>
                    <a:lnTo>
                      <a:pt x="906" y="148"/>
                    </a:lnTo>
                    <a:lnTo>
                      <a:pt x="898" y="158"/>
                    </a:lnTo>
                    <a:lnTo>
                      <a:pt x="890" y="164"/>
                    </a:lnTo>
                    <a:lnTo>
                      <a:pt x="886" y="164"/>
                    </a:lnTo>
                    <a:lnTo>
                      <a:pt x="882" y="164"/>
                    </a:lnTo>
                    <a:lnTo>
                      <a:pt x="876" y="160"/>
                    </a:lnTo>
                    <a:lnTo>
                      <a:pt x="872" y="156"/>
                    </a:lnTo>
                    <a:lnTo>
                      <a:pt x="870" y="150"/>
                    </a:lnTo>
                    <a:lnTo>
                      <a:pt x="868" y="144"/>
                    </a:lnTo>
                    <a:lnTo>
                      <a:pt x="864" y="132"/>
                    </a:lnTo>
                    <a:lnTo>
                      <a:pt x="862" y="126"/>
                    </a:lnTo>
                    <a:lnTo>
                      <a:pt x="860" y="120"/>
                    </a:lnTo>
                    <a:lnTo>
                      <a:pt x="856" y="118"/>
                    </a:lnTo>
                    <a:lnTo>
                      <a:pt x="854" y="118"/>
                    </a:lnTo>
                    <a:lnTo>
                      <a:pt x="852" y="124"/>
                    </a:lnTo>
                    <a:lnTo>
                      <a:pt x="852" y="126"/>
                    </a:lnTo>
                    <a:lnTo>
                      <a:pt x="846" y="114"/>
                    </a:lnTo>
                    <a:lnTo>
                      <a:pt x="842" y="102"/>
                    </a:lnTo>
                    <a:lnTo>
                      <a:pt x="842" y="94"/>
                    </a:lnTo>
                    <a:lnTo>
                      <a:pt x="842" y="86"/>
                    </a:lnTo>
                    <a:lnTo>
                      <a:pt x="844" y="80"/>
                    </a:lnTo>
                    <a:lnTo>
                      <a:pt x="846" y="66"/>
                    </a:lnTo>
                    <a:lnTo>
                      <a:pt x="846" y="58"/>
                    </a:lnTo>
                    <a:lnTo>
                      <a:pt x="844" y="48"/>
                    </a:lnTo>
                    <a:lnTo>
                      <a:pt x="840" y="40"/>
                    </a:lnTo>
                    <a:lnTo>
                      <a:pt x="838" y="36"/>
                    </a:lnTo>
                    <a:lnTo>
                      <a:pt x="834" y="36"/>
                    </a:lnTo>
                    <a:lnTo>
                      <a:pt x="830" y="36"/>
                    </a:lnTo>
                    <a:lnTo>
                      <a:pt x="826" y="36"/>
                    </a:lnTo>
                    <a:lnTo>
                      <a:pt x="818" y="36"/>
                    </a:lnTo>
                    <a:lnTo>
                      <a:pt x="810" y="32"/>
                    </a:lnTo>
                    <a:lnTo>
                      <a:pt x="798" y="26"/>
                    </a:lnTo>
                    <a:lnTo>
                      <a:pt x="786" y="18"/>
                    </a:lnTo>
                    <a:lnTo>
                      <a:pt x="776" y="16"/>
                    </a:lnTo>
                    <a:lnTo>
                      <a:pt x="770" y="16"/>
                    </a:lnTo>
                    <a:lnTo>
                      <a:pt x="764" y="20"/>
                    </a:lnTo>
                    <a:lnTo>
                      <a:pt x="756" y="28"/>
                    </a:lnTo>
                    <a:lnTo>
                      <a:pt x="752" y="32"/>
                    </a:lnTo>
                    <a:lnTo>
                      <a:pt x="748" y="34"/>
                    </a:lnTo>
                    <a:lnTo>
                      <a:pt x="740" y="36"/>
                    </a:lnTo>
                    <a:lnTo>
                      <a:pt x="732" y="38"/>
                    </a:lnTo>
                    <a:lnTo>
                      <a:pt x="728" y="40"/>
                    </a:lnTo>
                    <a:lnTo>
                      <a:pt x="726" y="42"/>
                    </a:lnTo>
                    <a:lnTo>
                      <a:pt x="726" y="46"/>
                    </a:lnTo>
                    <a:close/>
                    <a:moveTo>
                      <a:pt x="1600" y="438"/>
                    </a:moveTo>
                    <a:lnTo>
                      <a:pt x="1600" y="438"/>
                    </a:lnTo>
                    <a:lnTo>
                      <a:pt x="1594" y="436"/>
                    </a:lnTo>
                    <a:lnTo>
                      <a:pt x="1588" y="434"/>
                    </a:lnTo>
                    <a:lnTo>
                      <a:pt x="1586" y="436"/>
                    </a:lnTo>
                    <a:lnTo>
                      <a:pt x="1588" y="438"/>
                    </a:lnTo>
                    <a:lnTo>
                      <a:pt x="1590" y="442"/>
                    </a:lnTo>
                    <a:lnTo>
                      <a:pt x="1590" y="444"/>
                    </a:lnTo>
                    <a:lnTo>
                      <a:pt x="1592" y="446"/>
                    </a:lnTo>
                    <a:lnTo>
                      <a:pt x="1596" y="448"/>
                    </a:lnTo>
                    <a:lnTo>
                      <a:pt x="1600" y="448"/>
                    </a:lnTo>
                    <a:lnTo>
                      <a:pt x="1604" y="446"/>
                    </a:lnTo>
                    <a:lnTo>
                      <a:pt x="1604" y="444"/>
                    </a:lnTo>
                    <a:lnTo>
                      <a:pt x="1600" y="438"/>
                    </a:lnTo>
                    <a:close/>
                    <a:moveTo>
                      <a:pt x="1606" y="1248"/>
                    </a:moveTo>
                    <a:lnTo>
                      <a:pt x="1606" y="1248"/>
                    </a:lnTo>
                    <a:lnTo>
                      <a:pt x="1606" y="1252"/>
                    </a:lnTo>
                    <a:lnTo>
                      <a:pt x="1604" y="1260"/>
                    </a:lnTo>
                    <a:lnTo>
                      <a:pt x="1604" y="1268"/>
                    </a:lnTo>
                    <a:lnTo>
                      <a:pt x="1604" y="1272"/>
                    </a:lnTo>
                    <a:lnTo>
                      <a:pt x="1606" y="1274"/>
                    </a:lnTo>
                    <a:lnTo>
                      <a:pt x="1608" y="1274"/>
                    </a:lnTo>
                    <a:lnTo>
                      <a:pt x="1610" y="1270"/>
                    </a:lnTo>
                    <a:lnTo>
                      <a:pt x="1610" y="1260"/>
                    </a:lnTo>
                    <a:lnTo>
                      <a:pt x="1614" y="1250"/>
                    </a:lnTo>
                    <a:lnTo>
                      <a:pt x="1620" y="1240"/>
                    </a:lnTo>
                    <a:lnTo>
                      <a:pt x="1620" y="1236"/>
                    </a:lnTo>
                    <a:lnTo>
                      <a:pt x="1618" y="1232"/>
                    </a:lnTo>
                    <a:lnTo>
                      <a:pt x="1618" y="1228"/>
                    </a:lnTo>
                    <a:lnTo>
                      <a:pt x="1616" y="1224"/>
                    </a:lnTo>
                    <a:lnTo>
                      <a:pt x="1616" y="1220"/>
                    </a:lnTo>
                    <a:lnTo>
                      <a:pt x="1614" y="1220"/>
                    </a:lnTo>
                    <a:lnTo>
                      <a:pt x="1612" y="1224"/>
                    </a:lnTo>
                    <a:lnTo>
                      <a:pt x="1612" y="1230"/>
                    </a:lnTo>
                    <a:lnTo>
                      <a:pt x="1612" y="1234"/>
                    </a:lnTo>
                    <a:lnTo>
                      <a:pt x="1612" y="1236"/>
                    </a:lnTo>
                    <a:lnTo>
                      <a:pt x="1608" y="1240"/>
                    </a:lnTo>
                    <a:lnTo>
                      <a:pt x="1606" y="1244"/>
                    </a:lnTo>
                    <a:lnTo>
                      <a:pt x="1604" y="1246"/>
                    </a:lnTo>
                    <a:lnTo>
                      <a:pt x="1606" y="1248"/>
                    </a:lnTo>
                    <a:close/>
                  </a:path>
                </a:pathLst>
              </a:custGeom>
              <a:grpFill/>
              <a:ln w="6350">
                <a:solidFill>
                  <a:srgbClr val="12162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59" name="Freeform 6153">
                <a:extLst>
                  <a:ext uri="{FF2B5EF4-FFF2-40B4-BE49-F238E27FC236}">
                    <a16:creationId xmlns:a16="http://schemas.microsoft.com/office/drawing/2014/main" id="{709C8E2D-3E6C-410F-B970-33C356DCC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91075" y="2755632"/>
                <a:ext cx="1762208" cy="2303241"/>
              </a:xfrm>
              <a:custGeom>
                <a:avLst/>
                <a:gdLst>
                  <a:gd name="T0" fmla="*/ 1666909 w 2776"/>
                  <a:gd name="T1" fmla="*/ 1643154 h 3628"/>
                  <a:gd name="T2" fmla="*/ 1572963 w 2776"/>
                  <a:gd name="T3" fmla="*/ 1734581 h 3628"/>
                  <a:gd name="T4" fmla="*/ 1567885 w 2776"/>
                  <a:gd name="T5" fmla="*/ 1859024 h 3628"/>
                  <a:gd name="T6" fmla="*/ 1595815 w 2776"/>
                  <a:gd name="T7" fmla="*/ 1991086 h 3628"/>
                  <a:gd name="T8" fmla="*/ 1712613 w 2776"/>
                  <a:gd name="T9" fmla="*/ 1728232 h 3628"/>
                  <a:gd name="T10" fmla="*/ 1736734 w 2776"/>
                  <a:gd name="T11" fmla="*/ 1666011 h 3628"/>
                  <a:gd name="T12" fmla="*/ 1698648 w 2776"/>
                  <a:gd name="T13" fmla="*/ 844434 h 3628"/>
                  <a:gd name="T14" fmla="*/ 1576772 w 2776"/>
                  <a:gd name="T15" fmla="*/ 868560 h 3628"/>
                  <a:gd name="T16" fmla="*/ 1533607 w 2776"/>
                  <a:gd name="T17" fmla="*/ 784752 h 3628"/>
                  <a:gd name="T18" fmla="*/ 1484095 w 2776"/>
                  <a:gd name="T19" fmla="*/ 730150 h 3628"/>
                  <a:gd name="T20" fmla="*/ 1434583 w 2776"/>
                  <a:gd name="T21" fmla="*/ 633643 h 3628"/>
                  <a:gd name="T22" fmla="*/ 1401575 w 2776"/>
                  <a:gd name="T23" fmla="*/ 539676 h 3628"/>
                  <a:gd name="T24" fmla="*/ 1353332 w 2776"/>
                  <a:gd name="T25" fmla="*/ 454597 h 3628"/>
                  <a:gd name="T26" fmla="*/ 1301281 w 2776"/>
                  <a:gd name="T27" fmla="*/ 313647 h 3628"/>
                  <a:gd name="T28" fmla="*/ 1263195 w 2776"/>
                  <a:gd name="T29" fmla="*/ 199363 h 3628"/>
                  <a:gd name="T30" fmla="*/ 1197179 w 2776"/>
                  <a:gd name="T31" fmla="*/ 219680 h 3628"/>
                  <a:gd name="T32" fmla="*/ 1090537 w 2776"/>
                  <a:gd name="T33" fmla="*/ 195553 h 3628"/>
                  <a:gd name="T34" fmla="*/ 983895 w 2776"/>
                  <a:gd name="T35" fmla="*/ 156189 h 3628"/>
                  <a:gd name="T36" fmla="*/ 873445 w 2776"/>
                  <a:gd name="T37" fmla="*/ 208251 h 3628"/>
                  <a:gd name="T38" fmla="*/ 743952 w 2776"/>
                  <a:gd name="T39" fmla="*/ 142220 h 3628"/>
                  <a:gd name="T40" fmla="*/ 731256 w 2776"/>
                  <a:gd name="T41" fmla="*/ 69840 h 3628"/>
                  <a:gd name="T42" fmla="*/ 712213 w 2776"/>
                  <a:gd name="T43" fmla="*/ 20317 h 3628"/>
                  <a:gd name="T44" fmla="*/ 633502 w 2776"/>
                  <a:gd name="T45" fmla="*/ 8889 h 3628"/>
                  <a:gd name="T46" fmla="*/ 534477 w 2776"/>
                  <a:gd name="T47" fmla="*/ 17778 h 3628"/>
                  <a:gd name="T48" fmla="*/ 424027 w 2776"/>
                  <a:gd name="T49" fmla="*/ 54602 h 3628"/>
                  <a:gd name="T50" fmla="*/ 344046 w 2776"/>
                  <a:gd name="T51" fmla="*/ 72380 h 3628"/>
                  <a:gd name="T52" fmla="*/ 210744 w 2776"/>
                  <a:gd name="T53" fmla="*/ 162538 h 3628"/>
                  <a:gd name="T54" fmla="*/ 124415 w 2776"/>
                  <a:gd name="T55" fmla="*/ 312377 h 3628"/>
                  <a:gd name="T56" fmla="*/ 38086 w 2776"/>
                  <a:gd name="T57" fmla="*/ 453328 h 3628"/>
                  <a:gd name="T58" fmla="*/ 15235 w 2776"/>
                  <a:gd name="T59" fmla="*/ 537136 h 3628"/>
                  <a:gd name="T60" fmla="*/ 38086 w 2776"/>
                  <a:gd name="T61" fmla="*/ 626024 h 3628"/>
                  <a:gd name="T62" fmla="*/ 25391 w 2776"/>
                  <a:gd name="T63" fmla="*/ 775863 h 3628"/>
                  <a:gd name="T64" fmla="*/ 34278 w 2776"/>
                  <a:gd name="T65" fmla="*/ 802530 h 3628"/>
                  <a:gd name="T66" fmla="*/ 34278 w 2776"/>
                  <a:gd name="T67" fmla="*/ 825386 h 3628"/>
                  <a:gd name="T68" fmla="*/ 54590 w 2776"/>
                  <a:gd name="T69" fmla="*/ 848243 h 3628"/>
                  <a:gd name="T70" fmla="*/ 71094 w 2776"/>
                  <a:gd name="T71" fmla="*/ 863481 h 3628"/>
                  <a:gd name="T72" fmla="*/ 106642 w 2776"/>
                  <a:gd name="T73" fmla="*/ 909195 h 3628"/>
                  <a:gd name="T74" fmla="*/ 115528 w 2776"/>
                  <a:gd name="T75" fmla="*/ 940941 h 3628"/>
                  <a:gd name="T76" fmla="*/ 171388 w 2776"/>
                  <a:gd name="T77" fmla="*/ 996813 h 3628"/>
                  <a:gd name="T78" fmla="*/ 319925 w 2776"/>
                  <a:gd name="T79" fmla="*/ 1036177 h 3628"/>
                  <a:gd name="T80" fmla="*/ 411332 w 2776"/>
                  <a:gd name="T81" fmla="*/ 1038717 h 3628"/>
                  <a:gd name="T82" fmla="*/ 535747 w 2776"/>
                  <a:gd name="T83" fmla="*/ 993003 h 3628"/>
                  <a:gd name="T84" fmla="*/ 632232 w 2776"/>
                  <a:gd name="T85" fmla="*/ 1052685 h 3628"/>
                  <a:gd name="T86" fmla="*/ 690631 w 2776"/>
                  <a:gd name="T87" fmla="*/ 1069193 h 3628"/>
                  <a:gd name="T88" fmla="*/ 686822 w 2776"/>
                  <a:gd name="T89" fmla="*/ 1158081 h 3628"/>
                  <a:gd name="T90" fmla="*/ 700787 w 2776"/>
                  <a:gd name="T91" fmla="*/ 1193636 h 3628"/>
                  <a:gd name="T92" fmla="*/ 690631 w 2776"/>
                  <a:gd name="T93" fmla="*/ 1262206 h 3628"/>
                  <a:gd name="T94" fmla="*/ 766804 w 2776"/>
                  <a:gd name="T95" fmla="*/ 1376491 h 3628"/>
                  <a:gd name="T96" fmla="*/ 797273 w 2776"/>
                  <a:gd name="T97" fmla="*/ 1521251 h 3628"/>
                  <a:gd name="T98" fmla="*/ 746491 w 2776"/>
                  <a:gd name="T99" fmla="*/ 1737121 h 3628"/>
                  <a:gd name="T100" fmla="*/ 846785 w 2776"/>
                  <a:gd name="T101" fmla="*/ 2073625 h 3628"/>
                  <a:gd name="T102" fmla="*/ 903914 w 2776"/>
                  <a:gd name="T103" fmla="*/ 2242511 h 3628"/>
                  <a:gd name="T104" fmla="*/ 934383 w 2776"/>
                  <a:gd name="T105" fmla="*/ 2289495 h 3628"/>
                  <a:gd name="T106" fmla="*/ 1009286 w 2776"/>
                  <a:gd name="T107" fmla="*/ 2284416 h 3628"/>
                  <a:gd name="T108" fmla="*/ 1104502 w 2776"/>
                  <a:gd name="T109" fmla="*/ 2269178 h 3628"/>
                  <a:gd name="T110" fmla="*/ 1280968 w 2776"/>
                  <a:gd name="T111" fmla="*/ 2079974 h 3628"/>
                  <a:gd name="T112" fmla="*/ 1354602 w 2776"/>
                  <a:gd name="T113" fmla="*/ 1940293 h 3628"/>
                  <a:gd name="T114" fmla="*/ 1338098 w 2776"/>
                  <a:gd name="T115" fmla="*/ 1812041 h 3628"/>
                  <a:gd name="T116" fmla="*/ 1482826 w 2776"/>
                  <a:gd name="T117" fmla="*/ 1673630 h 3628"/>
                  <a:gd name="T118" fmla="*/ 1475208 w 2776"/>
                  <a:gd name="T119" fmla="*/ 1513632 h 3628"/>
                  <a:gd name="T120" fmla="*/ 1448548 w 2776"/>
                  <a:gd name="T121" fmla="*/ 1400617 h 3628"/>
                  <a:gd name="T122" fmla="*/ 1491712 w 2776"/>
                  <a:gd name="T123" fmla="*/ 1268555 h 3628"/>
                  <a:gd name="T124" fmla="*/ 1679605 w 2776"/>
                  <a:gd name="T125" fmla="*/ 1045066 h 362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776"/>
                  <a:gd name="T190" fmla="*/ 0 h 3628"/>
                  <a:gd name="T191" fmla="*/ 2776 w 2776"/>
                  <a:gd name="T192" fmla="*/ 3628 h 362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776" h="3628">
                    <a:moveTo>
                      <a:pt x="2710" y="2504"/>
                    </a:moveTo>
                    <a:lnTo>
                      <a:pt x="2710" y="2504"/>
                    </a:lnTo>
                    <a:lnTo>
                      <a:pt x="2706" y="2498"/>
                    </a:lnTo>
                    <a:lnTo>
                      <a:pt x="2702" y="2492"/>
                    </a:lnTo>
                    <a:lnTo>
                      <a:pt x="2698" y="2476"/>
                    </a:lnTo>
                    <a:lnTo>
                      <a:pt x="2696" y="2470"/>
                    </a:lnTo>
                    <a:lnTo>
                      <a:pt x="2692" y="2466"/>
                    </a:lnTo>
                    <a:lnTo>
                      <a:pt x="2690" y="2468"/>
                    </a:lnTo>
                    <a:lnTo>
                      <a:pt x="2684" y="2472"/>
                    </a:lnTo>
                    <a:lnTo>
                      <a:pt x="2680" y="2480"/>
                    </a:lnTo>
                    <a:lnTo>
                      <a:pt x="2678" y="2486"/>
                    </a:lnTo>
                    <a:lnTo>
                      <a:pt x="2676" y="2508"/>
                    </a:lnTo>
                    <a:lnTo>
                      <a:pt x="2674" y="2518"/>
                    </a:lnTo>
                    <a:lnTo>
                      <a:pt x="2672" y="2526"/>
                    </a:lnTo>
                    <a:lnTo>
                      <a:pt x="2668" y="2532"/>
                    </a:lnTo>
                    <a:lnTo>
                      <a:pt x="2664" y="2536"/>
                    </a:lnTo>
                    <a:lnTo>
                      <a:pt x="2656" y="2542"/>
                    </a:lnTo>
                    <a:lnTo>
                      <a:pt x="2648" y="2544"/>
                    </a:lnTo>
                    <a:lnTo>
                      <a:pt x="2634" y="2546"/>
                    </a:lnTo>
                    <a:lnTo>
                      <a:pt x="2632" y="2548"/>
                    </a:lnTo>
                    <a:lnTo>
                      <a:pt x="2632" y="2554"/>
                    </a:lnTo>
                    <a:lnTo>
                      <a:pt x="2638" y="2566"/>
                    </a:lnTo>
                    <a:lnTo>
                      <a:pt x="2636" y="2572"/>
                    </a:lnTo>
                    <a:lnTo>
                      <a:pt x="2636" y="2576"/>
                    </a:lnTo>
                    <a:lnTo>
                      <a:pt x="2626" y="2588"/>
                    </a:lnTo>
                    <a:lnTo>
                      <a:pt x="2606" y="2608"/>
                    </a:lnTo>
                    <a:lnTo>
                      <a:pt x="2596" y="2618"/>
                    </a:lnTo>
                    <a:lnTo>
                      <a:pt x="2588" y="2628"/>
                    </a:lnTo>
                    <a:lnTo>
                      <a:pt x="2578" y="2640"/>
                    </a:lnTo>
                    <a:lnTo>
                      <a:pt x="2572" y="2646"/>
                    </a:lnTo>
                    <a:lnTo>
                      <a:pt x="2564" y="2650"/>
                    </a:lnTo>
                    <a:lnTo>
                      <a:pt x="2554" y="2652"/>
                    </a:lnTo>
                    <a:lnTo>
                      <a:pt x="2538" y="2656"/>
                    </a:lnTo>
                    <a:lnTo>
                      <a:pt x="2530" y="2658"/>
                    </a:lnTo>
                    <a:lnTo>
                      <a:pt x="2526" y="2660"/>
                    </a:lnTo>
                    <a:lnTo>
                      <a:pt x="2522" y="2664"/>
                    </a:lnTo>
                    <a:lnTo>
                      <a:pt x="2520" y="2668"/>
                    </a:lnTo>
                    <a:lnTo>
                      <a:pt x="2516" y="2670"/>
                    </a:lnTo>
                    <a:lnTo>
                      <a:pt x="2512" y="2670"/>
                    </a:lnTo>
                    <a:lnTo>
                      <a:pt x="2506" y="2670"/>
                    </a:lnTo>
                    <a:lnTo>
                      <a:pt x="2500" y="2670"/>
                    </a:lnTo>
                    <a:lnTo>
                      <a:pt x="2496" y="2670"/>
                    </a:lnTo>
                    <a:lnTo>
                      <a:pt x="2496" y="2672"/>
                    </a:lnTo>
                    <a:lnTo>
                      <a:pt x="2496" y="2676"/>
                    </a:lnTo>
                    <a:lnTo>
                      <a:pt x="2494" y="2690"/>
                    </a:lnTo>
                    <a:lnTo>
                      <a:pt x="2492" y="2700"/>
                    </a:lnTo>
                    <a:lnTo>
                      <a:pt x="2486" y="2712"/>
                    </a:lnTo>
                    <a:lnTo>
                      <a:pt x="2480" y="2724"/>
                    </a:lnTo>
                    <a:lnTo>
                      <a:pt x="2478" y="2732"/>
                    </a:lnTo>
                    <a:lnTo>
                      <a:pt x="2478" y="2738"/>
                    </a:lnTo>
                    <a:lnTo>
                      <a:pt x="2478" y="2742"/>
                    </a:lnTo>
                    <a:lnTo>
                      <a:pt x="2482" y="2750"/>
                    </a:lnTo>
                    <a:lnTo>
                      <a:pt x="2482" y="2754"/>
                    </a:lnTo>
                    <a:lnTo>
                      <a:pt x="2482" y="2762"/>
                    </a:lnTo>
                    <a:lnTo>
                      <a:pt x="2480" y="2772"/>
                    </a:lnTo>
                    <a:lnTo>
                      <a:pt x="2480" y="2778"/>
                    </a:lnTo>
                    <a:lnTo>
                      <a:pt x="2484" y="2790"/>
                    </a:lnTo>
                    <a:lnTo>
                      <a:pt x="2488" y="2798"/>
                    </a:lnTo>
                    <a:lnTo>
                      <a:pt x="2488" y="2802"/>
                    </a:lnTo>
                    <a:lnTo>
                      <a:pt x="2488" y="2806"/>
                    </a:lnTo>
                    <a:lnTo>
                      <a:pt x="2488" y="2814"/>
                    </a:lnTo>
                    <a:lnTo>
                      <a:pt x="2490" y="2820"/>
                    </a:lnTo>
                    <a:lnTo>
                      <a:pt x="2494" y="2832"/>
                    </a:lnTo>
                    <a:lnTo>
                      <a:pt x="2498" y="2848"/>
                    </a:lnTo>
                    <a:lnTo>
                      <a:pt x="2498" y="2860"/>
                    </a:lnTo>
                    <a:lnTo>
                      <a:pt x="2496" y="2868"/>
                    </a:lnTo>
                    <a:lnTo>
                      <a:pt x="2492" y="2876"/>
                    </a:lnTo>
                    <a:lnTo>
                      <a:pt x="2488" y="2884"/>
                    </a:lnTo>
                    <a:lnTo>
                      <a:pt x="2480" y="2900"/>
                    </a:lnTo>
                    <a:lnTo>
                      <a:pt x="2476" y="2908"/>
                    </a:lnTo>
                    <a:lnTo>
                      <a:pt x="2474" y="2916"/>
                    </a:lnTo>
                    <a:lnTo>
                      <a:pt x="2472" y="2924"/>
                    </a:lnTo>
                    <a:lnTo>
                      <a:pt x="2470" y="2928"/>
                    </a:lnTo>
                    <a:lnTo>
                      <a:pt x="2466" y="2928"/>
                    </a:lnTo>
                    <a:lnTo>
                      <a:pt x="2464" y="2928"/>
                    </a:lnTo>
                    <a:lnTo>
                      <a:pt x="2462" y="2930"/>
                    </a:lnTo>
                    <a:lnTo>
                      <a:pt x="2458" y="2934"/>
                    </a:lnTo>
                    <a:lnTo>
                      <a:pt x="2454" y="2942"/>
                    </a:lnTo>
                    <a:lnTo>
                      <a:pt x="2450" y="2954"/>
                    </a:lnTo>
                    <a:lnTo>
                      <a:pt x="2448" y="2968"/>
                    </a:lnTo>
                    <a:lnTo>
                      <a:pt x="2446" y="2980"/>
                    </a:lnTo>
                    <a:lnTo>
                      <a:pt x="2448" y="2990"/>
                    </a:lnTo>
                    <a:lnTo>
                      <a:pt x="2448" y="2998"/>
                    </a:lnTo>
                    <a:lnTo>
                      <a:pt x="2456" y="3012"/>
                    </a:lnTo>
                    <a:lnTo>
                      <a:pt x="2464" y="3026"/>
                    </a:lnTo>
                    <a:lnTo>
                      <a:pt x="2466" y="3034"/>
                    </a:lnTo>
                    <a:lnTo>
                      <a:pt x="2466" y="3040"/>
                    </a:lnTo>
                    <a:lnTo>
                      <a:pt x="2466" y="3054"/>
                    </a:lnTo>
                    <a:lnTo>
                      <a:pt x="2464" y="3062"/>
                    </a:lnTo>
                    <a:lnTo>
                      <a:pt x="2466" y="3072"/>
                    </a:lnTo>
                    <a:lnTo>
                      <a:pt x="2468" y="3084"/>
                    </a:lnTo>
                    <a:lnTo>
                      <a:pt x="2474" y="3100"/>
                    </a:lnTo>
                    <a:lnTo>
                      <a:pt x="2480" y="3114"/>
                    </a:lnTo>
                    <a:lnTo>
                      <a:pt x="2486" y="3122"/>
                    </a:lnTo>
                    <a:lnTo>
                      <a:pt x="2492" y="3126"/>
                    </a:lnTo>
                    <a:lnTo>
                      <a:pt x="2498" y="3130"/>
                    </a:lnTo>
                    <a:lnTo>
                      <a:pt x="2510" y="3134"/>
                    </a:lnTo>
                    <a:lnTo>
                      <a:pt x="2514" y="3136"/>
                    </a:lnTo>
                    <a:lnTo>
                      <a:pt x="2520" y="3142"/>
                    </a:lnTo>
                    <a:lnTo>
                      <a:pt x="2522" y="3144"/>
                    </a:lnTo>
                    <a:lnTo>
                      <a:pt x="2526" y="3146"/>
                    </a:lnTo>
                    <a:lnTo>
                      <a:pt x="2534" y="3146"/>
                    </a:lnTo>
                    <a:lnTo>
                      <a:pt x="2544" y="3144"/>
                    </a:lnTo>
                    <a:lnTo>
                      <a:pt x="2554" y="3140"/>
                    </a:lnTo>
                    <a:lnTo>
                      <a:pt x="2574" y="3128"/>
                    </a:lnTo>
                    <a:lnTo>
                      <a:pt x="2584" y="3124"/>
                    </a:lnTo>
                    <a:lnTo>
                      <a:pt x="2594" y="3122"/>
                    </a:lnTo>
                    <a:lnTo>
                      <a:pt x="2598" y="3120"/>
                    </a:lnTo>
                    <a:lnTo>
                      <a:pt x="2602" y="3116"/>
                    </a:lnTo>
                    <a:lnTo>
                      <a:pt x="2610" y="3096"/>
                    </a:lnTo>
                    <a:lnTo>
                      <a:pt x="2620" y="3068"/>
                    </a:lnTo>
                    <a:lnTo>
                      <a:pt x="2628" y="3034"/>
                    </a:lnTo>
                    <a:lnTo>
                      <a:pt x="2648" y="2952"/>
                    </a:lnTo>
                    <a:lnTo>
                      <a:pt x="2668" y="2870"/>
                    </a:lnTo>
                    <a:lnTo>
                      <a:pt x="2682" y="2822"/>
                    </a:lnTo>
                    <a:lnTo>
                      <a:pt x="2694" y="2792"/>
                    </a:lnTo>
                    <a:lnTo>
                      <a:pt x="2696" y="2780"/>
                    </a:lnTo>
                    <a:lnTo>
                      <a:pt x="2700" y="2768"/>
                    </a:lnTo>
                    <a:lnTo>
                      <a:pt x="2700" y="2756"/>
                    </a:lnTo>
                    <a:lnTo>
                      <a:pt x="2698" y="2742"/>
                    </a:lnTo>
                    <a:lnTo>
                      <a:pt x="2698" y="2730"/>
                    </a:lnTo>
                    <a:lnTo>
                      <a:pt x="2698" y="2722"/>
                    </a:lnTo>
                    <a:lnTo>
                      <a:pt x="2700" y="2718"/>
                    </a:lnTo>
                    <a:lnTo>
                      <a:pt x="2704" y="2714"/>
                    </a:lnTo>
                    <a:lnTo>
                      <a:pt x="2710" y="2710"/>
                    </a:lnTo>
                    <a:lnTo>
                      <a:pt x="2712" y="2706"/>
                    </a:lnTo>
                    <a:lnTo>
                      <a:pt x="2710" y="2700"/>
                    </a:lnTo>
                    <a:lnTo>
                      <a:pt x="2710" y="2690"/>
                    </a:lnTo>
                    <a:lnTo>
                      <a:pt x="2712" y="2684"/>
                    </a:lnTo>
                    <a:lnTo>
                      <a:pt x="2712" y="2674"/>
                    </a:lnTo>
                    <a:lnTo>
                      <a:pt x="2712" y="2670"/>
                    </a:lnTo>
                    <a:lnTo>
                      <a:pt x="2710" y="2662"/>
                    </a:lnTo>
                    <a:lnTo>
                      <a:pt x="2706" y="2654"/>
                    </a:lnTo>
                    <a:lnTo>
                      <a:pt x="2706" y="2648"/>
                    </a:lnTo>
                    <a:lnTo>
                      <a:pt x="2706" y="2642"/>
                    </a:lnTo>
                    <a:lnTo>
                      <a:pt x="2708" y="2638"/>
                    </a:lnTo>
                    <a:lnTo>
                      <a:pt x="2710" y="2636"/>
                    </a:lnTo>
                    <a:lnTo>
                      <a:pt x="2714" y="2640"/>
                    </a:lnTo>
                    <a:lnTo>
                      <a:pt x="2718" y="2646"/>
                    </a:lnTo>
                    <a:lnTo>
                      <a:pt x="2722" y="2658"/>
                    </a:lnTo>
                    <a:lnTo>
                      <a:pt x="2724" y="2662"/>
                    </a:lnTo>
                    <a:lnTo>
                      <a:pt x="2728" y="2662"/>
                    </a:lnTo>
                    <a:lnTo>
                      <a:pt x="2732" y="2658"/>
                    </a:lnTo>
                    <a:lnTo>
                      <a:pt x="2734" y="2652"/>
                    </a:lnTo>
                    <a:lnTo>
                      <a:pt x="2736" y="2644"/>
                    </a:lnTo>
                    <a:lnTo>
                      <a:pt x="2738" y="2634"/>
                    </a:lnTo>
                    <a:lnTo>
                      <a:pt x="2736" y="2624"/>
                    </a:lnTo>
                    <a:lnTo>
                      <a:pt x="2734" y="2614"/>
                    </a:lnTo>
                    <a:lnTo>
                      <a:pt x="2732" y="2604"/>
                    </a:lnTo>
                    <a:lnTo>
                      <a:pt x="2730" y="2590"/>
                    </a:lnTo>
                    <a:lnTo>
                      <a:pt x="2724" y="2556"/>
                    </a:lnTo>
                    <a:lnTo>
                      <a:pt x="2720" y="2522"/>
                    </a:lnTo>
                    <a:lnTo>
                      <a:pt x="2716" y="2510"/>
                    </a:lnTo>
                    <a:lnTo>
                      <a:pt x="2710" y="2504"/>
                    </a:lnTo>
                    <a:close/>
                    <a:moveTo>
                      <a:pt x="2770" y="1364"/>
                    </a:moveTo>
                    <a:lnTo>
                      <a:pt x="2770" y="1364"/>
                    </a:lnTo>
                    <a:lnTo>
                      <a:pt x="2764" y="1352"/>
                    </a:lnTo>
                    <a:lnTo>
                      <a:pt x="2762" y="1342"/>
                    </a:lnTo>
                    <a:lnTo>
                      <a:pt x="2764" y="1332"/>
                    </a:lnTo>
                    <a:lnTo>
                      <a:pt x="2766" y="1322"/>
                    </a:lnTo>
                    <a:lnTo>
                      <a:pt x="2770" y="1316"/>
                    </a:lnTo>
                    <a:lnTo>
                      <a:pt x="2770" y="1308"/>
                    </a:lnTo>
                    <a:lnTo>
                      <a:pt x="2768" y="1304"/>
                    </a:lnTo>
                    <a:lnTo>
                      <a:pt x="2762" y="1300"/>
                    </a:lnTo>
                    <a:lnTo>
                      <a:pt x="2752" y="1300"/>
                    </a:lnTo>
                    <a:lnTo>
                      <a:pt x="2746" y="1302"/>
                    </a:lnTo>
                    <a:lnTo>
                      <a:pt x="2730" y="1314"/>
                    </a:lnTo>
                    <a:lnTo>
                      <a:pt x="2720" y="1320"/>
                    </a:lnTo>
                    <a:lnTo>
                      <a:pt x="2708" y="1326"/>
                    </a:lnTo>
                    <a:lnTo>
                      <a:pt x="2694" y="1330"/>
                    </a:lnTo>
                    <a:lnTo>
                      <a:pt x="2676" y="1330"/>
                    </a:lnTo>
                    <a:lnTo>
                      <a:pt x="2660" y="1332"/>
                    </a:lnTo>
                    <a:lnTo>
                      <a:pt x="2650" y="1332"/>
                    </a:lnTo>
                    <a:lnTo>
                      <a:pt x="2646" y="1334"/>
                    </a:lnTo>
                    <a:lnTo>
                      <a:pt x="2646" y="1336"/>
                    </a:lnTo>
                    <a:lnTo>
                      <a:pt x="2646" y="1338"/>
                    </a:lnTo>
                    <a:lnTo>
                      <a:pt x="2644" y="1340"/>
                    </a:lnTo>
                    <a:lnTo>
                      <a:pt x="2640" y="1340"/>
                    </a:lnTo>
                    <a:lnTo>
                      <a:pt x="2630" y="1340"/>
                    </a:lnTo>
                    <a:lnTo>
                      <a:pt x="2618" y="1340"/>
                    </a:lnTo>
                    <a:lnTo>
                      <a:pt x="2608" y="1342"/>
                    </a:lnTo>
                    <a:lnTo>
                      <a:pt x="2602" y="1346"/>
                    </a:lnTo>
                    <a:lnTo>
                      <a:pt x="2596" y="1352"/>
                    </a:lnTo>
                    <a:lnTo>
                      <a:pt x="2590" y="1356"/>
                    </a:lnTo>
                    <a:lnTo>
                      <a:pt x="2584" y="1360"/>
                    </a:lnTo>
                    <a:lnTo>
                      <a:pt x="2574" y="1360"/>
                    </a:lnTo>
                    <a:lnTo>
                      <a:pt x="2564" y="1358"/>
                    </a:lnTo>
                    <a:lnTo>
                      <a:pt x="2552" y="1356"/>
                    </a:lnTo>
                    <a:lnTo>
                      <a:pt x="2542" y="1356"/>
                    </a:lnTo>
                    <a:lnTo>
                      <a:pt x="2534" y="1360"/>
                    </a:lnTo>
                    <a:lnTo>
                      <a:pt x="2528" y="1366"/>
                    </a:lnTo>
                    <a:lnTo>
                      <a:pt x="2520" y="1370"/>
                    </a:lnTo>
                    <a:lnTo>
                      <a:pt x="2512" y="1374"/>
                    </a:lnTo>
                    <a:lnTo>
                      <a:pt x="2504" y="1376"/>
                    </a:lnTo>
                    <a:lnTo>
                      <a:pt x="2494" y="1374"/>
                    </a:lnTo>
                    <a:lnTo>
                      <a:pt x="2484" y="1368"/>
                    </a:lnTo>
                    <a:lnTo>
                      <a:pt x="2476" y="1362"/>
                    </a:lnTo>
                    <a:lnTo>
                      <a:pt x="2470" y="1356"/>
                    </a:lnTo>
                    <a:lnTo>
                      <a:pt x="2466" y="1350"/>
                    </a:lnTo>
                    <a:lnTo>
                      <a:pt x="2458" y="1334"/>
                    </a:lnTo>
                    <a:lnTo>
                      <a:pt x="2454" y="1328"/>
                    </a:lnTo>
                    <a:lnTo>
                      <a:pt x="2448" y="1320"/>
                    </a:lnTo>
                    <a:lnTo>
                      <a:pt x="2444" y="1318"/>
                    </a:lnTo>
                    <a:lnTo>
                      <a:pt x="2438" y="1316"/>
                    </a:lnTo>
                    <a:lnTo>
                      <a:pt x="2428" y="1316"/>
                    </a:lnTo>
                    <a:lnTo>
                      <a:pt x="2426" y="1316"/>
                    </a:lnTo>
                    <a:lnTo>
                      <a:pt x="2428" y="1314"/>
                    </a:lnTo>
                    <a:lnTo>
                      <a:pt x="2444" y="1302"/>
                    </a:lnTo>
                    <a:lnTo>
                      <a:pt x="2450" y="1298"/>
                    </a:lnTo>
                    <a:lnTo>
                      <a:pt x="2452" y="1294"/>
                    </a:lnTo>
                    <a:lnTo>
                      <a:pt x="2452" y="1288"/>
                    </a:lnTo>
                    <a:lnTo>
                      <a:pt x="2452" y="1284"/>
                    </a:lnTo>
                    <a:lnTo>
                      <a:pt x="2448" y="1272"/>
                    </a:lnTo>
                    <a:lnTo>
                      <a:pt x="2440" y="1260"/>
                    </a:lnTo>
                    <a:lnTo>
                      <a:pt x="2436" y="1256"/>
                    </a:lnTo>
                    <a:lnTo>
                      <a:pt x="2432" y="1254"/>
                    </a:lnTo>
                    <a:lnTo>
                      <a:pt x="2426" y="1252"/>
                    </a:lnTo>
                    <a:lnTo>
                      <a:pt x="2422" y="1244"/>
                    </a:lnTo>
                    <a:lnTo>
                      <a:pt x="2418" y="1238"/>
                    </a:lnTo>
                    <a:lnTo>
                      <a:pt x="2416" y="1236"/>
                    </a:lnTo>
                    <a:lnTo>
                      <a:pt x="2414" y="1232"/>
                    </a:lnTo>
                    <a:lnTo>
                      <a:pt x="2410" y="1224"/>
                    </a:lnTo>
                    <a:lnTo>
                      <a:pt x="2404" y="1214"/>
                    </a:lnTo>
                    <a:lnTo>
                      <a:pt x="2402" y="1214"/>
                    </a:lnTo>
                    <a:lnTo>
                      <a:pt x="2402" y="1216"/>
                    </a:lnTo>
                    <a:lnTo>
                      <a:pt x="2396" y="1208"/>
                    </a:lnTo>
                    <a:lnTo>
                      <a:pt x="2394" y="1204"/>
                    </a:lnTo>
                    <a:lnTo>
                      <a:pt x="2392" y="1202"/>
                    </a:lnTo>
                    <a:lnTo>
                      <a:pt x="2388" y="1202"/>
                    </a:lnTo>
                    <a:lnTo>
                      <a:pt x="2384" y="1202"/>
                    </a:lnTo>
                    <a:lnTo>
                      <a:pt x="2382" y="1198"/>
                    </a:lnTo>
                    <a:lnTo>
                      <a:pt x="2378" y="1192"/>
                    </a:lnTo>
                    <a:lnTo>
                      <a:pt x="2372" y="1182"/>
                    </a:lnTo>
                    <a:lnTo>
                      <a:pt x="2366" y="1172"/>
                    </a:lnTo>
                    <a:lnTo>
                      <a:pt x="2362" y="1166"/>
                    </a:lnTo>
                    <a:lnTo>
                      <a:pt x="2358" y="1164"/>
                    </a:lnTo>
                    <a:lnTo>
                      <a:pt x="2356" y="1164"/>
                    </a:lnTo>
                    <a:lnTo>
                      <a:pt x="2354" y="1166"/>
                    </a:lnTo>
                    <a:lnTo>
                      <a:pt x="2352" y="1166"/>
                    </a:lnTo>
                    <a:lnTo>
                      <a:pt x="2348" y="1162"/>
                    </a:lnTo>
                    <a:lnTo>
                      <a:pt x="2344" y="1156"/>
                    </a:lnTo>
                    <a:lnTo>
                      <a:pt x="2340" y="1150"/>
                    </a:lnTo>
                    <a:lnTo>
                      <a:pt x="2338" y="1150"/>
                    </a:lnTo>
                    <a:lnTo>
                      <a:pt x="2334" y="1150"/>
                    </a:lnTo>
                    <a:lnTo>
                      <a:pt x="2332" y="1152"/>
                    </a:lnTo>
                    <a:lnTo>
                      <a:pt x="2330" y="1152"/>
                    </a:lnTo>
                    <a:lnTo>
                      <a:pt x="2326" y="1150"/>
                    </a:lnTo>
                    <a:lnTo>
                      <a:pt x="2322" y="1144"/>
                    </a:lnTo>
                    <a:lnTo>
                      <a:pt x="2316" y="1132"/>
                    </a:lnTo>
                    <a:lnTo>
                      <a:pt x="2312" y="1124"/>
                    </a:lnTo>
                    <a:lnTo>
                      <a:pt x="2310" y="1122"/>
                    </a:lnTo>
                    <a:lnTo>
                      <a:pt x="2308" y="1124"/>
                    </a:lnTo>
                    <a:lnTo>
                      <a:pt x="2308" y="1128"/>
                    </a:lnTo>
                    <a:lnTo>
                      <a:pt x="2308" y="1140"/>
                    </a:lnTo>
                    <a:lnTo>
                      <a:pt x="2308" y="1144"/>
                    </a:lnTo>
                    <a:lnTo>
                      <a:pt x="2306" y="1146"/>
                    </a:lnTo>
                    <a:lnTo>
                      <a:pt x="2304" y="1142"/>
                    </a:lnTo>
                    <a:lnTo>
                      <a:pt x="2300" y="1136"/>
                    </a:lnTo>
                    <a:lnTo>
                      <a:pt x="2298" y="1126"/>
                    </a:lnTo>
                    <a:lnTo>
                      <a:pt x="2290" y="1110"/>
                    </a:lnTo>
                    <a:lnTo>
                      <a:pt x="2286" y="1100"/>
                    </a:lnTo>
                    <a:lnTo>
                      <a:pt x="2284" y="1086"/>
                    </a:lnTo>
                    <a:lnTo>
                      <a:pt x="2280" y="1058"/>
                    </a:lnTo>
                    <a:lnTo>
                      <a:pt x="2276" y="1042"/>
                    </a:lnTo>
                    <a:lnTo>
                      <a:pt x="2272" y="1026"/>
                    </a:lnTo>
                    <a:lnTo>
                      <a:pt x="2268" y="1012"/>
                    </a:lnTo>
                    <a:lnTo>
                      <a:pt x="2260" y="998"/>
                    </a:lnTo>
                    <a:lnTo>
                      <a:pt x="2252" y="988"/>
                    </a:lnTo>
                    <a:lnTo>
                      <a:pt x="2248" y="984"/>
                    </a:lnTo>
                    <a:lnTo>
                      <a:pt x="2244" y="986"/>
                    </a:lnTo>
                    <a:lnTo>
                      <a:pt x="2242" y="986"/>
                    </a:lnTo>
                    <a:lnTo>
                      <a:pt x="2240" y="984"/>
                    </a:lnTo>
                    <a:lnTo>
                      <a:pt x="2236" y="976"/>
                    </a:lnTo>
                    <a:lnTo>
                      <a:pt x="2230" y="968"/>
                    </a:lnTo>
                    <a:lnTo>
                      <a:pt x="2226" y="966"/>
                    </a:lnTo>
                    <a:lnTo>
                      <a:pt x="2222" y="966"/>
                    </a:lnTo>
                    <a:lnTo>
                      <a:pt x="2220" y="966"/>
                    </a:lnTo>
                    <a:lnTo>
                      <a:pt x="2218" y="964"/>
                    </a:lnTo>
                    <a:lnTo>
                      <a:pt x="2212" y="956"/>
                    </a:lnTo>
                    <a:lnTo>
                      <a:pt x="2208" y="944"/>
                    </a:lnTo>
                    <a:lnTo>
                      <a:pt x="2206" y="928"/>
                    </a:lnTo>
                    <a:lnTo>
                      <a:pt x="2202" y="900"/>
                    </a:lnTo>
                    <a:lnTo>
                      <a:pt x="2200" y="890"/>
                    </a:lnTo>
                    <a:lnTo>
                      <a:pt x="2202" y="884"/>
                    </a:lnTo>
                    <a:lnTo>
                      <a:pt x="2204" y="876"/>
                    </a:lnTo>
                    <a:lnTo>
                      <a:pt x="2204" y="870"/>
                    </a:lnTo>
                    <a:lnTo>
                      <a:pt x="2200" y="858"/>
                    </a:lnTo>
                    <a:lnTo>
                      <a:pt x="2198" y="850"/>
                    </a:lnTo>
                    <a:lnTo>
                      <a:pt x="2200" y="848"/>
                    </a:lnTo>
                    <a:lnTo>
                      <a:pt x="2204" y="850"/>
                    </a:lnTo>
                    <a:lnTo>
                      <a:pt x="2208" y="850"/>
                    </a:lnTo>
                    <a:lnTo>
                      <a:pt x="2210" y="848"/>
                    </a:lnTo>
                    <a:lnTo>
                      <a:pt x="2204" y="842"/>
                    </a:lnTo>
                    <a:lnTo>
                      <a:pt x="2198" y="826"/>
                    </a:lnTo>
                    <a:lnTo>
                      <a:pt x="2194" y="816"/>
                    </a:lnTo>
                    <a:lnTo>
                      <a:pt x="2192" y="802"/>
                    </a:lnTo>
                    <a:lnTo>
                      <a:pt x="2190" y="794"/>
                    </a:lnTo>
                    <a:lnTo>
                      <a:pt x="2188" y="790"/>
                    </a:lnTo>
                    <a:lnTo>
                      <a:pt x="2184" y="786"/>
                    </a:lnTo>
                    <a:lnTo>
                      <a:pt x="2176" y="784"/>
                    </a:lnTo>
                    <a:lnTo>
                      <a:pt x="2174" y="782"/>
                    </a:lnTo>
                    <a:lnTo>
                      <a:pt x="2170" y="780"/>
                    </a:lnTo>
                    <a:lnTo>
                      <a:pt x="2166" y="772"/>
                    </a:lnTo>
                    <a:lnTo>
                      <a:pt x="2162" y="766"/>
                    </a:lnTo>
                    <a:lnTo>
                      <a:pt x="2160" y="764"/>
                    </a:lnTo>
                    <a:lnTo>
                      <a:pt x="2154" y="764"/>
                    </a:lnTo>
                    <a:lnTo>
                      <a:pt x="2150" y="762"/>
                    </a:lnTo>
                    <a:lnTo>
                      <a:pt x="2146" y="758"/>
                    </a:lnTo>
                    <a:lnTo>
                      <a:pt x="2138" y="746"/>
                    </a:lnTo>
                    <a:lnTo>
                      <a:pt x="2134" y="752"/>
                    </a:lnTo>
                    <a:lnTo>
                      <a:pt x="2138" y="746"/>
                    </a:lnTo>
                    <a:lnTo>
                      <a:pt x="2134" y="732"/>
                    </a:lnTo>
                    <a:lnTo>
                      <a:pt x="2132" y="716"/>
                    </a:lnTo>
                    <a:lnTo>
                      <a:pt x="2132" y="710"/>
                    </a:lnTo>
                    <a:lnTo>
                      <a:pt x="2134" y="706"/>
                    </a:lnTo>
                    <a:lnTo>
                      <a:pt x="2136" y="702"/>
                    </a:lnTo>
                    <a:lnTo>
                      <a:pt x="2142" y="702"/>
                    </a:lnTo>
                    <a:lnTo>
                      <a:pt x="2144" y="702"/>
                    </a:lnTo>
                    <a:lnTo>
                      <a:pt x="2138" y="698"/>
                    </a:lnTo>
                    <a:lnTo>
                      <a:pt x="2134" y="692"/>
                    </a:lnTo>
                    <a:lnTo>
                      <a:pt x="2128" y="684"/>
                    </a:lnTo>
                    <a:lnTo>
                      <a:pt x="2120" y="674"/>
                    </a:lnTo>
                    <a:lnTo>
                      <a:pt x="2116" y="662"/>
                    </a:lnTo>
                    <a:lnTo>
                      <a:pt x="2108" y="642"/>
                    </a:lnTo>
                    <a:lnTo>
                      <a:pt x="2098" y="624"/>
                    </a:lnTo>
                    <a:lnTo>
                      <a:pt x="2082" y="594"/>
                    </a:lnTo>
                    <a:lnTo>
                      <a:pt x="2072" y="572"/>
                    </a:lnTo>
                    <a:lnTo>
                      <a:pt x="2070" y="564"/>
                    </a:lnTo>
                    <a:lnTo>
                      <a:pt x="2070" y="556"/>
                    </a:lnTo>
                    <a:lnTo>
                      <a:pt x="2070" y="550"/>
                    </a:lnTo>
                    <a:lnTo>
                      <a:pt x="2070" y="544"/>
                    </a:lnTo>
                    <a:lnTo>
                      <a:pt x="2064" y="534"/>
                    </a:lnTo>
                    <a:lnTo>
                      <a:pt x="2058" y="526"/>
                    </a:lnTo>
                    <a:lnTo>
                      <a:pt x="2056" y="520"/>
                    </a:lnTo>
                    <a:lnTo>
                      <a:pt x="2056" y="512"/>
                    </a:lnTo>
                    <a:lnTo>
                      <a:pt x="2054" y="504"/>
                    </a:lnTo>
                    <a:lnTo>
                      <a:pt x="2050" y="494"/>
                    </a:lnTo>
                    <a:lnTo>
                      <a:pt x="2036" y="474"/>
                    </a:lnTo>
                    <a:lnTo>
                      <a:pt x="2022" y="452"/>
                    </a:lnTo>
                    <a:lnTo>
                      <a:pt x="2018" y="442"/>
                    </a:lnTo>
                    <a:lnTo>
                      <a:pt x="2016" y="434"/>
                    </a:lnTo>
                    <a:lnTo>
                      <a:pt x="2016" y="426"/>
                    </a:lnTo>
                    <a:lnTo>
                      <a:pt x="2014" y="422"/>
                    </a:lnTo>
                    <a:lnTo>
                      <a:pt x="2010" y="416"/>
                    </a:lnTo>
                    <a:lnTo>
                      <a:pt x="2008" y="412"/>
                    </a:lnTo>
                    <a:lnTo>
                      <a:pt x="2008" y="408"/>
                    </a:lnTo>
                    <a:lnTo>
                      <a:pt x="2010" y="402"/>
                    </a:lnTo>
                    <a:lnTo>
                      <a:pt x="2014" y="394"/>
                    </a:lnTo>
                    <a:lnTo>
                      <a:pt x="2000" y="332"/>
                    </a:lnTo>
                    <a:lnTo>
                      <a:pt x="1998" y="332"/>
                    </a:lnTo>
                    <a:lnTo>
                      <a:pt x="1996" y="328"/>
                    </a:lnTo>
                    <a:lnTo>
                      <a:pt x="1992" y="326"/>
                    </a:lnTo>
                    <a:lnTo>
                      <a:pt x="1990" y="326"/>
                    </a:lnTo>
                    <a:lnTo>
                      <a:pt x="1986" y="326"/>
                    </a:lnTo>
                    <a:lnTo>
                      <a:pt x="1984" y="324"/>
                    </a:lnTo>
                    <a:lnTo>
                      <a:pt x="1984" y="322"/>
                    </a:lnTo>
                    <a:lnTo>
                      <a:pt x="1984" y="320"/>
                    </a:lnTo>
                    <a:lnTo>
                      <a:pt x="1986" y="318"/>
                    </a:lnTo>
                    <a:lnTo>
                      <a:pt x="1988" y="316"/>
                    </a:lnTo>
                    <a:lnTo>
                      <a:pt x="1990" y="314"/>
                    </a:lnTo>
                    <a:lnTo>
                      <a:pt x="1992" y="316"/>
                    </a:lnTo>
                    <a:lnTo>
                      <a:pt x="1998" y="320"/>
                    </a:lnTo>
                    <a:lnTo>
                      <a:pt x="1996" y="316"/>
                    </a:lnTo>
                    <a:lnTo>
                      <a:pt x="1990" y="310"/>
                    </a:lnTo>
                    <a:lnTo>
                      <a:pt x="1988" y="308"/>
                    </a:lnTo>
                    <a:lnTo>
                      <a:pt x="1986" y="308"/>
                    </a:lnTo>
                    <a:lnTo>
                      <a:pt x="1980" y="312"/>
                    </a:lnTo>
                    <a:lnTo>
                      <a:pt x="1976" y="314"/>
                    </a:lnTo>
                    <a:lnTo>
                      <a:pt x="1974" y="314"/>
                    </a:lnTo>
                    <a:lnTo>
                      <a:pt x="1966" y="310"/>
                    </a:lnTo>
                    <a:lnTo>
                      <a:pt x="1958" y="306"/>
                    </a:lnTo>
                    <a:lnTo>
                      <a:pt x="1954" y="306"/>
                    </a:lnTo>
                    <a:lnTo>
                      <a:pt x="1948" y="308"/>
                    </a:lnTo>
                    <a:lnTo>
                      <a:pt x="1938" y="312"/>
                    </a:lnTo>
                    <a:lnTo>
                      <a:pt x="1932" y="312"/>
                    </a:lnTo>
                    <a:lnTo>
                      <a:pt x="1928" y="312"/>
                    </a:lnTo>
                    <a:lnTo>
                      <a:pt x="1922" y="318"/>
                    </a:lnTo>
                    <a:lnTo>
                      <a:pt x="1920" y="320"/>
                    </a:lnTo>
                    <a:lnTo>
                      <a:pt x="1916" y="322"/>
                    </a:lnTo>
                    <a:lnTo>
                      <a:pt x="1908" y="326"/>
                    </a:lnTo>
                    <a:lnTo>
                      <a:pt x="1892" y="340"/>
                    </a:lnTo>
                    <a:lnTo>
                      <a:pt x="1886" y="346"/>
                    </a:lnTo>
                    <a:lnTo>
                      <a:pt x="1880" y="346"/>
                    </a:lnTo>
                    <a:lnTo>
                      <a:pt x="1874" y="346"/>
                    </a:lnTo>
                    <a:lnTo>
                      <a:pt x="1866" y="344"/>
                    </a:lnTo>
                    <a:lnTo>
                      <a:pt x="1854" y="336"/>
                    </a:lnTo>
                    <a:lnTo>
                      <a:pt x="1848" y="334"/>
                    </a:lnTo>
                    <a:lnTo>
                      <a:pt x="1844" y="334"/>
                    </a:lnTo>
                    <a:lnTo>
                      <a:pt x="1836" y="332"/>
                    </a:lnTo>
                    <a:lnTo>
                      <a:pt x="1830" y="330"/>
                    </a:lnTo>
                    <a:lnTo>
                      <a:pt x="1826" y="326"/>
                    </a:lnTo>
                    <a:lnTo>
                      <a:pt x="1822" y="326"/>
                    </a:lnTo>
                    <a:lnTo>
                      <a:pt x="1818" y="326"/>
                    </a:lnTo>
                    <a:lnTo>
                      <a:pt x="1812" y="326"/>
                    </a:lnTo>
                    <a:lnTo>
                      <a:pt x="1812" y="324"/>
                    </a:lnTo>
                    <a:lnTo>
                      <a:pt x="1808" y="322"/>
                    </a:lnTo>
                    <a:lnTo>
                      <a:pt x="1804" y="318"/>
                    </a:lnTo>
                    <a:lnTo>
                      <a:pt x="1794" y="314"/>
                    </a:lnTo>
                    <a:lnTo>
                      <a:pt x="1778" y="310"/>
                    </a:lnTo>
                    <a:lnTo>
                      <a:pt x="1762" y="308"/>
                    </a:lnTo>
                    <a:lnTo>
                      <a:pt x="1750" y="306"/>
                    </a:lnTo>
                    <a:lnTo>
                      <a:pt x="1734" y="308"/>
                    </a:lnTo>
                    <a:lnTo>
                      <a:pt x="1724" y="310"/>
                    </a:lnTo>
                    <a:lnTo>
                      <a:pt x="1718" y="310"/>
                    </a:lnTo>
                    <a:lnTo>
                      <a:pt x="1718" y="308"/>
                    </a:lnTo>
                    <a:lnTo>
                      <a:pt x="1716" y="302"/>
                    </a:lnTo>
                    <a:lnTo>
                      <a:pt x="1714" y="292"/>
                    </a:lnTo>
                    <a:lnTo>
                      <a:pt x="1710" y="288"/>
                    </a:lnTo>
                    <a:lnTo>
                      <a:pt x="1706" y="286"/>
                    </a:lnTo>
                    <a:lnTo>
                      <a:pt x="1700" y="284"/>
                    </a:lnTo>
                    <a:lnTo>
                      <a:pt x="1692" y="284"/>
                    </a:lnTo>
                    <a:lnTo>
                      <a:pt x="1678" y="284"/>
                    </a:lnTo>
                    <a:lnTo>
                      <a:pt x="1672" y="282"/>
                    </a:lnTo>
                    <a:lnTo>
                      <a:pt x="1666" y="280"/>
                    </a:lnTo>
                    <a:lnTo>
                      <a:pt x="1654" y="278"/>
                    </a:lnTo>
                    <a:lnTo>
                      <a:pt x="1648" y="276"/>
                    </a:lnTo>
                    <a:lnTo>
                      <a:pt x="1644" y="274"/>
                    </a:lnTo>
                    <a:lnTo>
                      <a:pt x="1640" y="266"/>
                    </a:lnTo>
                    <a:lnTo>
                      <a:pt x="1638" y="262"/>
                    </a:lnTo>
                    <a:lnTo>
                      <a:pt x="1632" y="256"/>
                    </a:lnTo>
                    <a:lnTo>
                      <a:pt x="1624" y="250"/>
                    </a:lnTo>
                    <a:lnTo>
                      <a:pt x="1612" y="242"/>
                    </a:lnTo>
                    <a:lnTo>
                      <a:pt x="1596" y="236"/>
                    </a:lnTo>
                    <a:lnTo>
                      <a:pt x="1584" y="236"/>
                    </a:lnTo>
                    <a:lnTo>
                      <a:pt x="1574" y="238"/>
                    </a:lnTo>
                    <a:lnTo>
                      <a:pt x="1568" y="242"/>
                    </a:lnTo>
                    <a:lnTo>
                      <a:pt x="1564" y="244"/>
                    </a:lnTo>
                    <a:lnTo>
                      <a:pt x="1560" y="246"/>
                    </a:lnTo>
                    <a:lnTo>
                      <a:pt x="1550" y="246"/>
                    </a:lnTo>
                    <a:lnTo>
                      <a:pt x="1544" y="248"/>
                    </a:lnTo>
                    <a:lnTo>
                      <a:pt x="1536" y="252"/>
                    </a:lnTo>
                    <a:lnTo>
                      <a:pt x="1528" y="260"/>
                    </a:lnTo>
                    <a:lnTo>
                      <a:pt x="1516" y="274"/>
                    </a:lnTo>
                    <a:lnTo>
                      <a:pt x="1510" y="284"/>
                    </a:lnTo>
                    <a:lnTo>
                      <a:pt x="1508" y="292"/>
                    </a:lnTo>
                    <a:lnTo>
                      <a:pt x="1508" y="302"/>
                    </a:lnTo>
                    <a:lnTo>
                      <a:pt x="1510" y="314"/>
                    </a:lnTo>
                    <a:lnTo>
                      <a:pt x="1512" y="324"/>
                    </a:lnTo>
                    <a:lnTo>
                      <a:pt x="1514" y="334"/>
                    </a:lnTo>
                    <a:lnTo>
                      <a:pt x="1512" y="344"/>
                    </a:lnTo>
                    <a:lnTo>
                      <a:pt x="1506" y="354"/>
                    </a:lnTo>
                    <a:lnTo>
                      <a:pt x="1498" y="362"/>
                    </a:lnTo>
                    <a:lnTo>
                      <a:pt x="1492" y="368"/>
                    </a:lnTo>
                    <a:lnTo>
                      <a:pt x="1484" y="374"/>
                    </a:lnTo>
                    <a:lnTo>
                      <a:pt x="1478" y="376"/>
                    </a:lnTo>
                    <a:lnTo>
                      <a:pt x="1470" y="376"/>
                    </a:lnTo>
                    <a:lnTo>
                      <a:pt x="1464" y="374"/>
                    </a:lnTo>
                    <a:lnTo>
                      <a:pt x="1458" y="368"/>
                    </a:lnTo>
                    <a:lnTo>
                      <a:pt x="1452" y="362"/>
                    </a:lnTo>
                    <a:lnTo>
                      <a:pt x="1446" y="356"/>
                    </a:lnTo>
                    <a:lnTo>
                      <a:pt x="1438" y="350"/>
                    </a:lnTo>
                    <a:lnTo>
                      <a:pt x="1418" y="338"/>
                    </a:lnTo>
                    <a:lnTo>
                      <a:pt x="1398" y="330"/>
                    </a:lnTo>
                    <a:lnTo>
                      <a:pt x="1376" y="328"/>
                    </a:lnTo>
                    <a:lnTo>
                      <a:pt x="1358" y="326"/>
                    </a:lnTo>
                    <a:lnTo>
                      <a:pt x="1350" y="324"/>
                    </a:lnTo>
                    <a:lnTo>
                      <a:pt x="1344" y="320"/>
                    </a:lnTo>
                    <a:lnTo>
                      <a:pt x="1338" y="316"/>
                    </a:lnTo>
                    <a:lnTo>
                      <a:pt x="1334" y="310"/>
                    </a:lnTo>
                    <a:lnTo>
                      <a:pt x="1330" y="300"/>
                    </a:lnTo>
                    <a:lnTo>
                      <a:pt x="1326" y="288"/>
                    </a:lnTo>
                    <a:lnTo>
                      <a:pt x="1324" y="276"/>
                    </a:lnTo>
                    <a:lnTo>
                      <a:pt x="1320" y="268"/>
                    </a:lnTo>
                    <a:lnTo>
                      <a:pt x="1314" y="262"/>
                    </a:lnTo>
                    <a:lnTo>
                      <a:pt x="1306" y="260"/>
                    </a:lnTo>
                    <a:lnTo>
                      <a:pt x="1294" y="258"/>
                    </a:lnTo>
                    <a:lnTo>
                      <a:pt x="1288" y="256"/>
                    </a:lnTo>
                    <a:lnTo>
                      <a:pt x="1284" y="254"/>
                    </a:lnTo>
                    <a:lnTo>
                      <a:pt x="1272" y="248"/>
                    </a:lnTo>
                    <a:lnTo>
                      <a:pt x="1256" y="242"/>
                    </a:lnTo>
                    <a:lnTo>
                      <a:pt x="1238" y="240"/>
                    </a:lnTo>
                    <a:lnTo>
                      <a:pt x="1230" y="240"/>
                    </a:lnTo>
                    <a:lnTo>
                      <a:pt x="1224" y="240"/>
                    </a:lnTo>
                    <a:lnTo>
                      <a:pt x="1216" y="242"/>
                    </a:lnTo>
                    <a:lnTo>
                      <a:pt x="1210" y="242"/>
                    </a:lnTo>
                    <a:lnTo>
                      <a:pt x="1196" y="236"/>
                    </a:lnTo>
                    <a:lnTo>
                      <a:pt x="1182" y="230"/>
                    </a:lnTo>
                    <a:lnTo>
                      <a:pt x="1172" y="224"/>
                    </a:lnTo>
                    <a:lnTo>
                      <a:pt x="1160" y="218"/>
                    </a:lnTo>
                    <a:lnTo>
                      <a:pt x="1156" y="214"/>
                    </a:lnTo>
                    <a:lnTo>
                      <a:pt x="1154" y="206"/>
                    </a:lnTo>
                    <a:lnTo>
                      <a:pt x="1152" y="198"/>
                    </a:lnTo>
                    <a:lnTo>
                      <a:pt x="1150" y="198"/>
                    </a:lnTo>
                    <a:lnTo>
                      <a:pt x="1148" y="198"/>
                    </a:lnTo>
                    <a:lnTo>
                      <a:pt x="1144" y="200"/>
                    </a:lnTo>
                    <a:lnTo>
                      <a:pt x="1142" y="200"/>
                    </a:lnTo>
                    <a:lnTo>
                      <a:pt x="1140" y="198"/>
                    </a:lnTo>
                    <a:lnTo>
                      <a:pt x="1132" y="196"/>
                    </a:lnTo>
                    <a:lnTo>
                      <a:pt x="1124" y="194"/>
                    </a:lnTo>
                    <a:lnTo>
                      <a:pt x="1118" y="194"/>
                    </a:lnTo>
                    <a:lnTo>
                      <a:pt x="1114" y="190"/>
                    </a:lnTo>
                    <a:lnTo>
                      <a:pt x="1110" y="184"/>
                    </a:lnTo>
                    <a:lnTo>
                      <a:pt x="1108" y="176"/>
                    </a:lnTo>
                    <a:lnTo>
                      <a:pt x="1110" y="170"/>
                    </a:lnTo>
                    <a:lnTo>
                      <a:pt x="1116" y="162"/>
                    </a:lnTo>
                    <a:lnTo>
                      <a:pt x="1134" y="144"/>
                    </a:lnTo>
                    <a:lnTo>
                      <a:pt x="1142" y="134"/>
                    </a:lnTo>
                    <a:lnTo>
                      <a:pt x="1150" y="124"/>
                    </a:lnTo>
                    <a:lnTo>
                      <a:pt x="1154" y="116"/>
                    </a:lnTo>
                    <a:lnTo>
                      <a:pt x="1154" y="114"/>
                    </a:lnTo>
                    <a:lnTo>
                      <a:pt x="1152" y="110"/>
                    </a:lnTo>
                    <a:lnTo>
                      <a:pt x="1150" y="106"/>
                    </a:lnTo>
                    <a:lnTo>
                      <a:pt x="1148" y="102"/>
                    </a:lnTo>
                    <a:lnTo>
                      <a:pt x="1148" y="96"/>
                    </a:lnTo>
                    <a:lnTo>
                      <a:pt x="1148" y="92"/>
                    </a:lnTo>
                    <a:lnTo>
                      <a:pt x="1146" y="90"/>
                    </a:lnTo>
                    <a:lnTo>
                      <a:pt x="1142" y="86"/>
                    </a:lnTo>
                    <a:lnTo>
                      <a:pt x="1136" y="82"/>
                    </a:lnTo>
                    <a:lnTo>
                      <a:pt x="1132" y="78"/>
                    </a:lnTo>
                    <a:lnTo>
                      <a:pt x="1128" y="74"/>
                    </a:lnTo>
                    <a:lnTo>
                      <a:pt x="1124" y="64"/>
                    </a:lnTo>
                    <a:lnTo>
                      <a:pt x="1124" y="60"/>
                    </a:lnTo>
                    <a:lnTo>
                      <a:pt x="1124" y="56"/>
                    </a:lnTo>
                    <a:lnTo>
                      <a:pt x="1126" y="52"/>
                    </a:lnTo>
                    <a:lnTo>
                      <a:pt x="1130" y="50"/>
                    </a:lnTo>
                    <a:lnTo>
                      <a:pt x="1140" y="42"/>
                    </a:lnTo>
                    <a:lnTo>
                      <a:pt x="1148" y="34"/>
                    </a:lnTo>
                    <a:lnTo>
                      <a:pt x="1152" y="26"/>
                    </a:lnTo>
                    <a:lnTo>
                      <a:pt x="1152" y="20"/>
                    </a:lnTo>
                    <a:lnTo>
                      <a:pt x="1152" y="16"/>
                    </a:lnTo>
                    <a:lnTo>
                      <a:pt x="1148" y="14"/>
                    </a:lnTo>
                    <a:lnTo>
                      <a:pt x="1146" y="16"/>
                    </a:lnTo>
                    <a:lnTo>
                      <a:pt x="1136" y="22"/>
                    </a:lnTo>
                    <a:lnTo>
                      <a:pt x="1128" y="30"/>
                    </a:lnTo>
                    <a:lnTo>
                      <a:pt x="1124" y="32"/>
                    </a:lnTo>
                    <a:lnTo>
                      <a:pt x="1122" y="32"/>
                    </a:lnTo>
                    <a:lnTo>
                      <a:pt x="1120" y="30"/>
                    </a:lnTo>
                    <a:lnTo>
                      <a:pt x="1118" y="26"/>
                    </a:lnTo>
                    <a:lnTo>
                      <a:pt x="1118" y="18"/>
                    </a:lnTo>
                    <a:lnTo>
                      <a:pt x="1116" y="10"/>
                    </a:lnTo>
                    <a:lnTo>
                      <a:pt x="1112" y="6"/>
                    </a:lnTo>
                    <a:lnTo>
                      <a:pt x="1108" y="4"/>
                    </a:lnTo>
                    <a:lnTo>
                      <a:pt x="1096" y="0"/>
                    </a:lnTo>
                    <a:lnTo>
                      <a:pt x="1088" y="2"/>
                    </a:lnTo>
                    <a:lnTo>
                      <a:pt x="1080" y="4"/>
                    </a:lnTo>
                    <a:lnTo>
                      <a:pt x="1074" y="6"/>
                    </a:lnTo>
                    <a:lnTo>
                      <a:pt x="1064" y="16"/>
                    </a:lnTo>
                    <a:lnTo>
                      <a:pt x="1058" y="22"/>
                    </a:lnTo>
                    <a:lnTo>
                      <a:pt x="1052" y="22"/>
                    </a:lnTo>
                    <a:lnTo>
                      <a:pt x="1040" y="22"/>
                    </a:lnTo>
                    <a:lnTo>
                      <a:pt x="1034" y="22"/>
                    </a:lnTo>
                    <a:lnTo>
                      <a:pt x="1026" y="24"/>
                    </a:lnTo>
                    <a:lnTo>
                      <a:pt x="1022" y="28"/>
                    </a:lnTo>
                    <a:lnTo>
                      <a:pt x="1018" y="24"/>
                    </a:lnTo>
                    <a:lnTo>
                      <a:pt x="1014" y="20"/>
                    </a:lnTo>
                    <a:lnTo>
                      <a:pt x="1006" y="14"/>
                    </a:lnTo>
                    <a:lnTo>
                      <a:pt x="1002" y="12"/>
                    </a:lnTo>
                    <a:lnTo>
                      <a:pt x="998" y="14"/>
                    </a:lnTo>
                    <a:lnTo>
                      <a:pt x="994" y="18"/>
                    </a:lnTo>
                    <a:lnTo>
                      <a:pt x="992" y="20"/>
                    </a:lnTo>
                    <a:lnTo>
                      <a:pt x="988" y="22"/>
                    </a:lnTo>
                    <a:lnTo>
                      <a:pt x="984" y="22"/>
                    </a:lnTo>
                    <a:lnTo>
                      <a:pt x="978" y="20"/>
                    </a:lnTo>
                    <a:lnTo>
                      <a:pt x="966" y="16"/>
                    </a:lnTo>
                    <a:lnTo>
                      <a:pt x="962" y="16"/>
                    </a:lnTo>
                    <a:lnTo>
                      <a:pt x="960" y="18"/>
                    </a:lnTo>
                    <a:lnTo>
                      <a:pt x="954" y="22"/>
                    </a:lnTo>
                    <a:lnTo>
                      <a:pt x="942" y="26"/>
                    </a:lnTo>
                    <a:lnTo>
                      <a:pt x="936" y="28"/>
                    </a:lnTo>
                    <a:lnTo>
                      <a:pt x="930" y="30"/>
                    </a:lnTo>
                    <a:lnTo>
                      <a:pt x="924" y="36"/>
                    </a:lnTo>
                    <a:lnTo>
                      <a:pt x="920" y="38"/>
                    </a:lnTo>
                    <a:lnTo>
                      <a:pt x="918" y="38"/>
                    </a:lnTo>
                    <a:lnTo>
                      <a:pt x="914" y="36"/>
                    </a:lnTo>
                    <a:lnTo>
                      <a:pt x="910" y="32"/>
                    </a:lnTo>
                    <a:lnTo>
                      <a:pt x="906" y="28"/>
                    </a:lnTo>
                    <a:lnTo>
                      <a:pt x="900" y="26"/>
                    </a:lnTo>
                    <a:lnTo>
                      <a:pt x="886" y="22"/>
                    </a:lnTo>
                    <a:lnTo>
                      <a:pt x="870" y="24"/>
                    </a:lnTo>
                    <a:lnTo>
                      <a:pt x="854" y="26"/>
                    </a:lnTo>
                    <a:lnTo>
                      <a:pt x="848" y="28"/>
                    </a:lnTo>
                    <a:lnTo>
                      <a:pt x="842" y="28"/>
                    </a:lnTo>
                    <a:lnTo>
                      <a:pt x="832" y="28"/>
                    </a:lnTo>
                    <a:lnTo>
                      <a:pt x="822" y="28"/>
                    </a:lnTo>
                    <a:lnTo>
                      <a:pt x="820" y="30"/>
                    </a:lnTo>
                    <a:lnTo>
                      <a:pt x="816" y="32"/>
                    </a:lnTo>
                    <a:lnTo>
                      <a:pt x="812" y="38"/>
                    </a:lnTo>
                    <a:lnTo>
                      <a:pt x="804" y="40"/>
                    </a:lnTo>
                    <a:lnTo>
                      <a:pt x="776" y="42"/>
                    </a:lnTo>
                    <a:lnTo>
                      <a:pt x="754" y="46"/>
                    </a:lnTo>
                    <a:lnTo>
                      <a:pt x="732" y="52"/>
                    </a:lnTo>
                    <a:lnTo>
                      <a:pt x="724" y="58"/>
                    </a:lnTo>
                    <a:lnTo>
                      <a:pt x="716" y="64"/>
                    </a:lnTo>
                    <a:lnTo>
                      <a:pt x="710" y="70"/>
                    </a:lnTo>
                    <a:lnTo>
                      <a:pt x="706" y="76"/>
                    </a:lnTo>
                    <a:lnTo>
                      <a:pt x="704" y="82"/>
                    </a:lnTo>
                    <a:lnTo>
                      <a:pt x="700" y="86"/>
                    </a:lnTo>
                    <a:lnTo>
                      <a:pt x="698" y="86"/>
                    </a:lnTo>
                    <a:lnTo>
                      <a:pt x="696" y="84"/>
                    </a:lnTo>
                    <a:lnTo>
                      <a:pt x="690" y="80"/>
                    </a:lnTo>
                    <a:lnTo>
                      <a:pt x="686" y="82"/>
                    </a:lnTo>
                    <a:lnTo>
                      <a:pt x="682" y="84"/>
                    </a:lnTo>
                    <a:lnTo>
                      <a:pt x="680" y="86"/>
                    </a:lnTo>
                    <a:lnTo>
                      <a:pt x="676" y="88"/>
                    </a:lnTo>
                    <a:lnTo>
                      <a:pt x="670" y="86"/>
                    </a:lnTo>
                    <a:lnTo>
                      <a:pt x="668" y="86"/>
                    </a:lnTo>
                    <a:lnTo>
                      <a:pt x="664" y="88"/>
                    </a:lnTo>
                    <a:lnTo>
                      <a:pt x="662" y="90"/>
                    </a:lnTo>
                    <a:lnTo>
                      <a:pt x="656" y="96"/>
                    </a:lnTo>
                    <a:lnTo>
                      <a:pt x="650" y="104"/>
                    </a:lnTo>
                    <a:lnTo>
                      <a:pt x="640" y="114"/>
                    </a:lnTo>
                    <a:lnTo>
                      <a:pt x="634" y="118"/>
                    </a:lnTo>
                    <a:lnTo>
                      <a:pt x="628" y="120"/>
                    </a:lnTo>
                    <a:lnTo>
                      <a:pt x="622" y="120"/>
                    </a:lnTo>
                    <a:lnTo>
                      <a:pt x="616" y="120"/>
                    </a:lnTo>
                    <a:lnTo>
                      <a:pt x="600" y="120"/>
                    </a:lnTo>
                    <a:lnTo>
                      <a:pt x="596" y="118"/>
                    </a:lnTo>
                    <a:lnTo>
                      <a:pt x="592" y="116"/>
                    </a:lnTo>
                    <a:lnTo>
                      <a:pt x="588" y="112"/>
                    </a:lnTo>
                    <a:lnTo>
                      <a:pt x="586" y="108"/>
                    </a:lnTo>
                    <a:lnTo>
                      <a:pt x="586" y="104"/>
                    </a:lnTo>
                    <a:lnTo>
                      <a:pt x="584" y="104"/>
                    </a:lnTo>
                    <a:lnTo>
                      <a:pt x="580" y="108"/>
                    </a:lnTo>
                    <a:lnTo>
                      <a:pt x="578" y="110"/>
                    </a:lnTo>
                    <a:lnTo>
                      <a:pt x="574" y="112"/>
                    </a:lnTo>
                    <a:lnTo>
                      <a:pt x="570" y="114"/>
                    </a:lnTo>
                    <a:lnTo>
                      <a:pt x="562" y="112"/>
                    </a:lnTo>
                    <a:lnTo>
                      <a:pt x="558" y="110"/>
                    </a:lnTo>
                    <a:lnTo>
                      <a:pt x="552" y="110"/>
                    </a:lnTo>
                    <a:lnTo>
                      <a:pt x="542" y="114"/>
                    </a:lnTo>
                    <a:lnTo>
                      <a:pt x="536" y="116"/>
                    </a:lnTo>
                    <a:lnTo>
                      <a:pt x="530" y="118"/>
                    </a:lnTo>
                    <a:lnTo>
                      <a:pt x="520" y="116"/>
                    </a:lnTo>
                    <a:lnTo>
                      <a:pt x="510" y="112"/>
                    </a:lnTo>
                    <a:lnTo>
                      <a:pt x="502" y="108"/>
                    </a:lnTo>
                    <a:lnTo>
                      <a:pt x="498" y="102"/>
                    </a:lnTo>
                    <a:lnTo>
                      <a:pt x="494" y="98"/>
                    </a:lnTo>
                    <a:lnTo>
                      <a:pt x="492" y="94"/>
                    </a:lnTo>
                    <a:lnTo>
                      <a:pt x="464" y="96"/>
                    </a:lnTo>
                    <a:lnTo>
                      <a:pt x="454" y="122"/>
                    </a:lnTo>
                    <a:lnTo>
                      <a:pt x="444" y="152"/>
                    </a:lnTo>
                    <a:lnTo>
                      <a:pt x="436" y="166"/>
                    </a:lnTo>
                    <a:lnTo>
                      <a:pt x="426" y="180"/>
                    </a:lnTo>
                    <a:lnTo>
                      <a:pt x="414" y="190"/>
                    </a:lnTo>
                    <a:lnTo>
                      <a:pt x="400" y="200"/>
                    </a:lnTo>
                    <a:lnTo>
                      <a:pt x="380" y="206"/>
                    </a:lnTo>
                    <a:lnTo>
                      <a:pt x="368" y="212"/>
                    </a:lnTo>
                    <a:lnTo>
                      <a:pt x="360" y="218"/>
                    </a:lnTo>
                    <a:lnTo>
                      <a:pt x="356" y="222"/>
                    </a:lnTo>
                    <a:lnTo>
                      <a:pt x="352" y="232"/>
                    </a:lnTo>
                    <a:lnTo>
                      <a:pt x="348" y="238"/>
                    </a:lnTo>
                    <a:lnTo>
                      <a:pt x="342" y="244"/>
                    </a:lnTo>
                    <a:lnTo>
                      <a:pt x="334" y="252"/>
                    </a:lnTo>
                    <a:lnTo>
                      <a:pt x="332" y="256"/>
                    </a:lnTo>
                    <a:lnTo>
                      <a:pt x="330" y="260"/>
                    </a:lnTo>
                    <a:lnTo>
                      <a:pt x="330" y="264"/>
                    </a:lnTo>
                    <a:lnTo>
                      <a:pt x="330" y="270"/>
                    </a:lnTo>
                    <a:lnTo>
                      <a:pt x="330" y="274"/>
                    </a:lnTo>
                    <a:lnTo>
                      <a:pt x="326" y="282"/>
                    </a:lnTo>
                    <a:lnTo>
                      <a:pt x="320" y="292"/>
                    </a:lnTo>
                    <a:lnTo>
                      <a:pt x="312" y="306"/>
                    </a:lnTo>
                    <a:lnTo>
                      <a:pt x="308" y="320"/>
                    </a:lnTo>
                    <a:lnTo>
                      <a:pt x="308" y="336"/>
                    </a:lnTo>
                    <a:lnTo>
                      <a:pt x="310" y="350"/>
                    </a:lnTo>
                    <a:lnTo>
                      <a:pt x="314" y="376"/>
                    </a:lnTo>
                    <a:lnTo>
                      <a:pt x="314" y="388"/>
                    </a:lnTo>
                    <a:lnTo>
                      <a:pt x="310" y="398"/>
                    </a:lnTo>
                    <a:lnTo>
                      <a:pt x="298" y="420"/>
                    </a:lnTo>
                    <a:lnTo>
                      <a:pt x="288" y="434"/>
                    </a:lnTo>
                    <a:lnTo>
                      <a:pt x="282" y="442"/>
                    </a:lnTo>
                    <a:lnTo>
                      <a:pt x="276" y="446"/>
                    </a:lnTo>
                    <a:lnTo>
                      <a:pt x="264" y="452"/>
                    </a:lnTo>
                    <a:lnTo>
                      <a:pt x="258" y="456"/>
                    </a:lnTo>
                    <a:lnTo>
                      <a:pt x="250" y="466"/>
                    </a:lnTo>
                    <a:lnTo>
                      <a:pt x="240" y="478"/>
                    </a:lnTo>
                    <a:lnTo>
                      <a:pt x="228" y="484"/>
                    </a:lnTo>
                    <a:lnTo>
                      <a:pt x="218" y="488"/>
                    </a:lnTo>
                    <a:lnTo>
                      <a:pt x="206" y="490"/>
                    </a:lnTo>
                    <a:lnTo>
                      <a:pt x="196" y="492"/>
                    </a:lnTo>
                    <a:lnTo>
                      <a:pt x="188" y="496"/>
                    </a:lnTo>
                    <a:lnTo>
                      <a:pt x="180" y="500"/>
                    </a:lnTo>
                    <a:lnTo>
                      <a:pt x="174" y="510"/>
                    </a:lnTo>
                    <a:lnTo>
                      <a:pt x="164" y="538"/>
                    </a:lnTo>
                    <a:lnTo>
                      <a:pt x="156" y="556"/>
                    </a:lnTo>
                    <a:lnTo>
                      <a:pt x="148" y="566"/>
                    </a:lnTo>
                    <a:lnTo>
                      <a:pt x="140" y="572"/>
                    </a:lnTo>
                    <a:lnTo>
                      <a:pt x="134" y="574"/>
                    </a:lnTo>
                    <a:lnTo>
                      <a:pt x="128" y="578"/>
                    </a:lnTo>
                    <a:lnTo>
                      <a:pt x="124" y="584"/>
                    </a:lnTo>
                    <a:lnTo>
                      <a:pt x="120" y="596"/>
                    </a:lnTo>
                    <a:lnTo>
                      <a:pt x="116" y="610"/>
                    </a:lnTo>
                    <a:lnTo>
                      <a:pt x="114" y="614"/>
                    </a:lnTo>
                    <a:lnTo>
                      <a:pt x="110" y="620"/>
                    </a:lnTo>
                    <a:lnTo>
                      <a:pt x="108" y="640"/>
                    </a:lnTo>
                    <a:lnTo>
                      <a:pt x="104" y="660"/>
                    </a:lnTo>
                    <a:lnTo>
                      <a:pt x="102" y="666"/>
                    </a:lnTo>
                    <a:lnTo>
                      <a:pt x="98" y="670"/>
                    </a:lnTo>
                    <a:lnTo>
                      <a:pt x="90" y="678"/>
                    </a:lnTo>
                    <a:lnTo>
                      <a:pt x="78" y="692"/>
                    </a:lnTo>
                    <a:lnTo>
                      <a:pt x="64" y="706"/>
                    </a:lnTo>
                    <a:lnTo>
                      <a:pt x="58" y="712"/>
                    </a:lnTo>
                    <a:lnTo>
                      <a:pt x="58" y="714"/>
                    </a:lnTo>
                    <a:lnTo>
                      <a:pt x="60" y="714"/>
                    </a:lnTo>
                    <a:lnTo>
                      <a:pt x="64" y="714"/>
                    </a:lnTo>
                    <a:lnTo>
                      <a:pt x="66" y="714"/>
                    </a:lnTo>
                    <a:lnTo>
                      <a:pt x="66" y="716"/>
                    </a:lnTo>
                    <a:lnTo>
                      <a:pt x="60" y="726"/>
                    </a:lnTo>
                    <a:lnTo>
                      <a:pt x="54" y="740"/>
                    </a:lnTo>
                    <a:lnTo>
                      <a:pt x="52" y="750"/>
                    </a:lnTo>
                    <a:lnTo>
                      <a:pt x="50" y="762"/>
                    </a:lnTo>
                    <a:lnTo>
                      <a:pt x="48" y="772"/>
                    </a:lnTo>
                    <a:lnTo>
                      <a:pt x="46" y="778"/>
                    </a:lnTo>
                    <a:lnTo>
                      <a:pt x="42" y="782"/>
                    </a:lnTo>
                    <a:lnTo>
                      <a:pt x="36" y="786"/>
                    </a:lnTo>
                    <a:lnTo>
                      <a:pt x="32" y="788"/>
                    </a:lnTo>
                    <a:lnTo>
                      <a:pt x="28" y="794"/>
                    </a:lnTo>
                    <a:lnTo>
                      <a:pt x="24" y="800"/>
                    </a:lnTo>
                    <a:lnTo>
                      <a:pt x="20" y="812"/>
                    </a:lnTo>
                    <a:lnTo>
                      <a:pt x="16" y="834"/>
                    </a:lnTo>
                    <a:lnTo>
                      <a:pt x="14" y="850"/>
                    </a:lnTo>
                    <a:lnTo>
                      <a:pt x="16" y="858"/>
                    </a:lnTo>
                    <a:lnTo>
                      <a:pt x="16" y="860"/>
                    </a:lnTo>
                    <a:lnTo>
                      <a:pt x="18" y="860"/>
                    </a:lnTo>
                    <a:lnTo>
                      <a:pt x="20" y="860"/>
                    </a:lnTo>
                    <a:lnTo>
                      <a:pt x="22" y="858"/>
                    </a:lnTo>
                    <a:lnTo>
                      <a:pt x="22" y="852"/>
                    </a:lnTo>
                    <a:lnTo>
                      <a:pt x="24" y="846"/>
                    </a:lnTo>
                    <a:lnTo>
                      <a:pt x="24" y="844"/>
                    </a:lnTo>
                    <a:lnTo>
                      <a:pt x="26" y="844"/>
                    </a:lnTo>
                    <a:lnTo>
                      <a:pt x="30" y="846"/>
                    </a:lnTo>
                    <a:lnTo>
                      <a:pt x="30" y="850"/>
                    </a:lnTo>
                    <a:lnTo>
                      <a:pt x="32" y="860"/>
                    </a:lnTo>
                    <a:lnTo>
                      <a:pt x="34" y="868"/>
                    </a:lnTo>
                    <a:lnTo>
                      <a:pt x="36" y="868"/>
                    </a:lnTo>
                    <a:lnTo>
                      <a:pt x="38" y="868"/>
                    </a:lnTo>
                    <a:lnTo>
                      <a:pt x="42" y="868"/>
                    </a:lnTo>
                    <a:lnTo>
                      <a:pt x="44" y="868"/>
                    </a:lnTo>
                    <a:lnTo>
                      <a:pt x="48" y="878"/>
                    </a:lnTo>
                    <a:lnTo>
                      <a:pt x="50" y="890"/>
                    </a:lnTo>
                    <a:lnTo>
                      <a:pt x="50" y="902"/>
                    </a:lnTo>
                    <a:lnTo>
                      <a:pt x="50" y="910"/>
                    </a:lnTo>
                    <a:lnTo>
                      <a:pt x="46" y="918"/>
                    </a:lnTo>
                    <a:lnTo>
                      <a:pt x="42" y="926"/>
                    </a:lnTo>
                    <a:lnTo>
                      <a:pt x="38" y="930"/>
                    </a:lnTo>
                    <a:lnTo>
                      <a:pt x="40" y="932"/>
                    </a:lnTo>
                    <a:lnTo>
                      <a:pt x="42" y="936"/>
                    </a:lnTo>
                    <a:lnTo>
                      <a:pt x="46" y="940"/>
                    </a:lnTo>
                    <a:lnTo>
                      <a:pt x="50" y="948"/>
                    </a:lnTo>
                    <a:lnTo>
                      <a:pt x="54" y="958"/>
                    </a:lnTo>
                    <a:lnTo>
                      <a:pt x="58" y="972"/>
                    </a:lnTo>
                    <a:lnTo>
                      <a:pt x="60" y="986"/>
                    </a:lnTo>
                    <a:lnTo>
                      <a:pt x="60" y="1002"/>
                    </a:lnTo>
                    <a:lnTo>
                      <a:pt x="58" y="1016"/>
                    </a:lnTo>
                    <a:lnTo>
                      <a:pt x="54" y="1030"/>
                    </a:lnTo>
                    <a:lnTo>
                      <a:pt x="42" y="1066"/>
                    </a:lnTo>
                    <a:lnTo>
                      <a:pt x="40" y="1076"/>
                    </a:lnTo>
                    <a:lnTo>
                      <a:pt x="40" y="1086"/>
                    </a:lnTo>
                    <a:lnTo>
                      <a:pt x="40" y="1102"/>
                    </a:lnTo>
                    <a:lnTo>
                      <a:pt x="34" y="1122"/>
                    </a:lnTo>
                    <a:lnTo>
                      <a:pt x="28" y="1132"/>
                    </a:lnTo>
                    <a:lnTo>
                      <a:pt x="22" y="1142"/>
                    </a:lnTo>
                    <a:lnTo>
                      <a:pt x="16" y="1150"/>
                    </a:lnTo>
                    <a:lnTo>
                      <a:pt x="6" y="1156"/>
                    </a:lnTo>
                    <a:lnTo>
                      <a:pt x="2" y="1160"/>
                    </a:lnTo>
                    <a:lnTo>
                      <a:pt x="0" y="1162"/>
                    </a:lnTo>
                    <a:lnTo>
                      <a:pt x="2" y="1164"/>
                    </a:lnTo>
                    <a:lnTo>
                      <a:pt x="10" y="1164"/>
                    </a:lnTo>
                    <a:lnTo>
                      <a:pt x="14" y="1164"/>
                    </a:lnTo>
                    <a:lnTo>
                      <a:pt x="16" y="1168"/>
                    </a:lnTo>
                    <a:lnTo>
                      <a:pt x="22" y="1184"/>
                    </a:lnTo>
                    <a:lnTo>
                      <a:pt x="30" y="1202"/>
                    </a:lnTo>
                    <a:lnTo>
                      <a:pt x="34" y="1210"/>
                    </a:lnTo>
                    <a:lnTo>
                      <a:pt x="38" y="1218"/>
                    </a:lnTo>
                    <a:lnTo>
                      <a:pt x="40" y="1222"/>
                    </a:lnTo>
                    <a:lnTo>
                      <a:pt x="44" y="1224"/>
                    </a:lnTo>
                    <a:lnTo>
                      <a:pt x="46" y="1226"/>
                    </a:lnTo>
                    <a:lnTo>
                      <a:pt x="52" y="1226"/>
                    </a:lnTo>
                    <a:lnTo>
                      <a:pt x="64" y="1224"/>
                    </a:lnTo>
                    <a:lnTo>
                      <a:pt x="80" y="1224"/>
                    </a:lnTo>
                    <a:lnTo>
                      <a:pt x="62" y="1228"/>
                    </a:lnTo>
                    <a:lnTo>
                      <a:pt x="50" y="1232"/>
                    </a:lnTo>
                    <a:lnTo>
                      <a:pt x="40" y="1232"/>
                    </a:lnTo>
                    <a:lnTo>
                      <a:pt x="38" y="1232"/>
                    </a:lnTo>
                    <a:lnTo>
                      <a:pt x="36" y="1228"/>
                    </a:lnTo>
                    <a:lnTo>
                      <a:pt x="34" y="1226"/>
                    </a:lnTo>
                    <a:lnTo>
                      <a:pt x="32" y="1224"/>
                    </a:lnTo>
                    <a:lnTo>
                      <a:pt x="28" y="1228"/>
                    </a:lnTo>
                    <a:lnTo>
                      <a:pt x="26" y="1234"/>
                    </a:lnTo>
                    <a:lnTo>
                      <a:pt x="28" y="1242"/>
                    </a:lnTo>
                    <a:lnTo>
                      <a:pt x="30" y="1252"/>
                    </a:lnTo>
                    <a:lnTo>
                      <a:pt x="30" y="1260"/>
                    </a:lnTo>
                    <a:lnTo>
                      <a:pt x="30" y="1264"/>
                    </a:lnTo>
                    <a:lnTo>
                      <a:pt x="32" y="1264"/>
                    </a:lnTo>
                    <a:lnTo>
                      <a:pt x="34" y="1264"/>
                    </a:lnTo>
                    <a:lnTo>
                      <a:pt x="40" y="1262"/>
                    </a:lnTo>
                    <a:lnTo>
                      <a:pt x="44" y="1264"/>
                    </a:lnTo>
                    <a:lnTo>
                      <a:pt x="48" y="1266"/>
                    </a:lnTo>
                    <a:lnTo>
                      <a:pt x="54" y="1264"/>
                    </a:lnTo>
                    <a:lnTo>
                      <a:pt x="60" y="1264"/>
                    </a:lnTo>
                    <a:lnTo>
                      <a:pt x="64" y="1264"/>
                    </a:lnTo>
                    <a:lnTo>
                      <a:pt x="70" y="1268"/>
                    </a:lnTo>
                    <a:lnTo>
                      <a:pt x="76" y="1268"/>
                    </a:lnTo>
                    <a:lnTo>
                      <a:pt x="64" y="1270"/>
                    </a:lnTo>
                    <a:lnTo>
                      <a:pt x="54" y="1270"/>
                    </a:lnTo>
                    <a:lnTo>
                      <a:pt x="44" y="1268"/>
                    </a:lnTo>
                    <a:lnTo>
                      <a:pt x="38" y="1266"/>
                    </a:lnTo>
                    <a:lnTo>
                      <a:pt x="36" y="1268"/>
                    </a:lnTo>
                    <a:lnTo>
                      <a:pt x="32" y="1270"/>
                    </a:lnTo>
                    <a:lnTo>
                      <a:pt x="30" y="1274"/>
                    </a:lnTo>
                    <a:lnTo>
                      <a:pt x="30" y="1276"/>
                    </a:lnTo>
                    <a:lnTo>
                      <a:pt x="34" y="1278"/>
                    </a:lnTo>
                    <a:lnTo>
                      <a:pt x="38" y="1282"/>
                    </a:lnTo>
                    <a:lnTo>
                      <a:pt x="40" y="1286"/>
                    </a:lnTo>
                    <a:lnTo>
                      <a:pt x="42" y="1286"/>
                    </a:lnTo>
                    <a:lnTo>
                      <a:pt x="48" y="1284"/>
                    </a:lnTo>
                    <a:lnTo>
                      <a:pt x="52" y="1284"/>
                    </a:lnTo>
                    <a:lnTo>
                      <a:pt x="50" y="1290"/>
                    </a:lnTo>
                    <a:lnTo>
                      <a:pt x="46" y="1296"/>
                    </a:lnTo>
                    <a:lnTo>
                      <a:pt x="48" y="1298"/>
                    </a:lnTo>
                    <a:lnTo>
                      <a:pt x="48" y="1300"/>
                    </a:lnTo>
                    <a:lnTo>
                      <a:pt x="54" y="1300"/>
                    </a:lnTo>
                    <a:lnTo>
                      <a:pt x="60" y="1300"/>
                    </a:lnTo>
                    <a:lnTo>
                      <a:pt x="64" y="1298"/>
                    </a:lnTo>
                    <a:lnTo>
                      <a:pt x="64" y="1300"/>
                    </a:lnTo>
                    <a:lnTo>
                      <a:pt x="64" y="1306"/>
                    </a:lnTo>
                    <a:lnTo>
                      <a:pt x="64" y="1312"/>
                    </a:lnTo>
                    <a:lnTo>
                      <a:pt x="66" y="1312"/>
                    </a:lnTo>
                    <a:lnTo>
                      <a:pt x="70" y="1310"/>
                    </a:lnTo>
                    <a:lnTo>
                      <a:pt x="78" y="1304"/>
                    </a:lnTo>
                    <a:lnTo>
                      <a:pt x="86" y="1300"/>
                    </a:lnTo>
                    <a:lnTo>
                      <a:pt x="88" y="1300"/>
                    </a:lnTo>
                    <a:lnTo>
                      <a:pt x="88" y="1302"/>
                    </a:lnTo>
                    <a:lnTo>
                      <a:pt x="82" y="1304"/>
                    </a:lnTo>
                    <a:lnTo>
                      <a:pt x="80" y="1306"/>
                    </a:lnTo>
                    <a:lnTo>
                      <a:pt x="78" y="1308"/>
                    </a:lnTo>
                    <a:lnTo>
                      <a:pt x="80" y="1312"/>
                    </a:lnTo>
                    <a:lnTo>
                      <a:pt x="82" y="1318"/>
                    </a:lnTo>
                    <a:lnTo>
                      <a:pt x="84" y="1320"/>
                    </a:lnTo>
                    <a:lnTo>
                      <a:pt x="82" y="1324"/>
                    </a:lnTo>
                    <a:lnTo>
                      <a:pt x="80" y="1328"/>
                    </a:lnTo>
                    <a:lnTo>
                      <a:pt x="82" y="1328"/>
                    </a:lnTo>
                    <a:lnTo>
                      <a:pt x="84" y="1328"/>
                    </a:lnTo>
                    <a:lnTo>
                      <a:pt x="86" y="1332"/>
                    </a:lnTo>
                    <a:lnTo>
                      <a:pt x="86" y="1336"/>
                    </a:lnTo>
                    <a:lnTo>
                      <a:pt x="88" y="1336"/>
                    </a:lnTo>
                    <a:lnTo>
                      <a:pt x="90" y="1338"/>
                    </a:lnTo>
                    <a:lnTo>
                      <a:pt x="90" y="1342"/>
                    </a:lnTo>
                    <a:lnTo>
                      <a:pt x="92" y="1346"/>
                    </a:lnTo>
                    <a:lnTo>
                      <a:pt x="94" y="1344"/>
                    </a:lnTo>
                    <a:lnTo>
                      <a:pt x="100" y="1336"/>
                    </a:lnTo>
                    <a:lnTo>
                      <a:pt x="98" y="1344"/>
                    </a:lnTo>
                    <a:lnTo>
                      <a:pt x="100" y="1348"/>
                    </a:lnTo>
                    <a:lnTo>
                      <a:pt x="98" y="1352"/>
                    </a:lnTo>
                    <a:lnTo>
                      <a:pt x="100" y="1356"/>
                    </a:lnTo>
                    <a:lnTo>
                      <a:pt x="102" y="1356"/>
                    </a:lnTo>
                    <a:lnTo>
                      <a:pt x="104" y="1352"/>
                    </a:lnTo>
                    <a:lnTo>
                      <a:pt x="108" y="1346"/>
                    </a:lnTo>
                    <a:lnTo>
                      <a:pt x="110" y="1344"/>
                    </a:lnTo>
                    <a:lnTo>
                      <a:pt x="114" y="1344"/>
                    </a:lnTo>
                    <a:lnTo>
                      <a:pt x="116" y="1344"/>
                    </a:lnTo>
                    <a:lnTo>
                      <a:pt x="112" y="1346"/>
                    </a:lnTo>
                    <a:lnTo>
                      <a:pt x="110" y="1350"/>
                    </a:lnTo>
                    <a:lnTo>
                      <a:pt x="110" y="1354"/>
                    </a:lnTo>
                    <a:lnTo>
                      <a:pt x="110" y="1358"/>
                    </a:lnTo>
                    <a:lnTo>
                      <a:pt x="112" y="1360"/>
                    </a:lnTo>
                    <a:lnTo>
                      <a:pt x="114" y="1360"/>
                    </a:lnTo>
                    <a:lnTo>
                      <a:pt x="118" y="1356"/>
                    </a:lnTo>
                    <a:lnTo>
                      <a:pt x="118" y="1354"/>
                    </a:lnTo>
                    <a:lnTo>
                      <a:pt x="118" y="1362"/>
                    </a:lnTo>
                    <a:lnTo>
                      <a:pt x="118" y="1372"/>
                    </a:lnTo>
                    <a:lnTo>
                      <a:pt x="120" y="1378"/>
                    </a:lnTo>
                    <a:lnTo>
                      <a:pt x="124" y="1384"/>
                    </a:lnTo>
                    <a:lnTo>
                      <a:pt x="128" y="1386"/>
                    </a:lnTo>
                    <a:lnTo>
                      <a:pt x="134" y="1388"/>
                    </a:lnTo>
                    <a:lnTo>
                      <a:pt x="140" y="1392"/>
                    </a:lnTo>
                    <a:lnTo>
                      <a:pt x="146" y="1398"/>
                    </a:lnTo>
                    <a:lnTo>
                      <a:pt x="154" y="1402"/>
                    </a:lnTo>
                    <a:lnTo>
                      <a:pt x="158" y="1404"/>
                    </a:lnTo>
                    <a:lnTo>
                      <a:pt x="158" y="1406"/>
                    </a:lnTo>
                    <a:lnTo>
                      <a:pt x="158" y="1408"/>
                    </a:lnTo>
                    <a:lnTo>
                      <a:pt x="156" y="1414"/>
                    </a:lnTo>
                    <a:lnTo>
                      <a:pt x="154" y="1418"/>
                    </a:lnTo>
                    <a:lnTo>
                      <a:pt x="156" y="1420"/>
                    </a:lnTo>
                    <a:lnTo>
                      <a:pt x="162" y="1424"/>
                    </a:lnTo>
                    <a:lnTo>
                      <a:pt x="166" y="1426"/>
                    </a:lnTo>
                    <a:lnTo>
                      <a:pt x="166" y="1430"/>
                    </a:lnTo>
                    <a:lnTo>
                      <a:pt x="168" y="1432"/>
                    </a:lnTo>
                    <a:lnTo>
                      <a:pt x="170" y="1434"/>
                    </a:lnTo>
                    <a:lnTo>
                      <a:pt x="172" y="1436"/>
                    </a:lnTo>
                    <a:lnTo>
                      <a:pt x="170" y="1438"/>
                    </a:lnTo>
                    <a:lnTo>
                      <a:pt x="170" y="1440"/>
                    </a:lnTo>
                    <a:lnTo>
                      <a:pt x="170" y="1442"/>
                    </a:lnTo>
                    <a:lnTo>
                      <a:pt x="176" y="1448"/>
                    </a:lnTo>
                    <a:lnTo>
                      <a:pt x="176" y="1450"/>
                    </a:lnTo>
                    <a:lnTo>
                      <a:pt x="174" y="1450"/>
                    </a:lnTo>
                    <a:lnTo>
                      <a:pt x="172" y="1452"/>
                    </a:lnTo>
                    <a:lnTo>
                      <a:pt x="170" y="1454"/>
                    </a:lnTo>
                    <a:lnTo>
                      <a:pt x="172" y="1458"/>
                    </a:lnTo>
                    <a:lnTo>
                      <a:pt x="174" y="1462"/>
                    </a:lnTo>
                    <a:lnTo>
                      <a:pt x="176" y="1462"/>
                    </a:lnTo>
                    <a:lnTo>
                      <a:pt x="180" y="1462"/>
                    </a:lnTo>
                    <a:lnTo>
                      <a:pt x="186" y="1464"/>
                    </a:lnTo>
                    <a:lnTo>
                      <a:pt x="182" y="1468"/>
                    </a:lnTo>
                    <a:lnTo>
                      <a:pt x="178" y="1470"/>
                    </a:lnTo>
                    <a:lnTo>
                      <a:pt x="172" y="1470"/>
                    </a:lnTo>
                    <a:lnTo>
                      <a:pt x="170" y="1468"/>
                    </a:lnTo>
                    <a:lnTo>
                      <a:pt x="170" y="1472"/>
                    </a:lnTo>
                    <a:lnTo>
                      <a:pt x="174" y="1480"/>
                    </a:lnTo>
                    <a:lnTo>
                      <a:pt x="178" y="1482"/>
                    </a:lnTo>
                    <a:lnTo>
                      <a:pt x="182" y="1482"/>
                    </a:lnTo>
                    <a:lnTo>
                      <a:pt x="184" y="1486"/>
                    </a:lnTo>
                    <a:lnTo>
                      <a:pt x="186" y="1492"/>
                    </a:lnTo>
                    <a:lnTo>
                      <a:pt x="184" y="1494"/>
                    </a:lnTo>
                    <a:lnTo>
                      <a:pt x="182" y="1496"/>
                    </a:lnTo>
                    <a:lnTo>
                      <a:pt x="182" y="1498"/>
                    </a:lnTo>
                    <a:lnTo>
                      <a:pt x="186" y="1502"/>
                    </a:lnTo>
                    <a:lnTo>
                      <a:pt x="192" y="1504"/>
                    </a:lnTo>
                    <a:lnTo>
                      <a:pt x="196" y="1506"/>
                    </a:lnTo>
                    <a:lnTo>
                      <a:pt x="202" y="1510"/>
                    </a:lnTo>
                    <a:lnTo>
                      <a:pt x="204" y="1512"/>
                    </a:lnTo>
                    <a:lnTo>
                      <a:pt x="204" y="1514"/>
                    </a:lnTo>
                    <a:lnTo>
                      <a:pt x="202" y="1518"/>
                    </a:lnTo>
                    <a:lnTo>
                      <a:pt x="200" y="1520"/>
                    </a:lnTo>
                    <a:lnTo>
                      <a:pt x="202" y="1520"/>
                    </a:lnTo>
                    <a:lnTo>
                      <a:pt x="208" y="1524"/>
                    </a:lnTo>
                    <a:lnTo>
                      <a:pt x="228" y="1534"/>
                    </a:lnTo>
                    <a:lnTo>
                      <a:pt x="236" y="1538"/>
                    </a:lnTo>
                    <a:lnTo>
                      <a:pt x="242" y="1546"/>
                    </a:lnTo>
                    <a:lnTo>
                      <a:pt x="246" y="1552"/>
                    </a:lnTo>
                    <a:lnTo>
                      <a:pt x="250" y="1556"/>
                    </a:lnTo>
                    <a:lnTo>
                      <a:pt x="260" y="1562"/>
                    </a:lnTo>
                    <a:lnTo>
                      <a:pt x="268" y="1566"/>
                    </a:lnTo>
                    <a:lnTo>
                      <a:pt x="270" y="1570"/>
                    </a:lnTo>
                    <a:lnTo>
                      <a:pt x="272" y="1574"/>
                    </a:lnTo>
                    <a:lnTo>
                      <a:pt x="272" y="1576"/>
                    </a:lnTo>
                    <a:lnTo>
                      <a:pt x="274" y="1578"/>
                    </a:lnTo>
                    <a:lnTo>
                      <a:pt x="282" y="1582"/>
                    </a:lnTo>
                    <a:lnTo>
                      <a:pt x="294" y="1590"/>
                    </a:lnTo>
                    <a:lnTo>
                      <a:pt x="302" y="1596"/>
                    </a:lnTo>
                    <a:lnTo>
                      <a:pt x="310" y="1606"/>
                    </a:lnTo>
                    <a:lnTo>
                      <a:pt x="328" y="1626"/>
                    </a:lnTo>
                    <a:lnTo>
                      <a:pt x="346" y="1644"/>
                    </a:lnTo>
                    <a:lnTo>
                      <a:pt x="364" y="1654"/>
                    </a:lnTo>
                    <a:lnTo>
                      <a:pt x="380" y="1660"/>
                    </a:lnTo>
                    <a:lnTo>
                      <a:pt x="388" y="1664"/>
                    </a:lnTo>
                    <a:lnTo>
                      <a:pt x="392" y="1668"/>
                    </a:lnTo>
                    <a:lnTo>
                      <a:pt x="396" y="1670"/>
                    </a:lnTo>
                    <a:lnTo>
                      <a:pt x="402" y="1672"/>
                    </a:lnTo>
                    <a:lnTo>
                      <a:pt x="408" y="1670"/>
                    </a:lnTo>
                    <a:lnTo>
                      <a:pt x="412" y="1666"/>
                    </a:lnTo>
                    <a:lnTo>
                      <a:pt x="422" y="1658"/>
                    </a:lnTo>
                    <a:lnTo>
                      <a:pt x="436" y="1648"/>
                    </a:lnTo>
                    <a:lnTo>
                      <a:pt x="448" y="1642"/>
                    </a:lnTo>
                    <a:lnTo>
                      <a:pt x="462" y="1638"/>
                    </a:lnTo>
                    <a:lnTo>
                      <a:pt x="488" y="1634"/>
                    </a:lnTo>
                    <a:lnTo>
                      <a:pt x="504" y="1632"/>
                    </a:lnTo>
                    <a:lnTo>
                      <a:pt x="516" y="1632"/>
                    </a:lnTo>
                    <a:lnTo>
                      <a:pt x="530" y="1630"/>
                    </a:lnTo>
                    <a:lnTo>
                      <a:pt x="540" y="1628"/>
                    </a:lnTo>
                    <a:lnTo>
                      <a:pt x="554" y="1630"/>
                    </a:lnTo>
                    <a:lnTo>
                      <a:pt x="566" y="1630"/>
                    </a:lnTo>
                    <a:lnTo>
                      <a:pt x="572" y="1630"/>
                    </a:lnTo>
                    <a:lnTo>
                      <a:pt x="576" y="1630"/>
                    </a:lnTo>
                    <a:lnTo>
                      <a:pt x="580" y="1630"/>
                    </a:lnTo>
                    <a:lnTo>
                      <a:pt x="590" y="1632"/>
                    </a:lnTo>
                    <a:lnTo>
                      <a:pt x="592" y="1632"/>
                    </a:lnTo>
                    <a:lnTo>
                      <a:pt x="590" y="1632"/>
                    </a:lnTo>
                    <a:lnTo>
                      <a:pt x="582" y="1634"/>
                    </a:lnTo>
                    <a:lnTo>
                      <a:pt x="578" y="1634"/>
                    </a:lnTo>
                    <a:lnTo>
                      <a:pt x="576" y="1636"/>
                    </a:lnTo>
                    <a:lnTo>
                      <a:pt x="578" y="1636"/>
                    </a:lnTo>
                    <a:lnTo>
                      <a:pt x="594" y="1640"/>
                    </a:lnTo>
                    <a:lnTo>
                      <a:pt x="606" y="1644"/>
                    </a:lnTo>
                    <a:lnTo>
                      <a:pt x="618" y="1650"/>
                    </a:lnTo>
                    <a:lnTo>
                      <a:pt x="622" y="1652"/>
                    </a:lnTo>
                    <a:lnTo>
                      <a:pt x="626" y="1652"/>
                    </a:lnTo>
                    <a:lnTo>
                      <a:pt x="636" y="1644"/>
                    </a:lnTo>
                    <a:lnTo>
                      <a:pt x="648" y="1636"/>
                    </a:lnTo>
                    <a:lnTo>
                      <a:pt x="656" y="1632"/>
                    </a:lnTo>
                    <a:lnTo>
                      <a:pt x="664" y="1630"/>
                    </a:lnTo>
                    <a:lnTo>
                      <a:pt x="674" y="1628"/>
                    </a:lnTo>
                    <a:lnTo>
                      <a:pt x="680" y="1624"/>
                    </a:lnTo>
                    <a:lnTo>
                      <a:pt x="690" y="1614"/>
                    </a:lnTo>
                    <a:lnTo>
                      <a:pt x="698" y="1610"/>
                    </a:lnTo>
                    <a:lnTo>
                      <a:pt x="706" y="1606"/>
                    </a:lnTo>
                    <a:lnTo>
                      <a:pt x="716" y="1602"/>
                    </a:lnTo>
                    <a:lnTo>
                      <a:pt x="730" y="1600"/>
                    </a:lnTo>
                    <a:lnTo>
                      <a:pt x="742" y="1598"/>
                    </a:lnTo>
                    <a:lnTo>
                      <a:pt x="746" y="1596"/>
                    </a:lnTo>
                    <a:lnTo>
                      <a:pt x="746" y="1594"/>
                    </a:lnTo>
                    <a:lnTo>
                      <a:pt x="748" y="1590"/>
                    </a:lnTo>
                    <a:lnTo>
                      <a:pt x="754" y="1586"/>
                    </a:lnTo>
                    <a:lnTo>
                      <a:pt x="760" y="1582"/>
                    </a:lnTo>
                    <a:lnTo>
                      <a:pt x="774" y="1578"/>
                    </a:lnTo>
                    <a:lnTo>
                      <a:pt x="796" y="1574"/>
                    </a:lnTo>
                    <a:lnTo>
                      <a:pt x="814" y="1572"/>
                    </a:lnTo>
                    <a:lnTo>
                      <a:pt x="832" y="1572"/>
                    </a:lnTo>
                    <a:lnTo>
                      <a:pt x="838" y="1570"/>
                    </a:lnTo>
                    <a:lnTo>
                      <a:pt x="840" y="1568"/>
                    </a:lnTo>
                    <a:lnTo>
                      <a:pt x="844" y="1564"/>
                    </a:lnTo>
                    <a:lnTo>
                      <a:pt x="846" y="1566"/>
                    </a:lnTo>
                    <a:lnTo>
                      <a:pt x="850" y="1570"/>
                    </a:lnTo>
                    <a:lnTo>
                      <a:pt x="860" y="1570"/>
                    </a:lnTo>
                    <a:lnTo>
                      <a:pt x="874" y="1570"/>
                    </a:lnTo>
                    <a:lnTo>
                      <a:pt x="884" y="1574"/>
                    </a:lnTo>
                    <a:lnTo>
                      <a:pt x="890" y="1578"/>
                    </a:lnTo>
                    <a:lnTo>
                      <a:pt x="896" y="1584"/>
                    </a:lnTo>
                    <a:lnTo>
                      <a:pt x="908" y="1600"/>
                    </a:lnTo>
                    <a:lnTo>
                      <a:pt x="916" y="1616"/>
                    </a:lnTo>
                    <a:lnTo>
                      <a:pt x="924" y="1642"/>
                    </a:lnTo>
                    <a:lnTo>
                      <a:pt x="930" y="1654"/>
                    </a:lnTo>
                    <a:lnTo>
                      <a:pt x="936" y="1664"/>
                    </a:lnTo>
                    <a:lnTo>
                      <a:pt x="944" y="1670"/>
                    </a:lnTo>
                    <a:lnTo>
                      <a:pt x="948" y="1672"/>
                    </a:lnTo>
                    <a:lnTo>
                      <a:pt x="954" y="1672"/>
                    </a:lnTo>
                    <a:lnTo>
                      <a:pt x="970" y="1672"/>
                    </a:lnTo>
                    <a:lnTo>
                      <a:pt x="976" y="1672"/>
                    </a:lnTo>
                    <a:lnTo>
                      <a:pt x="984" y="1670"/>
                    </a:lnTo>
                    <a:lnTo>
                      <a:pt x="990" y="1668"/>
                    </a:lnTo>
                    <a:lnTo>
                      <a:pt x="992" y="1664"/>
                    </a:lnTo>
                    <a:lnTo>
                      <a:pt x="992" y="1662"/>
                    </a:lnTo>
                    <a:lnTo>
                      <a:pt x="992" y="1658"/>
                    </a:lnTo>
                    <a:lnTo>
                      <a:pt x="992" y="1656"/>
                    </a:lnTo>
                    <a:lnTo>
                      <a:pt x="996" y="1658"/>
                    </a:lnTo>
                    <a:lnTo>
                      <a:pt x="1002" y="1660"/>
                    </a:lnTo>
                    <a:lnTo>
                      <a:pt x="1008" y="1662"/>
                    </a:lnTo>
                    <a:lnTo>
                      <a:pt x="1018" y="1662"/>
                    </a:lnTo>
                    <a:lnTo>
                      <a:pt x="1028" y="1662"/>
                    </a:lnTo>
                    <a:lnTo>
                      <a:pt x="1036" y="1660"/>
                    </a:lnTo>
                    <a:lnTo>
                      <a:pt x="1040" y="1656"/>
                    </a:lnTo>
                    <a:lnTo>
                      <a:pt x="1042" y="1654"/>
                    </a:lnTo>
                    <a:lnTo>
                      <a:pt x="1042" y="1650"/>
                    </a:lnTo>
                    <a:lnTo>
                      <a:pt x="1036" y="1640"/>
                    </a:lnTo>
                    <a:lnTo>
                      <a:pt x="1048" y="1650"/>
                    </a:lnTo>
                    <a:lnTo>
                      <a:pt x="1048" y="1658"/>
                    </a:lnTo>
                    <a:lnTo>
                      <a:pt x="1050" y="1662"/>
                    </a:lnTo>
                    <a:lnTo>
                      <a:pt x="1052" y="1662"/>
                    </a:lnTo>
                    <a:lnTo>
                      <a:pt x="1056" y="1662"/>
                    </a:lnTo>
                    <a:lnTo>
                      <a:pt x="1060" y="1660"/>
                    </a:lnTo>
                    <a:lnTo>
                      <a:pt x="1062" y="1662"/>
                    </a:lnTo>
                    <a:lnTo>
                      <a:pt x="1064" y="1666"/>
                    </a:lnTo>
                    <a:lnTo>
                      <a:pt x="1066" y="1682"/>
                    </a:lnTo>
                    <a:lnTo>
                      <a:pt x="1070" y="1684"/>
                    </a:lnTo>
                    <a:lnTo>
                      <a:pt x="1076" y="1688"/>
                    </a:lnTo>
                    <a:lnTo>
                      <a:pt x="1082" y="1690"/>
                    </a:lnTo>
                    <a:lnTo>
                      <a:pt x="1084" y="1690"/>
                    </a:lnTo>
                    <a:lnTo>
                      <a:pt x="1086" y="1686"/>
                    </a:lnTo>
                    <a:lnTo>
                      <a:pt x="1088" y="1684"/>
                    </a:lnTo>
                    <a:lnTo>
                      <a:pt x="1090" y="1684"/>
                    </a:lnTo>
                    <a:lnTo>
                      <a:pt x="1094" y="1684"/>
                    </a:lnTo>
                    <a:lnTo>
                      <a:pt x="1096" y="1688"/>
                    </a:lnTo>
                    <a:lnTo>
                      <a:pt x="1096" y="1690"/>
                    </a:lnTo>
                    <a:lnTo>
                      <a:pt x="1094" y="1694"/>
                    </a:lnTo>
                    <a:lnTo>
                      <a:pt x="1090" y="1698"/>
                    </a:lnTo>
                    <a:lnTo>
                      <a:pt x="1090" y="1700"/>
                    </a:lnTo>
                    <a:lnTo>
                      <a:pt x="1092" y="1704"/>
                    </a:lnTo>
                    <a:lnTo>
                      <a:pt x="1096" y="1708"/>
                    </a:lnTo>
                    <a:lnTo>
                      <a:pt x="1094" y="1708"/>
                    </a:lnTo>
                    <a:lnTo>
                      <a:pt x="1094" y="1712"/>
                    </a:lnTo>
                    <a:lnTo>
                      <a:pt x="1100" y="1718"/>
                    </a:lnTo>
                    <a:lnTo>
                      <a:pt x="1102" y="1724"/>
                    </a:lnTo>
                    <a:lnTo>
                      <a:pt x="1104" y="1730"/>
                    </a:lnTo>
                    <a:lnTo>
                      <a:pt x="1104" y="1742"/>
                    </a:lnTo>
                    <a:lnTo>
                      <a:pt x="1100" y="1756"/>
                    </a:lnTo>
                    <a:lnTo>
                      <a:pt x="1100" y="1770"/>
                    </a:lnTo>
                    <a:lnTo>
                      <a:pt x="1100" y="1782"/>
                    </a:lnTo>
                    <a:lnTo>
                      <a:pt x="1098" y="1790"/>
                    </a:lnTo>
                    <a:lnTo>
                      <a:pt x="1094" y="1798"/>
                    </a:lnTo>
                    <a:lnTo>
                      <a:pt x="1090" y="1804"/>
                    </a:lnTo>
                    <a:lnTo>
                      <a:pt x="1084" y="1814"/>
                    </a:lnTo>
                    <a:lnTo>
                      <a:pt x="1082" y="1820"/>
                    </a:lnTo>
                    <a:lnTo>
                      <a:pt x="1082" y="1824"/>
                    </a:lnTo>
                    <a:lnTo>
                      <a:pt x="1082" y="1828"/>
                    </a:lnTo>
                    <a:lnTo>
                      <a:pt x="1084" y="1828"/>
                    </a:lnTo>
                    <a:lnTo>
                      <a:pt x="1088" y="1828"/>
                    </a:lnTo>
                    <a:lnTo>
                      <a:pt x="1092" y="1828"/>
                    </a:lnTo>
                    <a:lnTo>
                      <a:pt x="1090" y="1834"/>
                    </a:lnTo>
                    <a:lnTo>
                      <a:pt x="1090" y="1838"/>
                    </a:lnTo>
                    <a:lnTo>
                      <a:pt x="1092" y="1844"/>
                    </a:lnTo>
                    <a:lnTo>
                      <a:pt x="1094" y="1848"/>
                    </a:lnTo>
                    <a:lnTo>
                      <a:pt x="1092" y="1852"/>
                    </a:lnTo>
                    <a:lnTo>
                      <a:pt x="1090" y="1852"/>
                    </a:lnTo>
                    <a:lnTo>
                      <a:pt x="1088" y="1850"/>
                    </a:lnTo>
                    <a:lnTo>
                      <a:pt x="1086" y="1848"/>
                    </a:lnTo>
                    <a:lnTo>
                      <a:pt x="1082" y="1852"/>
                    </a:lnTo>
                    <a:lnTo>
                      <a:pt x="1082" y="1854"/>
                    </a:lnTo>
                    <a:lnTo>
                      <a:pt x="1082" y="1858"/>
                    </a:lnTo>
                    <a:lnTo>
                      <a:pt x="1086" y="1864"/>
                    </a:lnTo>
                    <a:lnTo>
                      <a:pt x="1094" y="1868"/>
                    </a:lnTo>
                    <a:lnTo>
                      <a:pt x="1106" y="1872"/>
                    </a:lnTo>
                    <a:lnTo>
                      <a:pt x="1110" y="1872"/>
                    </a:lnTo>
                    <a:lnTo>
                      <a:pt x="1110" y="1874"/>
                    </a:lnTo>
                    <a:lnTo>
                      <a:pt x="1110" y="1876"/>
                    </a:lnTo>
                    <a:lnTo>
                      <a:pt x="1106" y="1878"/>
                    </a:lnTo>
                    <a:lnTo>
                      <a:pt x="1104" y="1880"/>
                    </a:lnTo>
                    <a:lnTo>
                      <a:pt x="1098" y="1880"/>
                    </a:lnTo>
                    <a:lnTo>
                      <a:pt x="1094" y="1878"/>
                    </a:lnTo>
                    <a:lnTo>
                      <a:pt x="1090" y="1874"/>
                    </a:lnTo>
                    <a:lnTo>
                      <a:pt x="1084" y="1868"/>
                    </a:lnTo>
                    <a:lnTo>
                      <a:pt x="1082" y="1866"/>
                    </a:lnTo>
                    <a:lnTo>
                      <a:pt x="1080" y="1866"/>
                    </a:lnTo>
                    <a:lnTo>
                      <a:pt x="1080" y="1872"/>
                    </a:lnTo>
                    <a:lnTo>
                      <a:pt x="1080" y="1882"/>
                    </a:lnTo>
                    <a:lnTo>
                      <a:pt x="1078" y="1898"/>
                    </a:lnTo>
                    <a:lnTo>
                      <a:pt x="1074" y="1910"/>
                    </a:lnTo>
                    <a:lnTo>
                      <a:pt x="1072" y="1914"/>
                    </a:lnTo>
                    <a:lnTo>
                      <a:pt x="1068" y="1918"/>
                    </a:lnTo>
                    <a:lnTo>
                      <a:pt x="1066" y="1918"/>
                    </a:lnTo>
                    <a:lnTo>
                      <a:pt x="1062" y="1914"/>
                    </a:lnTo>
                    <a:lnTo>
                      <a:pt x="1056" y="1910"/>
                    </a:lnTo>
                    <a:lnTo>
                      <a:pt x="1056" y="1912"/>
                    </a:lnTo>
                    <a:lnTo>
                      <a:pt x="1058" y="1922"/>
                    </a:lnTo>
                    <a:lnTo>
                      <a:pt x="1064" y="1936"/>
                    </a:lnTo>
                    <a:lnTo>
                      <a:pt x="1076" y="1964"/>
                    </a:lnTo>
                    <a:lnTo>
                      <a:pt x="1080" y="1974"/>
                    </a:lnTo>
                    <a:lnTo>
                      <a:pt x="1084" y="1982"/>
                    </a:lnTo>
                    <a:lnTo>
                      <a:pt x="1088" y="1988"/>
                    </a:lnTo>
                    <a:lnTo>
                      <a:pt x="1094" y="1996"/>
                    </a:lnTo>
                    <a:lnTo>
                      <a:pt x="1100" y="2006"/>
                    </a:lnTo>
                    <a:lnTo>
                      <a:pt x="1110" y="2018"/>
                    </a:lnTo>
                    <a:lnTo>
                      <a:pt x="1132" y="2042"/>
                    </a:lnTo>
                    <a:lnTo>
                      <a:pt x="1140" y="2052"/>
                    </a:lnTo>
                    <a:lnTo>
                      <a:pt x="1142" y="2058"/>
                    </a:lnTo>
                    <a:lnTo>
                      <a:pt x="1150" y="2070"/>
                    </a:lnTo>
                    <a:lnTo>
                      <a:pt x="1172" y="2092"/>
                    </a:lnTo>
                    <a:lnTo>
                      <a:pt x="1178" y="2100"/>
                    </a:lnTo>
                    <a:lnTo>
                      <a:pt x="1180" y="2110"/>
                    </a:lnTo>
                    <a:lnTo>
                      <a:pt x="1184" y="2118"/>
                    </a:lnTo>
                    <a:lnTo>
                      <a:pt x="1190" y="2128"/>
                    </a:lnTo>
                    <a:lnTo>
                      <a:pt x="1194" y="2136"/>
                    </a:lnTo>
                    <a:lnTo>
                      <a:pt x="1196" y="2142"/>
                    </a:lnTo>
                    <a:lnTo>
                      <a:pt x="1194" y="2148"/>
                    </a:lnTo>
                    <a:lnTo>
                      <a:pt x="1194" y="2156"/>
                    </a:lnTo>
                    <a:lnTo>
                      <a:pt x="1194" y="2158"/>
                    </a:lnTo>
                    <a:lnTo>
                      <a:pt x="1196" y="2160"/>
                    </a:lnTo>
                    <a:lnTo>
                      <a:pt x="1198" y="2164"/>
                    </a:lnTo>
                    <a:lnTo>
                      <a:pt x="1200" y="2168"/>
                    </a:lnTo>
                    <a:lnTo>
                      <a:pt x="1204" y="2170"/>
                    </a:lnTo>
                    <a:lnTo>
                      <a:pt x="1208" y="2168"/>
                    </a:lnTo>
                    <a:lnTo>
                      <a:pt x="1216" y="2164"/>
                    </a:lnTo>
                    <a:lnTo>
                      <a:pt x="1222" y="2162"/>
                    </a:lnTo>
                    <a:lnTo>
                      <a:pt x="1226" y="2162"/>
                    </a:lnTo>
                    <a:lnTo>
                      <a:pt x="1234" y="2162"/>
                    </a:lnTo>
                    <a:lnTo>
                      <a:pt x="1226" y="2168"/>
                    </a:lnTo>
                    <a:lnTo>
                      <a:pt x="1220" y="2172"/>
                    </a:lnTo>
                    <a:lnTo>
                      <a:pt x="1208" y="2174"/>
                    </a:lnTo>
                    <a:lnTo>
                      <a:pt x="1202" y="2176"/>
                    </a:lnTo>
                    <a:lnTo>
                      <a:pt x="1200" y="2178"/>
                    </a:lnTo>
                    <a:lnTo>
                      <a:pt x="1202" y="2182"/>
                    </a:lnTo>
                    <a:lnTo>
                      <a:pt x="1212" y="2202"/>
                    </a:lnTo>
                    <a:lnTo>
                      <a:pt x="1226" y="2240"/>
                    </a:lnTo>
                    <a:lnTo>
                      <a:pt x="1232" y="2260"/>
                    </a:lnTo>
                    <a:lnTo>
                      <a:pt x="1238" y="2278"/>
                    </a:lnTo>
                    <a:lnTo>
                      <a:pt x="1238" y="2294"/>
                    </a:lnTo>
                    <a:lnTo>
                      <a:pt x="1236" y="2300"/>
                    </a:lnTo>
                    <a:lnTo>
                      <a:pt x="1234" y="2306"/>
                    </a:lnTo>
                    <a:lnTo>
                      <a:pt x="1230" y="2314"/>
                    </a:lnTo>
                    <a:lnTo>
                      <a:pt x="1230" y="2324"/>
                    </a:lnTo>
                    <a:lnTo>
                      <a:pt x="1230" y="2336"/>
                    </a:lnTo>
                    <a:lnTo>
                      <a:pt x="1234" y="2346"/>
                    </a:lnTo>
                    <a:lnTo>
                      <a:pt x="1246" y="2372"/>
                    </a:lnTo>
                    <a:lnTo>
                      <a:pt x="1256" y="2396"/>
                    </a:lnTo>
                    <a:lnTo>
                      <a:pt x="1260" y="2408"/>
                    </a:lnTo>
                    <a:lnTo>
                      <a:pt x="1262" y="2422"/>
                    </a:lnTo>
                    <a:lnTo>
                      <a:pt x="1262" y="2436"/>
                    </a:lnTo>
                    <a:lnTo>
                      <a:pt x="1262" y="2450"/>
                    </a:lnTo>
                    <a:lnTo>
                      <a:pt x="1258" y="2464"/>
                    </a:lnTo>
                    <a:lnTo>
                      <a:pt x="1254" y="2476"/>
                    </a:lnTo>
                    <a:lnTo>
                      <a:pt x="1246" y="2486"/>
                    </a:lnTo>
                    <a:lnTo>
                      <a:pt x="1238" y="2494"/>
                    </a:lnTo>
                    <a:lnTo>
                      <a:pt x="1230" y="2502"/>
                    </a:lnTo>
                    <a:lnTo>
                      <a:pt x="1222" y="2510"/>
                    </a:lnTo>
                    <a:lnTo>
                      <a:pt x="1218" y="2518"/>
                    </a:lnTo>
                    <a:lnTo>
                      <a:pt x="1212" y="2528"/>
                    </a:lnTo>
                    <a:lnTo>
                      <a:pt x="1206" y="2548"/>
                    </a:lnTo>
                    <a:lnTo>
                      <a:pt x="1202" y="2570"/>
                    </a:lnTo>
                    <a:lnTo>
                      <a:pt x="1196" y="2610"/>
                    </a:lnTo>
                    <a:lnTo>
                      <a:pt x="1192" y="2626"/>
                    </a:lnTo>
                    <a:lnTo>
                      <a:pt x="1188" y="2640"/>
                    </a:lnTo>
                    <a:lnTo>
                      <a:pt x="1182" y="2652"/>
                    </a:lnTo>
                    <a:lnTo>
                      <a:pt x="1178" y="2662"/>
                    </a:lnTo>
                    <a:lnTo>
                      <a:pt x="1176" y="2670"/>
                    </a:lnTo>
                    <a:lnTo>
                      <a:pt x="1176" y="2680"/>
                    </a:lnTo>
                    <a:lnTo>
                      <a:pt x="1178" y="2700"/>
                    </a:lnTo>
                    <a:lnTo>
                      <a:pt x="1178" y="2712"/>
                    </a:lnTo>
                    <a:lnTo>
                      <a:pt x="1178" y="2726"/>
                    </a:lnTo>
                    <a:lnTo>
                      <a:pt x="1176" y="2736"/>
                    </a:lnTo>
                    <a:lnTo>
                      <a:pt x="1176" y="2746"/>
                    </a:lnTo>
                    <a:lnTo>
                      <a:pt x="1180" y="2764"/>
                    </a:lnTo>
                    <a:lnTo>
                      <a:pt x="1188" y="2784"/>
                    </a:lnTo>
                    <a:lnTo>
                      <a:pt x="1200" y="2804"/>
                    </a:lnTo>
                    <a:lnTo>
                      <a:pt x="1222" y="2850"/>
                    </a:lnTo>
                    <a:lnTo>
                      <a:pt x="1234" y="2876"/>
                    </a:lnTo>
                    <a:lnTo>
                      <a:pt x="1242" y="2904"/>
                    </a:lnTo>
                    <a:lnTo>
                      <a:pt x="1250" y="2930"/>
                    </a:lnTo>
                    <a:lnTo>
                      <a:pt x="1260" y="2946"/>
                    </a:lnTo>
                    <a:lnTo>
                      <a:pt x="1268" y="2958"/>
                    </a:lnTo>
                    <a:lnTo>
                      <a:pt x="1276" y="2966"/>
                    </a:lnTo>
                    <a:lnTo>
                      <a:pt x="1284" y="2976"/>
                    </a:lnTo>
                    <a:lnTo>
                      <a:pt x="1288" y="2990"/>
                    </a:lnTo>
                    <a:lnTo>
                      <a:pt x="1288" y="3008"/>
                    </a:lnTo>
                    <a:lnTo>
                      <a:pt x="1286" y="3038"/>
                    </a:lnTo>
                    <a:lnTo>
                      <a:pt x="1284" y="3052"/>
                    </a:lnTo>
                    <a:lnTo>
                      <a:pt x="1286" y="3070"/>
                    </a:lnTo>
                    <a:lnTo>
                      <a:pt x="1294" y="3112"/>
                    </a:lnTo>
                    <a:lnTo>
                      <a:pt x="1304" y="3156"/>
                    </a:lnTo>
                    <a:lnTo>
                      <a:pt x="1308" y="3178"/>
                    </a:lnTo>
                    <a:lnTo>
                      <a:pt x="1310" y="3200"/>
                    </a:lnTo>
                    <a:lnTo>
                      <a:pt x="1312" y="3220"/>
                    </a:lnTo>
                    <a:lnTo>
                      <a:pt x="1318" y="3238"/>
                    </a:lnTo>
                    <a:lnTo>
                      <a:pt x="1326" y="3254"/>
                    </a:lnTo>
                    <a:lnTo>
                      <a:pt x="1334" y="3266"/>
                    </a:lnTo>
                    <a:lnTo>
                      <a:pt x="1342" y="3278"/>
                    </a:lnTo>
                    <a:lnTo>
                      <a:pt x="1352" y="3286"/>
                    </a:lnTo>
                    <a:lnTo>
                      <a:pt x="1366" y="3302"/>
                    </a:lnTo>
                    <a:lnTo>
                      <a:pt x="1376" y="3316"/>
                    </a:lnTo>
                    <a:lnTo>
                      <a:pt x="1384" y="3330"/>
                    </a:lnTo>
                    <a:lnTo>
                      <a:pt x="1388" y="3344"/>
                    </a:lnTo>
                    <a:lnTo>
                      <a:pt x="1392" y="3358"/>
                    </a:lnTo>
                    <a:lnTo>
                      <a:pt x="1396" y="3374"/>
                    </a:lnTo>
                    <a:lnTo>
                      <a:pt x="1402" y="3392"/>
                    </a:lnTo>
                    <a:lnTo>
                      <a:pt x="1410" y="3414"/>
                    </a:lnTo>
                    <a:lnTo>
                      <a:pt x="1424" y="3436"/>
                    </a:lnTo>
                    <a:lnTo>
                      <a:pt x="1436" y="3458"/>
                    </a:lnTo>
                    <a:lnTo>
                      <a:pt x="1444" y="3474"/>
                    </a:lnTo>
                    <a:lnTo>
                      <a:pt x="1446" y="3490"/>
                    </a:lnTo>
                    <a:lnTo>
                      <a:pt x="1446" y="3502"/>
                    </a:lnTo>
                    <a:lnTo>
                      <a:pt x="1442" y="3510"/>
                    </a:lnTo>
                    <a:lnTo>
                      <a:pt x="1438" y="3516"/>
                    </a:lnTo>
                    <a:lnTo>
                      <a:pt x="1434" y="3518"/>
                    </a:lnTo>
                    <a:lnTo>
                      <a:pt x="1432" y="3518"/>
                    </a:lnTo>
                    <a:lnTo>
                      <a:pt x="1430" y="3516"/>
                    </a:lnTo>
                    <a:lnTo>
                      <a:pt x="1426" y="3518"/>
                    </a:lnTo>
                    <a:lnTo>
                      <a:pt x="1424" y="3518"/>
                    </a:lnTo>
                    <a:lnTo>
                      <a:pt x="1424" y="3522"/>
                    </a:lnTo>
                    <a:lnTo>
                      <a:pt x="1424" y="3526"/>
                    </a:lnTo>
                    <a:lnTo>
                      <a:pt x="1424" y="3532"/>
                    </a:lnTo>
                    <a:lnTo>
                      <a:pt x="1428" y="3538"/>
                    </a:lnTo>
                    <a:lnTo>
                      <a:pt x="1432" y="3546"/>
                    </a:lnTo>
                    <a:lnTo>
                      <a:pt x="1442" y="3558"/>
                    </a:lnTo>
                    <a:lnTo>
                      <a:pt x="1446" y="3568"/>
                    </a:lnTo>
                    <a:lnTo>
                      <a:pt x="1448" y="3574"/>
                    </a:lnTo>
                    <a:lnTo>
                      <a:pt x="1444" y="3580"/>
                    </a:lnTo>
                    <a:lnTo>
                      <a:pt x="1442" y="3582"/>
                    </a:lnTo>
                    <a:lnTo>
                      <a:pt x="1442" y="3588"/>
                    </a:lnTo>
                    <a:lnTo>
                      <a:pt x="1442" y="3596"/>
                    </a:lnTo>
                    <a:lnTo>
                      <a:pt x="1446" y="3602"/>
                    </a:lnTo>
                    <a:lnTo>
                      <a:pt x="1448" y="3602"/>
                    </a:lnTo>
                    <a:lnTo>
                      <a:pt x="1448" y="3598"/>
                    </a:lnTo>
                    <a:lnTo>
                      <a:pt x="1450" y="3594"/>
                    </a:lnTo>
                    <a:lnTo>
                      <a:pt x="1452" y="3590"/>
                    </a:lnTo>
                    <a:lnTo>
                      <a:pt x="1454" y="3588"/>
                    </a:lnTo>
                    <a:lnTo>
                      <a:pt x="1458" y="3588"/>
                    </a:lnTo>
                    <a:lnTo>
                      <a:pt x="1460" y="3588"/>
                    </a:lnTo>
                    <a:lnTo>
                      <a:pt x="1462" y="3590"/>
                    </a:lnTo>
                    <a:lnTo>
                      <a:pt x="1464" y="3592"/>
                    </a:lnTo>
                    <a:lnTo>
                      <a:pt x="1464" y="3596"/>
                    </a:lnTo>
                    <a:lnTo>
                      <a:pt x="1464" y="3602"/>
                    </a:lnTo>
                    <a:lnTo>
                      <a:pt x="1466" y="3604"/>
                    </a:lnTo>
                    <a:lnTo>
                      <a:pt x="1470" y="3606"/>
                    </a:lnTo>
                    <a:lnTo>
                      <a:pt x="1472" y="3606"/>
                    </a:lnTo>
                    <a:lnTo>
                      <a:pt x="1478" y="3606"/>
                    </a:lnTo>
                    <a:lnTo>
                      <a:pt x="1480" y="3608"/>
                    </a:lnTo>
                    <a:lnTo>
                      <a:pt x="1482" y="3612"/>
                    </a:lnTo>
                    <a:lnTo>
                      <a:pt x="1484" y="3618"/>
                    </a:lnTo>
                    <a:lnTo>
                      <a:pt x="1486" y="3620"/>
                    </a:lnTo>
                    <a:lnTo>
                      <a:pt x="1490" y="3620"/>
                    </a:lnTo>
                    <a:lnTo>
                      <a:pt x="1494" y="3624"/>
                    </a:lnTo>
                    <a:lnTo>
                      <a:pt x="1496" y="3628"/>
                    </a:lnTo>
                    <a:lnTo>
                      <a:pt x="1500" y="3626"/>
                    </a:lnTo>
                    <a:lnTo>
                      <a:pt x="1506" y="3626"/>
                    </a:lnTo>
                    <a:lnTo>
                      <a:pt x="1510" y="3626"/>
                    </a:lnTo>
                    <a:lnTo>
                      <a:pt x="1514" y="3628"/>
                    </a:lnTo>
                    <a:lnTo>
                      <a:pt x="1516" y="3626"/>
                    </a:lnTo>
                    <a:lnTo>
                      <a:pt x="1520" y="3620"/>
                    </a:lnTo>
                    <a:lnTo>
                      <a:pt x="1526" y="3612"/>
                    </a:lnTo>
                    <a:lnTo>
                      <a:pt x="1532" y="3610"/>
                    </a:lnTo>
                    <a:lnTo>
                      <a:pt x="1540" y="3608"/>
                    </a:lnTo>
                    <a:lnTo>
                      <a:pt x="1552" y="3606"/>
                    </a:lnTo>
                    <a:lnTo>
                      <a:pt x="1558" y="3608"/>
                    </a:lnTo>
                    <a:lnTo>
                      <a:pt x="1564" y="3608"/>
                    </a:lnTo>
                    <a:lnTo>
                      <a:pt x="1576" y="3604"/>
                    </a:lnTo>
                    <a:lnTo>
                      <a:pt x="1584" y="3602"/>
                    </a:lnTo>
                    <a:lnTo>
                      <a:pt x="1590" y="3598"/>
                    </a:lnTo>
                    <a:lnTo>
                      <a:pt x="1594" y="3592"/>
                    </a:lnTo>
                    <a:lnTo>
                      <a:pt x="1600" y="3586"/>
                    </a:lnTo>
                    <a:lnTo>
                      <a:pt x="1602" y="3586"/>
                    </a:lnTo>
                    <a:lnTo>
                      <a:pt x="1608" y="3584"/>
                    </a:lnTo>
                    <a:lnTo>
                      <a:pt x="1620" y="3584"/>
                    </a:lnTo>
                    <a:lnTo>
                      <a:pt x="1632" y="3588"/>
                    </a:lnTo>
                    <a:lnTo>
                      <a:pt x="1642" y="3590"/>
                    </a:lnTo>
                    <a:lnTo>
                      <a:pt x="1648" y="3590"/>
                    </a:lnTo>
                    <a:lnTo>
                      <a:pt x="1652" y="3586"/>
                    </a:lnTo>
                    <a:lnTo>
                      <a:pt x="1656" y="3586"/>
                    </a:lnTo>
                    <a:lnTo>
                      <a:pt x="1664" y="3586"/>
                    </a:lnTo>
                    <a:lnTo>
                      <a:pt x="1678" y="3592"/>
                    </a:lnTo>
                    <a:lnTo>
                      <a:pt x="1686" y="3594"/>
                    </a:lnTo>
                    <a:lnTo>
                      <a:pt x="1694" y="3594"/>
                    </a:lnTo>
                    <a:lnTo>
                      <a:pt x="1702" y="3594"/>
                    </a:lnTo>
                    <a:lnTo>
                      <a:pt x="1706" y="3590"/>
                    </a:lnTo>
                    <a:lnTo>
                      <a:pt x="1712" y="3584"/>
                    </a:lnTo>
                    <a:lnTo>
                      <a:pt x="1718" y="3582"/>
                    </a:lnTo>
                    <a:lnTo>
                      <a:pt x="1724" y="3584"/>
                    </a:lnTo>
                    <a:lnTo>
                      <a:pt x="1730" y="3584"/>
                    </a:lnTo>
                    <a:lnTo>
                      <a:pt x="1738" y="3586"/>
                    </a:lnTo>
                    <a:lnTo>
                      <a:pt x="1740" y="3584"/>
                    </a:lnTo>
                    <a:lnTo>
                      <a:pt x="1740" y="3580"/>
                    </a:lnTo>
                    <a:lnTo>
                      <a:pt x="1740" y="3574"/>
                    </a:lnTo>
                    <a:lnTo>
                      <a:pt x="1742" y="3572"/>
                    </a:lnTo>
                    <a:lnTo>
                      <a:pt x="1748" y="3572"/>
                    </a:lnTo>
                    <a:lnTo>
                      <a:pt x="1756" y="3572"/>
                    </a:lnTo>
                    <a:lnTo>
                      <a:pt x="1764" y="3572"/>
                    </a:lnTo>
                    <a:lnTo>
                      <a:pt x="1774" y="3570"/>
                    </a:lnTo>
                    <a:lnTo>
                      <a:pt x="1782" y="3568"/>
                    </a:lnTo>
                    <a:lnTo>
                      <a:pt x="1792" y="3562"/>
                    </a:lnTo>
                    <a:lnTo>
                      <a:pt x="1810" y="3550"/>
                    </a:lnTo>
                    <a:lnTo>
                      <a:pt x="1832" y="3532"/>
                    </a:lnTo>
                    <a:lnTo>
                      <a:pt x="1858" y="3506"/>
                    </a:lnTo>
                    <a:lnTo>
                      <a:pt x="1870" y="3490"/>
                    </a:lnTo>
                    <a:lnTo>
                      <a:pt x="1884" y="3472"/>
                    </a:lnTo>
                    <a:lnTo>
                      <a:pt x="1892" y="3462"/>
                    </a:lnTo>
                    <a:lnTo>
                      <a:pt x="1898" y="3456"/>
                    </a:lnTo>
                    <a:lnTo>
                      <a:pt x="1912" y="3442"/>
                    </a:lnTo>
                    <a:lnTo>
                      <a:pt x="1920" y="3432"/>
                    </a:lnTo>
                    <a:lnTo>
                      <a:pt x="1930" y="3418"/>
                    </a:lnTo>
                    <a:lnTo>
                      <a:pt x="1940" y="3398"/>
                    </a:lnTo>
                    <a:lnTo>
                      <a:pt x="1952" y="3372"/>
                    </a:lnTo>
                    <a:lnTo>
                      <a:pt x="1968" y="3344"/>
                    </a:lnTo>
                    <a:lnTo>
                      <a:pt x="1980" y="3324"/>
                    </a:lnTo>
                    <a:lnTo>
                      <a:pt x="1992" y="3314"/>
                    </a:lnTo>
                    <a:lnTo>
                      <a:pt x="2002" y="3304"/>
                    </a:lnTo>
                    <a:lnTo>
                      <a:pt x="2010" y="3294"/>
                    </a:lnTo>
                    <a:lnTo>
                      <a:pt x="2018" y="3276"/>
                    </a:lnTo>
                    <a:lnTo>
                      <a:pt x="2026" y="3250"/>
                    </a:lnTo>
                    <a:lnTo>
                      <a:pt x="2030" y="3210"/>
                    </a:lnTo>
                    <a:lnTo>
                      <a:pt x="2034" y="3182"/>
                    </a:lnTo>
                    <a:lnTo>
                      <a:pt x="2032" y="3176"/>
                    </a:lnTo>
                    <a:lnTo>
                      <a:pt x="2030" y="3176"/>
                    </a:lnTo>
                    <a:lnTo>
                      <a:pt x="2026" y="3176"/>
                    </a:lnTo>
                    <a:lnTo>
                      <a:pt x="2024" y="3176"/>
                    </a:lnTo>
                    <a:lnTo>
                      <a:pt x="2022" y="3170"/>
                    </a:lnTo>
                    <a:lnTo>
                      <a:pt x="2020" y="3164"/>
                    </a:lnTo>
                    <a:lnTo>
                      <a:pt x="2024" y="3156"/>
                    </a:lnTo>
                    <a:lnTo>
                      <a:pt x="2028" y="3148"/>
                    </a:lnTo>
                    <a:lnTo>
                      <a:pt x="2036" y="3140"/>
                    </a:lnTo>
                    <a:lnTo>
                      <a:pt x="2046" y="3132"/>
                    </a:lnTo>
                    <a:lnTo>
                      <a:pt x="2056" y="3126"/>
                    </a:lnTo>
                    <a:lnTo>
                      <a:pt x="2070" y="3118"/>
                    </a:lnTo>
                    <a:lnTo>
                      <a:pt x="2084" y="3114"/>
                    </a:lnTo>
                    <a:lnTo>
                      <a:pt x="2096" y="3108"/>
                    </a:lnTo>
                    <a:lnTo>
                      <a:pt x="2108" y="3100"/>
                    </a:lnTo>
                    <a:lnTo>
                      <a:pt x="2118" y="3094"/>
                    </a:lnTo>
                    <a:lnTo>
                      <a:pt x="2126" y="3086"/>
                    </a:lnTo>
                    <a:lnTo>
                      <a:pt x="2132" y="3078"/>
                    </a:lnTo>
                    <a:lnTo>
                      <a:pt x="2136" y="3070"/>
                    </a:lnTo>
                    <a:lnTo>
                      <a:pt x="2136" y="3062"/>
                    </a:lnTo>
                    <a:lnTo>
                      <a:pt x="2134" y="3056"/>
                    </a:lnTo>
                    <a:lnTo>
                      <a:pt x="2130" y="3050"/>
                    </a:lnTo>
                    <a:lnTo>
                      <a:pt x="2130" y="3044"/>
                    </a:lnTo>
                    <a:lnTo>
                      <a:pt x="2132" y="3034"/>
                    </a:lnTo>
                    <a:lnTo>
                      <a:pt x="2136" y="3016"/>
                    </a:lnTo>
                    <a:lnTo>
                      <a:pt x="2138" y="3006"/>
                    </a:lnTo>
                    <a:lnTo>
                      <a:pt x="2138" y="2990"/>
                    </a:lnTo>
                    <a:lnTo>
                      <a:pt x="2136" y="2972"/>
                    </a:lnTo>
                    <a:lnTo>
                      <a:pt x="2136" y="2970"/>
                    </a:lnTo>
                    <a:lnTo>
                      <a:pt x="2134" y="2972"/>
                    </a:lnTo>
                    <a:lnTo>
                      <a:pt x="2132" y="2974"/>
                    </a:lnTo>
                    <a:lnTo>
                      <a:pt x="2130" y="2974"/>
                    </a:lnTo>
                    <a:lnTo>
                      <a:pt x="2128" y="2972"/>
                    </a:lnTo>
                    <a:lnTo>
                      <a:pt x="2126" y="2962"/>
                    </a:lnTo>
                    <a:lnTo>
                      <a:pt x="2120" y="2934"/>
                    </a:lnTo>
                    <a:lnTo>
                      <a:pt x="2120" y="2920"/>
                    </a:lnTo>
                    <a:lnTo>
                      <a:pt x="2118" y="2910"/>
                    </a:lnTo>
                    <a:lnTo>
                      <a:pt x="2108" y="2896"/>
                    </a:lnTo>
                    <a:lnTo>
                      <a:pt x="2104" y="2890"/>
                    </a:lnTo>
                    <a:lnTo>
                      <a:pt x="2102" y="2886"/>
                    </a:lnTo>
                    <a:lnTo>
                      <a:pt x="2102" y="2878"/>
                    </a:lnTo>
                    <a:lnTo>
                      <a:pt x="2104" y="2870"/>
                    </a:lnTo>
                    <a:lnTo>
                      <a:pt x="2104" y="2860"/>
                    </a:lnTo>
                    <a:lnTo>
                      <a:pt x="2104" y="2854"/>
                    </a:lnTo>
                    <a:lnTo>
                      <a:pt x="2108" y="2854"/>
                    </a:lnTo>
                    <a:lnTo>
                      <a:pt x="2114" y="2852"/>
                    </a:lnTo>
                    <a:lnTo>
                      <a:pt x="2120" y="2848"/>
                    </a:lnTo>
                    <a:lnTo>
                      <a:pt x="2126" y="2842"/>
                    </a:lnTo>
                    <a:lnTo>
                      <a:pt x="2136" y="2832"/>
                    </a:lnTo>
                    <a:lnTo>
                      <a:pt x="2144" y="2822"/>
                    </a:lnTo>
                    <a:lnTo>
                      <a:pt x="2150" y="2816"/>
                    </a:lnTo>
                    <a:lnTo>
                      <a:pt x="2160" y="2812"/>
                    </a:lnTo>
                    <a:lnTo>
                      <a:pt x="2166" y="2808"/>
                    </a:lnTo>
                    <a:lnTo>
                      <a:pt x="2170" y="2804"/>
                    </a:lnTo>
                    <a:lnTo>
                      <a:pt x="2178" y="2794"/>
                    </a:lnTo>
                    <a:lnTo>
                      <a:pt x="2186" y="2780"/>
                    </a:lnTo>
                    <a:lnTo>
                      <a:pt x="2196" y="2764"/>
                    </a:lnTo>
                    <a:lnTo>
                      <a:pt x="2206" y="2750"/>
                    </a:lnTo>
                    <a:lnTo>
                      <a:pt x="2216" y="2740"/>
                    </a:lnTo>
                    <a:lnTo>
                      <a:pt x="2226" y="2734"/>
                    </a:lnTo>
                    <a:lnTo>
                      <a:pt x="2236" y="2728"/>
                    </a:lnTo>
                    <a:lnTo>
                      <a:pt x="2246" y="2724"/>
                    </a:lnTo>
                    <a:lnTo>
                      <a:pt x="2266" y="2718"/>
                    </a:lnTo>
                    <a:lnTo>
                      <a:pt x="2276" y="2714"/>
                    </a:lnTo>
                    <a:lnTo>
                      <a:pt x="2284" y="2708"/>
                    </a:lnTo>
                    <a:lnTo>
                      <a:pt x="2294" y="2700"/>
                    </a:lnTo>
                    <a:lnTo>
                      <a:pt x="2302" y="2690"/>
                    </a:lnTo>
                    <a:lnTo>
                      <a:pt x="2320" y="2666"/>
                    </a:lnTo>
                    <a:lnTo>
                      <a:pt x="2336" y="2636"/>
                    </a:lnTo>
                    <a:lnTo>
                      <a:pt x="2344" y="2622"/>
                    </a:lnTo>
                    <a:lnTo>
                      <a:pt x="2344" y="2620"/>
                    </a:lnTo>
                    <a:lnTo>
                      <a:pt x="2344" y="2616"/>
                    </a:lnTo>
                    <a:lnTo>
                      <a:pt x="2348" y="2606"/>
                    </a:lnTo>
                    <a:lnTo>
                      <a:pt x="2350" y="2598"/>
                    </a:lnTo>
                    <a:lnTo>
                      <a:pt x="2352" y="2594"/>
                    </a:lnTo>
                    <a:lnTo>
                      <a:pt x="2350" y="2590"/>
                    </a:lnTo>
                    <a:lnTo>
                      <a:pt x="2348" y="2586"/>
                    </a:lnTo>
                    <a:lnTo>
                      <a:pt x="2344" y="2582"/>
                    </a:lnTo>
                    <a:lnTo>
                      <a:pt x="2340" y="2576"/>
                    </a:lnTo>
                    <a:lnTo>
                      <a:pt x="2338" y="2566"/>
                    </a:lnTo>
                    <a:lnTo>
                      <a:pt x="2338" y="2552"/>
                    </a:lnTo>
                    <a:lnTo>
                      <a:pt x="2338" y="2500"/>
                    </a:lnTo>
                    <a:lnTo>
                      <a:pt x="2338" y="2478"/>
                    </a:lnTo>
                    <a:lnTo>
                      <a:pt x="2334" y="2454"/>
                    </a:lnTo>
                    <a:lnTo>
                      <a:pt x="2334" y="2440"/>
                    </a:lnTo>
                    <a:lnTo>
                      <a:pt x="2334" y="2432"/>
                    </a:lnTo>
                    <a:lnTo>
                      <a:pt x="2338" y="2426"/>
                    </a:lnTo>
                    <a:lnTo>
                      <a:pt x="2342" y="2424"/>
                    </a:lnTo>
                    <a:lnTo>
                      <a:pt x="2344" y="2420"/>
                    </a:lnTo>
                    <a:lnTo>
                      <a:pt x="2344" y="2414"/>
                    </a:lnTo>
                    <a:lnTo>
                      <a:pt x="2340" y="2406"/>
                    </a:lnTo>
                    <a:lnTo>
                      <a:pt x="2334" y="2394"/>
                    </a:lnTo>
                    <a:lnTo>
                      <a:pt x="2324" y="2384"/>
                    </a:lnTo>
                    <a:lnTo>
                      <a:pt x="2318" y="2380"/>
                    </a:lnTo>
                    <a:lnTo>
                      <a:pt x="2312" y="2376"/>
                    </a:lnTo>
                    <a:lnTo>
                      <a:pt x="2308" y="2368"/>
                    </a:lnTo>
                    <a:lnTo>
                      <a:pt x="2304" y="2358"/>
                    </a:lnTo>
                    <a:lnTo>
                      <a:pt x="2302" y="2348"/>
                    </a:lnTo>
                    <a:lnTo>
                      <a:pt x="2300" y="2334"/>
                    </a:lnTo>
                    <a:lnTo>
                      <a:pt x="2292" y="2310"/>
                    </a:lnTo>
                    <a:lnTo>
                      <a:pt x="2288" y="2298"/>
                    </a:lnTo>
                    <a:lnTo>
                      <a:pt x="2288" y="2290"/>
                    </a:lnTo>
                    <a:lnTo>
                      <a:pt x="2288" y="2286"/>
                    </a:lnTo>
                    <a:lnTo>
                      <a:pt x="2290" y="2280"/>
                    </a:lnTo>
                    <a:lnTo>
                      <a:pt x="2292" y="2278"/>
                    </a:lnTo>
                    <a:lnTo>
                      <a:pt x="2294" y="2274"/>
                    </a:lnTo>
                    <a:lnTo>
                      <a:pt x="2294" y="2268"/>
                    </a:lnTo>
                    <a:lnTo>
                      <a:pt x="2292" y="2258"/>
                    </a:lnTo>
                    <a:lnTo>
                      <a:pt x="2288" y="2248"/>
                    </a:lnTo>
                    <a:lnTo>
                      <a:pt x="2288" y="2240"/>
                    </a:lnTo>
                    <a:lnTo>
                      <a:pt x="2290" y="2236"/>
                    </a:lnTo>
                    <a:lnTo>
                      <a:pt x="2292" y="2232"/>
                    </a:lnTo>
                    <a:lnTo>
                      <a:pt x="2294" y="2230"/>
                    </a:lnTo>
                    <a:lnTo>
                      <a:pt x="2296" y="2228"/>
                    </a:lnTo>
                    <a:lnTo>
                      <a:pt x="2296" y="2226"/>
                    </a:lnTo>
                    <a:lnTo>
                      <a:pt x="2294" y="2220"/>
                    </a:lnTo>
                    <a:lnTo>
                      <a:pt x="2282" y="2206"/>
                    </a:lnTo>
                    <a:lnTo>
                      <a:pt x="2272" y="2192"/>
                    </a:lnTo>
                    <a:lnTo>
                      <a:pt x="2268" y="2184"/>
                    </a:lnTo>
                    <a:lnTo>
                      <a:pt x="2266" y="2174"/>
                    </a:lnTo>
                    <a:lnTo>
                      <a:pt x="2268" y="2164"/>
                    </a:lnTo>
                    <a:lnTo>
                      <a:pt x="2272" y="2150"/>
                    </a:lnTo>
                    <a:lnTo>
                      <a:pt x="2276" y="2138"/>
                    </a:lnTo>
                    <a:lnTo>
                      <a:pt x="2278" y="2130"/>
                    </a:lnTo>
                    <a:lnTo>
                      <a:pt x="2282" y="2122"/>
                    </a:lnTo>
                    <a:lnTo>
                      <a:pt x="2288" y="2108"/>
                    </a:lnTo>
                    <a:lnTo>
                      <a:pt x="2304" y="2084"/>
                    </a:lnTo>
                    <a:lnTo>
                      <a:pt x="2308" y="2074"/>
                    </a:lnTo>
                    <a:lnTo>
                      <a:pt x="2310" y="2058"/>
                    </a:lnTo>
                    <a:lnTo>
                      <a:pt x="2312" y="2052"/>
                    </a:lnTo>
                    <a:lnTo>
                      <a:pt x="2314" y="2048"/>
                    </a:lnTo>
                    <a:lnTo>
                      <a:pt x="2320" y="2046"/>
                    </a:lnTo>
                    <a:lnTo>
                      <a:pt x="2322" y="2044"/>
                    </a:lnTo>
                    <a:lnTo>
                      <a:pt x="2324" y="2042"/>
                    </a:lnTo>
                    <a:lnTo>
                      <a:pt x="2324" y="2036"/>
                    </a:lnTo>
                    <a:lnTo>
                      <a:pt x="2322" y="2026"/>
                    </a:lnTo>
                    <a:lnTo>
                      <a:pt x="2324" y="2016"/>
                    </a:lnTo>
                    <a:lnTo>
                      <a:pt x="2326" y="2008"/>
                    </a:lnTo>
                    <a:lnTo>
                      <a:pt x="2332" y="2004"/>
                    </a:lnTo>
                    <a:lnTo>
                      <a:pt x="2338" y="2002"/>
                    </a:lnTo>
                    <a:lnTo>
                      <a:pt x="2350" y="1998"/>
                    </a:lnTo>
                    <a:lnTo>
                      <a:pt x="2354" y="1994"/>
                    </a:lnTo>
                    <a:lnTo>
                      <a:pt x="2354" y="1988"/>
                    </a:lnTo>
                    <a:lnTo>
                      <a:pt x="2352" y="1980"/>
                    </a:lnTo>
                    <a:lnTo>
                      <a:pt x="2356" y="1980"/>
                    </a:lnTo>
                    <a:lnTo>
                      <a:pt x="2360" y="1980"/>
                    </a:lnTo>
                    <a:lnTo>
                      <a:pt x="2366" y="1978"/>
                    </a:lnTo>
                    <a:lnTo>
                      <a:pt x="2372" y="1972"/>
                    </a:lnTo>
                    <a:lnTo>
                      <a:pt x="2380" y="1962"/>
                    </a:lnTo>
                    <a:lnTo>
                      <a:pt x="2388" y="1950"/>
                    </a:lnTo>
                    <a:lnTo>
                      <a:pt x="2390" y="1944"/>
                    </a:lnTo>
                    <a:lnTo>
                      <a:pt x="2394" y="1932"/>
                    </a:lnTo>
                    <a:lnTo>
                      <a:pt x="2396" y="1926"/>
                    </a:lnTo>
                    <a:lnTo>
                      <a:pt x="2400" y="1918"/>
                    </a:lnTo>
                    <a:lnTo>
                      <a:pt x="2408" y="1908"/>
                    </a:lnTo>
                    <a:lnTo>
                      <a:pt x="2422" y="1892"/>
                    </a:lnTo>
                    <a:lnTo>
                      <a:pt x="2450" y="1860"/>
                    </a:lnTo>
                    <a:lnTo>
                      <a:pt x="2470" y="1836"/>
                    </a:lnTo>
                    <a:lnTo>
                      <a:pt x="2494" y="1812"/>
                    </a:lnTo>
                    <a:lnTo>
                      <a:pt x="2532" y="1780"/>
                    </a:lnTo>
                    <a:lnTo>
                      <a:pt x="2556" y="1760"/>
                    </a:lnTo>
                    <a:lnTo>
                      <a:pt x="2580" y="1736"/>
                    </a:lnTo>
                    <a:lnTo>
                      <a:pt x="2604" y="1710"/>
                    </a:lnTo>
                    <a:lnTo>
                      <a:pt x="2626" y="1680"/>
                    </a:lnTo>
                    <a:lnTo>
                      <a:pt x="2646" y="1646"/>
                    </a:lnTo>
                    <a:lnTo>
                      <a:pt x="2666" y="1610"/>
                    </a:lnTo>
                    <a:lnTo>
                      <a:pt x="2686" y="1570"/>
                    </a:lnTo>
                    <a:lnTo>
                      <a:pt x="2702" y="1526"/>
                    </a:lnTo>
                    <a:lnTo>
                      <a:pt x="2712" y="1502"/>
                    </a:lnTo>
                    <a:lnTo>
                      <a:pt x="2722" y="1482"/>
                    </a:lnTo>
                    <a:lnTo>
                      <a:pt x="2738" y="1452"/>
                    </a:lnTo>
                    <a:lnTo>
                      <a:pt x="2750" y="1426"/>
                    </a:lnTo>
                    <a:lnTo>
                      <a:pt x="2752" y="1416"/>
                    </a:lnTo>
                    <a:lnTo>
                      <a:pt x="2754" y="1404"/>
                    </a:lnTo>
                    <a:lnTo>
                      <a:pt x="2758" y="1388"/>
                    </a:lnTo>
                    <a:lnTo>
                      <a:pt x="2762" y="1378"/>
                    </a:lnTo>
                    <a:lnTo>
                      <a:pt x="2768" y="1376"/>
                    </a:lnTo>
                    <a:lnTo>
                      <a:pt x="2772" y="1376"/>
                    </a:lnTo>
                    <a:lnTo>
                      <a:pt x="2776" y="1376"/>
                    </a:lnTo>
                    <a:lnTo>
                      <a:pt x="2770" y="1364"/>
                    </a:lnTo>
                    <a:close/>
                  </a:path>
                </a:pathLst>
              </a:custGeom>
              <a:grpFill/>
              <a:ln w="6350">
                <a:solidFill>
                  <a:srgbClr val="12162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60" name="Freeform 6155">
                <a:extLst>
                  <a:ext uri="{FF2B5EF4-FFF2-40B4-BE49-F238E27FC236}">
                    <a16:creationId xmlns:a16="http://schemas.microsoft.com/office/drawing/2014/main" id="{EBCF3A4A-709D-4E3B-B2A4-D09EBFB800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8868" y="954013"/>
                <a:ext cx="1798726" cy="2608001"/>
              </a:xfrm>
              <a:custGeom>
                <a:avLst/>
                <a:gdLst>
                  <a:gd name="T0" fmla="*/ 794599 w 2834"/>
                  <a:gd name="T1" fmla="*/ 115556 h 4108"/>
                  <a:gd name="T2" fmla="*/ 750173 w 2834"/>
                  <a:gd name="T3" fmla="*/ 64762 h 4108"/>
                  <a:gd name="T4" fmla="*/ 742557 w 2834"/>
                  <a:gd name="T5" fmla="*/ 528256 h 4108"/>
                  <a:gd name="T6" fmla="*/ 842833 w 2834"/>
                  <a:gd name="T7" fmla="*/ 165080 h 4108"/>
                  <a:gd name="T8" fmla="*/ 708285 w 2834"/>
                  <a:gd name="T9" fmla="*/ 563811 h 4108"/>
                  <a:gd name="T10" fmla="*/ 635933 w 2834"/>
                  <a:gd name="T11" fmla="*/ 595557 h 4108"/>
                  <a:gd name="T12" fmla="*/ 684167 w 2834"/>
                  <a:gd name="T13" fmla="*/ 565081 h 4108"/>
                  <a:gd name="T14" fmla="*/ 836487 w 2834"/>
                  <a:gd name="T15" fmla="*/ 25397 h 4108"/>
                  <a:gd name="T16" fmla="*/ 91392 w 2834"/>
                  <a:gd name="T17" fmla="*/ 1043813 h 4108"/>
                  <a:gd name="T18" fmla="*/ 44426 w 2834"/>
                  <a:gd name="T19" fmla="*/ 1184766 h 4108"/>
                  <a:gd name="T20" fmla="*/ 107893 w 2834"/>
                  <a:gd name="T21" fmla="*/ 1048892 h 4108"/>
                  <a:gd name="T22" fmla="*/ 119317 w 2834"/>
                  <a:gd name="T23" fmla="*/ 1116194 h 4108"/>
                  <a:gd name="T24" fmla="*/ 171359 w 2834"/>
                  <a:gd name="T25" fmla="*/ 1036194 h 4108"/>
                  <a:gd name="T26" fmla="*/ 129471 w 2834"/>
                  <a:gd name="T27" fmla="*/ 1116194 h 4108"/>
                  <a:gd name="T28" fmla="*/ 148511 w 2834"/>
                  <a:gd name="T29" fmla="*/ 1240639 h 4108"/>
                  <a:gd name="T30" fmla="*/ 200554 w 2834"/>
                  <a:gd name="T31" fmla="*/ 1323179 h 4108"/>
                  <a:gd name="T32" fmla="*/ 397299 w 2834"/>
                  <a:gd name="T33" fmla="*/ 877463 h 4108"/>
                  <a:gd name="T34" fmla="*/ 224671 w 2834"/>
                  <a:gd name="T35" fmla="*/ 943495 h 4108"/>
                  <a:gd name="T36" fmla="*/ 331294 w 2834"/>
                  <a:gd name="T37" fmla="*/ 721272 h 4108"/>
                  <a:gd name="T38" fmla="*/ 114239 w 2834"/>
                  <a:gd name="T39" fmla="*/ 665399 h 4108"/>
                  <a:gd name="T40" fmla="*/ 151050 w 2834"/>
                  <a:gd name="T41" fmla="*/ 1219051 h 4108"/>
                  <a:gd name="T42" fmla="*/ 576275 w 2834"/>
                  <a:gd name="T43" fmla="*/ 1158099 h 4108"/>
                  <a:gd name="T44" fmla="*/ 580083 w 2834"/>
                  <a:gd name="T45" fmla="*/ 1159369 h 4108"/>
                  <a:gd name="T46" fmla="*/ 694322 w 2834"/>
                  <a:gd name="T47" fmla="*/ 1079368 h 4108"/>
                  <a:gd name="T48" fmla="*/ 401107 w 2834"/>
                  <a:gd name="T49" fmla="*/ 961273 h 4108"/>
                  <a:gd name="T50" fmla="*/ 840295 w 2834"/>
                  <a:gd name="T51" fmla="*/ 1010797 h 4108"/>
                  <a:gd name="T52" fmla="*/ 605469 w 2834"/>
                  <a:gd name="T53" fmla="*/ 1771434 h 4108"/>
                  <a:gd name="T54" fmla="*/ 799676 w 2834"/>
                  <a:gd name="T55" fmla="*/ 1789212 h 4108"/>
                  <a:gd name="T56" fmla="*/ 858065 w 2834"/>
                  <a:gd name="T57" fmla="*/ 1842545 h 4108"/>
                  <a:gd name="T58" fmla="*/ 1586659 w 2834"/>
                  <a:gd name="T59" fmla="*/ 2201912 h 4108"/>
                  <a:gd name="T60" fmla="*/ 1488921 w 2834"/>
                  <a:gd name="T61" fmla="*/ 2069848 h 4108"/>
                  <a:gd name="T62" fmla="*/ 1391183 w 2834"/>
                  <a:gd name="T63" fmla="*/ 620954 h 4108"/>
                  <a:gd name="T64" fmla="*/ 1212208 w 2834"/>
                  <a:gd name="T65" fmla="*/ 568891 h 4108"/>
                  <a:gd name="T66" fmla="*/ 974843 w 2834"/>
                  <a:gd name="T67" fmla="*/ 468573 h 4108"/>
                  <a:gd name="T68" fmla="*/ 856796 w 2834"/>
                  <a:gd name="T69" fmla="*/ 514287 h 4108"/>
                  <a:gd name="T70" fmla="*/ 732402 w 2834"/>
                  <a:gd name="T71" fmla="*/ 544764 h 4108"/>
                  <a:gd name="T72" fmla="*/ 657512 w 2834"/>
                  <a:gd name="T73" fmla="*/ 642542 h 4108"/>
                  <a:gd name="T74" fmla="*/ 562312 w 2834"/>
                  <a:gd name="T75" fmla="*/ 758098 h 4108"/>
                  <a:gd name="T76" fmla="*/ 446803 w 2834"/>
                  <a:gd name="T77" fmla="*/ 830479 h 4108"/>
                  <a:gd name="T78" fmla="*/ 396030 w 2834"/>
                  <a:gd name="T79" fmla="*/ 911749 h 4108"/>
                  <a:gd name="T80" fmla="*/ 482344 w 2834"/>
                  <a:gd name="T81" fmla="*/ 1027305 h 4108"/>
                  <a:gd name="T82" fmla="*/ 679090 w 2834"/>
                  <a:gd name="T83" fmla="*/ 1102226 h 4108"/>
                  <a:gd name="T84" fmla="*/ 728594 w 2834"/>
                  <a:gd name="T85" fmla="*/ 845717 h 4108"/>
                  <a:gd name="T86" fmla="*/ 818716 w 2834"/>
                  <a:gd name="T87" fmla="*/ 825399 h 4108"/>
                  <a:gd name="T88" fmla="*/ 984998 w 2834"/>
                  <a:gd name="T89" fmla="*/ 975241 h 4108"/>
                  <a:gd name="T90" fmla="*/ 748903 w 2834"/>
                  <a:gd name="T91" fmla="*/ 1168258 h 4108"/>
                  <a:gd name="T92" fmla="*/ 514078 w 2834"/>
                  <a:gd name="T93" fmla="*/ 1158099 h 4108"/>
                  <a:gd name="T94" fmla="*/ 486152 w 2834"/>
                  <a:gd name="T95" fmla="*/ 1146670 h 4108"/>
                  <a:gd name="T96" fmla="*/ 392222 w 2834"/>
                  <a:gd name="T97" fmla="*/ 1235559 h 4108"/>
                  <a:gd name="T98" fmla="*/ 185322 w 2834"/>
                  <a:gd name="T99" fmla="*/ 1389211 h 4108"/>
                  <a:gd name="T100" fmla="*/ 171359 w 2834"/>
                  <a:gd name="T101" fmla="*/ 1584767 h 4108"/>
                  <a:gd name="T102" fmla="*/ 180244 w 2834"/>
                  <a:gd name="T103" fmla="*/ 1823498 h 4108"/>
                  <a:gd name="T104" fmla="*/ 542003 w 2834"/>
                  <a:gd name="T105" fmla="*/ 1610164 h 4108"/>
                  <a:gd name="T106" fmla="*/ 628317 w 2834"/>
                  <a:gd name="T107" fmla="*/ 1615243 h 4108"/>
                  <a:gd name="T108" fmla="*/ 786983 w 2834"/>
                  <a:gd name="T109" fmla="*/ 1730799 h 4108"/>
                  <a:gd name="T110" fmla="*/ 884721 w 2834"/>
                  <a:gd name="T111" fmla="*/ 1789212 h 4108"/>
                  <a:gd name="T112" fmla="*/ 972305 w 2834"/>
                  <a:gd name="T113" fmla="*/ 1674926 h 4108"/>
                  <a:gd name="T114" fmla="*/ 1124624 w 2834"/>
                  <a:gd name="T115" fmla="*/ 1530163 h 4108"/>
                  <a:gd name="T116" fmla="*/ 1213477 w 2834"/>
                  <a:gd name="T117" fmla="*/ 1530163 h 4108"/>
                  <a:gd name="T118" fmla="*/ 976113 w 2834"/>
                  <a:gd name="T119" fmla="*/ 1692704 h 4108"/>
                  <a:gd name="T120" fmla="*/ 1042118 w 2834"/>
                  <a:gd name="T121" fmla="*/ 1838736 h 4108"/>
                  <a:gd name="T122" fmla="*/ 1153819 w 2834"/>
                  <a:gd name="T123" fmla="*/ 2114292 h 4108"/>
                  <a:gd name="T124" fmla="*/ 1426724 w 2834"/>
                  <a:gd name="T125" fmla="*/ 2595564 h 410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834"/>
                  <a:gd name="T190" fmla="*/ 0 h 4108"/>
                  <a:gd name="T191" fmla="*/ 2834 w 2834"/>
                  <a:gd name="T192" fmla="*/ 4108 h 410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834" h="4108">
                    <a:moveTo>
                      <a:pt x="1216" y="808"/>
                    </a:moveTo>
                    <a:lnTo>
                      <a:pt x="1216" y="808"/>
                    </a:lnTo>
                    <a:lnTo>
                      <a:pt x="1216" y="806"/>
                    </a:lnTo>
                    <a:lnTo>
                      <a:pt x="1212" y="804"/>
                    </a:lnTo>
                    <a:lnTo>
                      <a:pt x="1208" y="804"/>
                    </a:lnTo>
                    <a:lnTo>
                      <a:pt x="1206" y="804"/>
                    </a:lnTo>
                    <a:lnTo>
                      <a:pt x="1206" y="806"/>
                    </a:lnTo>
                    <a:lnTo>
                      <a:pt x="1210" y="808"/>
                    </a:lnTo>
                    <a:lnTo>
                      <a:pt x="1214" y="808"/>
                    </a:lnTo>
                    <a:lnTo>
                      <a:pt x="1216" y="808"/>
                    </a:lnTo>
                    <a:close/>
                    <a:moveTo>
                      <a:pt x="1202" y="798"/>
                    </a:moveTo>
                    <a:lnTo>
                      <a:pt x="1202" y="798"/>
                    </a:lnTo>
                    <a:lnTo>
                      <a:pt x="1198" y="798"/>
                    </a:lnTo>
                    <a:lnTo>
                      <a:pt x="1194" y="802"/>
                    </a:lnTo>
                    <a:lnTo>
                      <a:pt x="1194" y="806"/>
                    </a:lnTo>
                    <a:lnTo>
                      <a:pt x="1196" y="806"/>
                    </a:lnTo>
                    <a:lnTo>
                      <a:pt x="1200" y="806"/>
                    </a:lnTo>
                    <a:lnTo>
                      <a:pt x="1202" y="802"/>
                    </a:lnTo>
                    <a:lnTo>
                      <a:pt x="1202" y="800"/>
                    </a:lnTo>
                    <a:lnTo>
                      <a:pt x="1202" y="798"/>
                    </a:lnTo>
                    <a:close/>
                    <a:moveTo>
                      <a:pt x="1082" y="898"/>
                    </a:moveTo>
                    <a:lnTo>
                      <a:pt x="1082" y="898"/>
                    </a:lnTo>
                    <a:lnTo>
                      <a:pt x="1078" y="896"/>
                    </a:lnTo>
                    <a:lnTo>
                      <a:pt x="1074" y="900"/>
                    </a:lnTo>
                    <a:lnTo>
                      <a:pt x="1072" y="902"/>
                    </a:lnTo>
                    <a:lnTo>
                      <a:pt x="1072" y="906"/>
                    </a:lnTo>
                    <a:lnTo>
                      <a:pt x="1072" y="910"/>
                    </a:lnTo>
                    <a:lnTo>
                      <a:pt x="1066" y="914"/>
                    </a:lnTo>
                    <a:lnTo>
                      <a:pt x="1062" y="916"/>
                    </a:lnTo>
                    <a:lnTo>
                      <a:pt x="1064" y="914"/>
                    </a:lnTo>
                    <a:lnTo>
                      <a:pt x="1066" y="910"/>
                    </a:lnTo>
                    <a:lnTo>
                      <a:pt x="1064" y="908"/>
                    </a:lnTo>
                    <a:lnTo>
                      <a:pt x="1062" y="908"/>
                    </a:lnTo>
                    <a:lnTo>
                      <a:pt x="1060" y="908"/>
                    </a:lnTo>
                    <a:lnTo>
                      <a:pt x="1060" y="906"/>
                    </a:lnTo>
                    <a:lnTo>
                      <a:pt x="1062" y="902"/>
                    </a:lnTo>
                    <a:lnTo>
                      <a:pt x="1066" y="896"/>
                    </a:lnTo>
                    <a:lnTo>
                      <a:pt x="1066" y="894"/>
                    </a:lnTo>
                    <a:lnTo>
                      <a:pt x="1064" y="892"/>
                    </a:lnTo>
                    <a:lnTo>
                      <a:pt x="1058" y="892"/>
                    </a:lnTo>
                    <a:lnTo>
                      <a:pt x="1054" y="896"/>
                    </a:lnTo>
                    <a:lnTo>
                      <a:pt x="1048" y="900"/>
                    </a:lnTo>
                    <a:lnTo>
                      <a:pt x="1046" y="906"/>
                    </a:lnTo>
                    <a:lnTo>
                      <a:pt x="1046" y="912"/>
                    </a:lnTo>
                    <a:lnTo>
                      <a:pt x="1046" y="916"/>
                    </a:lnTo>
                    <a:lnTo>
                      <a:pt x="1046" y="918"/>
                    </a:lnTo>
                    <a:lnTo>
                      <a:pt x="1042" y="920"/>
                    </a:lnTo>
                    <a:lnTo>
                      <a:pt x="1036" y="922"/>
                    </a:lnTo>
                    <a:lnTo>
                      <a:pt x="1036" y="924"/>
                    </a:lnTo>
                    <a:lnTo>
                      <a:pt x="1036" y="928"/>
                    </a:lnTo>
                    <a:lnTo>
                      <a:pt x="1032" y="938"/>
                    </a:lnTo>
                    <a:lnTo>
                      <a:pt x="1030" y="942"/>
                    </a:lnTo>
                    <a:lnTo>
                      <a:pt x="1034" y="940"/>
                    </a:lnTo>
                    <a:lnTo>
                      <a:pt x="1040" y="938"/>
                    </a:lnTo>
                    <a:lnTo>
                      <a:pt x="1044" y="938"/>
                    </a:lnTo>
                    <a:lnTo>
                      <a:pt x="1048" y="940"/>
                    </a:lnTo>
                    <a:lnTo>
                      <a:pt x="1050" y="940"/>
                    </a:lnTo>
                    <a:lnTo>
                      <a:pt x="1052" y="940"/>
                    </a:lnTo>
                    <a:lnTo>
                      <a:pt x="1054" y="936"/>
                    </a:lnTo>
                    <a:lnTo>
                      <a:pt x="1056" y="934"/>
                    </a:lnTo>
                    <a:lnTo>
                      <a:pt x="1058" y="932"/>
                    </a:lnTo>
                    <a:lnTo>
                      <a:pt x="1060" y="934"/>
                    </a:lnTo>
                    <a:lnTo>
                      <a:pt x="1062" y="936"/>
                    </a:lnTo>
                    <a:lnTo>
                      <a:pt x="1064" y="936"/>
                    </a:lnTo>
                    <a:lnTo>
                      <a:pt x="1068" y="930"/>
                    </a:lnTo>
                    <a:lnTo>
                      <a:pt x="1070" y="926"/>
                    </a:lnTo>
                    <a:lnTo>
                      <a:pt x="1072" y="924"/>
                    </a:lnTo>
                    <a:lnTo>
                      <a:pt x="1076" y="920"/>
                    </a:lnTo>
                    <a:lnTo>
                      <a:pt x="1084" y="920"/>
                    </a:lnTo>
                    <a:lnTo>
                      <a:pt x="1088" y="918"/>
                    </a:lnTo>
                    <a:lnTo>
                      <a:pt x="1090" y="916"/>
                    </a:lnTo>
                    <a:lnTo>
                      <a:pt x="1090" y="914"/>
                    </a:lnTo>
                    <a:lnTo>
                      <a:pt x="1090" y="910"/>
                    </a:lnTo>
                    <a:lnTo>
                      <a:pt x="1086" y="904"/>
                    </a:lnTo>
                    <a:lnTo>
                      <a:pt x="1082" y="898"/>
                    </a:lnTo>
                    <a:close/>
                    <a:moveTo>
                      <a:pt x="1190" y="808"/>
                    </a:moveTo>
                    <a:lnTo>
                      <a:pt x="1190" y="808"/>
                    </a:lnTo>
                    <a:lnTo>
                      <a:pt x="1188" y="808"/>
                    </a:lnTo>
                    <a:lnTo>
                      <a:pt x="1186" y="808"/>
                    </a:lnTo>
                    <a:lnTo>
                      <a:pt x="1184" y="808"/>
                    </a:lnTo>
                    <a:lnTo>
                      <a:pt x="1182" y="808"/>
                    </a:lnTo>
                    <a:lnTo>
                      <a:pt x="1180" y="808"/>
                    </a:lnTo>
                    <a:lnTo>
                      <a:pt x="1178" y="810"/>
                    </a:lnTo>
                    <a:lnTo>
                      <a:pt x="1176" y="814"/>
                    </a:lnTo>
                    <a:lnTo>
                      <a:pt x="1178" y="814"/>
                    </a:lnTo>
                    <a:lnTo>
                      <a:pt x="1178" y="816"/>
                    </a:lnTo>
                    <a:lnTo>
                      <a:pt x="1184" y="814"/>
                    </a:lnTo>
                    <a:lnTo>
                      <a:pt x="1188" y="810"/>
                    </a:lnTo>
                    <a:lnTo>
                      <a:pt x="1190" y="808"/>
                    </a:lnTo>
                    <a:close/>
                    <a:moveTo>
                      <a:pt x="1400" y="746"/>
                    </a:moveTo>
                    <a:lnTo>
                      <a:pt x="1400" y="746"/>
                    </a:lnTo>
                    <a:lnTo>
                      <a:pt x="1394" y="744"/>
                    </a:lnTo>
                    <a:lnTo>
                      <a:pt x="1390" y="744"/>
                    </a:lnTo>
                    <a:lnTo>
                      <a:pt x="1388" y="744"/>
                    </a:lnTo>
                    <a:lnTo>
                      <a:pt x="1390" y="748"/>
                    </a:lnTo>
                    <a:lnTo>
                      <a:pt x="1394" y="750"/>
                    </a:lnTo>
                    <a:lnTo>
                      <a:pt x="1398" y="750"/>
                    </a:lnTo>
                    <a:lnTo>
                      <a:pt x="1400" y="748"/>
                    </a:lnTo>
                    <a:lnTo>
                      <a:pt x="1400" y="746"/>
                    </a:lnTo>
                    <a:close/>
                    <a:moveTo>
                      <a:pt x="1252" y="182"/>
                    </a:moveTo>
                    <a:lnTo>
                      <a:pt x="1252" y="182"/>
                    </a:lnTo>
                    <a:lnTo>
                      <a:pt x="1256" y="186"/>
                    </a:lnTo>
                    <a:lnTo>
                      <a:pt x="1256" y="188"/>
                    </a:lnTo>
                    <a:lnTo>
                      <a:pt x="1258" y="190"/>
                    </a:lnTo>
                    <a:lnTo>
                      <a:pt x="1258" y="192"/>
                    </a:lnTo>
                    <a:lnTo>
                      <a:pt x="1262" y="192"/>
                    </a:lnTo>
                    <a:lnTo>
                      <a:pt x="1272" y="190"/>
                    </a:lnTo>
                    <a:lnTo>
                      <a:pt x="1290" y="186"/>
                    </a:lnTo>
                    <a:lnTo>
                      <a:pt x="1306" y="186"/>
                    </a:lnTo>
                    <a:lnTo>
                      <a:pt x="1312" y="184"/>
                    </a:lnTo>
                    <a:lnTo>
                      <a:pt x="1316" y="182"/>
                    </a:lnTo>
                    <a:lnTo>
                      <a:pt x="1318" y="178"/>
                    </a:lnTo>
                    <a:lnTo>
                      <a:pt x="1318" y="172"/>
                    </a:lnTo>
                    <a:lnTo>
                      <a:pt x="1316" y="166"/>
                    </a:lnTo>
                    <a:lnTo>
                      <a:pt x="1312" y="162"/>
                    </a:lnTo>
                    <a:lnTo>
                      <a:pt x="1306" y="160"/>
                    </a:lnTo>
                    <a:lnTo>
                      <a:pt x="1300" y="158"/>
                    </a:lnTo>
                    <a:lnTo>
                      <a:pt x="1284" y="158"/>
                    </a:lnTo>
                    <a:lnTo>
                      <a:pt x="1266" y="162"/>
                    </a:lnTo>
                    <a:lnTo>
                      <a:pt x="1250" y="166"/>
                    </a:lnTo>
                    <a:lnTo>
                      <a:pt x="1238" y="168"/>
                    </a:lnTo>
                    <a:lnTo>
                      <a:pt x="1238" y="170"/>
                    </a:lnTo>
                    <a:lnTo>
                      <a:pt x="1238" y="174"/>
                    </a:lnTo>
                    <a:lnTo>
                      <a:pt x="1252" y="182"/>
                    </a:lnTo>
                    <a:close/>
                    <a:moveTo>
                      <a:pt x="1236" y="808"/>
                    </a:moveTo>
                    <a:lnTo>
                      <a:pt x="1236" y="808"/>
                    </a:lnTo>
                    <a:lnTo>
                      <a:pt x="1238" y="806"/>
                    </a:lnTo>
                    <a:lnTo>
                      <a:pt x="1236" y="804"/>
                    </a:lnTo>
                    <a:lnTo>
                      <a:pt x="1228" y="802"/>
                    </a:lnTo>
                    <a:lnTo>
                      <a:pt x="1224" y="798"/>
                    </a:lnTo>
                    <a:lnTo>
                      <a:pt x="1220" y="796"/>
                    </a:lnTo>
                    <a:lnTo>
                      <a:pt x="1216" y="794"/>
                    </a:lnTo>
                    <a:lnTo>
                      <a:pt x="1216" y="798"/>
                    </a:lnTo>
                    <a:lnTo>
                      <a:pt x="1216" y="802"/>
                    </a:lnTo>
                    <a:lnTo>
                      <a:pt x="1220" y="806"/>
                    </a:lnTo>
                    <a:lnTo>
                      <a:pt x="1228" y="810"/>
                    </a:lnTo>
                    <a:lnTo>
                      <a:pt x="1236" y="808"/>
                    </a:lnTo>
                    <a:close/>
                    <a:moveTo>
                      <a:pt x="902" y="108"/>
                    </a:moveTo>
                    <a:lnTo>
                      <a:pt x="902" y="108"/>
                    </a:lnTo>
                    <a:lnTo>
                      <a:pt x="902" y="114"/>
                    </a:lnTo>
                    <a:lnTo>
                      <a:pt x="904" y="120"/>
                    </a:lnTo>
                    <a:lnTo>
                      <a:pt x="906" y="124"/>
                    </a:lnTo>
                    <a:lnTo>
                      <a:pt x="910" y="126"/>
                    </a:lnTo>
                    <a:lnTo>
                      <a:pt x="912" y="128"/>
                    </a:lnTo>
                    <a:lnTo>
                      <a:pt x="910" y="128"/>
                    </a:lnTo>
                    <a:lnTo>
                      <a:pt x="900" y="130"/>
                    </a:lnTo>
                    <a:lnTo>
                      <a:pt x="886" y="130"/>
                    </a:lnTo>
                    <a:lnTo>
                      <a:pt x="884" y="132"/>
                    </a:lnTo>
                    <a:lnTo>
                      <a:pt x="886" y="136"/>
                    </a:lnTo>
                    <a:lnTo>
                      <a:pt x="898" y="148"/>
                    </a:lnTo>
                    <a:lnTo>
                      <a:pt x="922" y="172"/>
                    </a:lnTo>
                    <a:lnTo>
                      <a:pt x="936" y="184"/>
                    </a:lnTo>
                    <a:lnTo>
                      <a:pt x="948" y="192"/>
                    </a:lnTo>
                    <a:lnTo>
                      <a:pt x="960" y="194"/>
                    </a:lnTo>
                    <a:lnTo>
                      <a:pt x="970" y="192"/>
                    </a:lnTo>
                    <a:lnTo>
                      <a:pt x="980" y="188"/>
                    </a:lnTo>
                    <a:lnTo>
                      <a:pt x="990" y="182"/>
                    </a:lnTo>
                    <a:lnTo>
                      <a:pt x="1018" y="164"/>
                    </a:lnTo>
                    <a:lnTo>
                      <a:pt x="1038" y="152"/>
                    </a:lnTo>
                    <a:lnTo>
                      <a:pt x="1040" y="152"/>
                    </a:lnTo>
                    <a:lnTo>
                      <a:pt x="1042" y="154"/>
                    </a:lnTo>
                    <a:lnTo>
                      <a:pt x="1042" y="158"/>
                    </a:lnTo>
                    <a:lnTo>
                      <a:pt x="1048" y="160"/>
                    </a:lnTo>
                    <a:lnTo>
                      <a:pt x="1056" y="164"/>
                    </a:lnTo>
                    <a:lnTo>
                      <a:pt x="1072" y="166"/>
                    </a:lnTo>
                    <a:lnTo>
                      <a:pt x="1088" y="168"/>
                    </a:lnTo>
                    <a:lnTo>
                      <a:pt x="1096" y="170"/>
                    </a:lnTo>
                    <a:lnTo>
                      <a:pt x="1094" y="172"/>
                    </a:lnTo>
                    <a:lnTo>
                      <a:pt x="1088" y="176"/>
                    </a:lnTo>
                    <a:lnTo>
                      <a:pt x="1058" y="186"/>
                    </a:lnTo>
                    <a:lnTo>
                      <a:pt x="1014" y="198"/>
                    </a:lnTo>
                    <a:lnTo>
                      <a:pt x="994" y="206"/>
                    </a:lnTo>
                    <a:lnTo>
                      <a:pt x="980" y="210"/>
                    </a:lnTo>
                    <a:lnTo>
                      <a:pt x="972" y="216"/>
                    </a:lnTo>
                    <a:lnTo>
                      <a:pt x="970" y="218"/>
                    </a:lnTo>
                    <a:lnTo>
                      <a:pt x="970" y="220"/>
                    </a:lnTo>
                    <a:lnTo>
                      <a:pt x="976" y="222"/>
                    </a:lnTo>
                    <a:lnTo>
                      <a:pt x="988" y="224"/>
                    </a:lnTo>
                    <a:lnTo>
                      <a:pt x="1008" y="224"/>
                    </a:lnTo>
                    <a:lnTo>
                      <a:pt x="1034" y="222"/>
                    </a:lnTo>
                    <a:lnTo>
                      <a:pt x="1058" y="220"/>
                    </a:lnTo>
                    <a:lnTo>
                      <a:pt x="1072" y="220"/>
                    </a:lnTo>
                    <a:lnTo>
                      <a:pt x="1074" y="222"/>
                    </a:lnTo>
                    <a:lnTo>
                      <a:pt x="1076" y="222"/>
                    </a:lnTo>
                    <a:lnTo>
                      <a:pt x="1072" y="226"/>
                    </a:lnTo>
                    <a:lnTo>
                      <a:pt x="1064" y="232"/>
                    </a:lnTo>
                    <a:lnTo>
                      <a:pt x="1050" y="236"/>
                    </a:lnTo>
                    <a:lnTo>
                      <a:pt x="1036" y="242"/>
                    </a:lnTo>
                    <a:lnTo>
                      <a:pt x="1018" y="244"/>
                    </a:lnTo>
                    <a:lnTo>
                      <a:pt x="994" y="250"/>
                    </a:lnTo>
                    <a:lnTo>
                      <a:pt x="988" y="252"/>
                    </a:lnTo>
                    <a:lnTo>
                      <a:pt x="984" y="256"/>
                    </a:lnTo>
                    <a:lnTo>
                      <a:pt x="986" y="260"/>
                    </a:lnTo>
                    <a:lnTo>
                      <a:pt x="990" y="264"/>
                    </a:lnTo>
                    <a:lnTo>
                      <a:pt x="1014" y="274"/>
                    </a:lnTo>
                    <a:lnTo>
                      <a:pt x="1028" y="280"/>
                    </a:lnTo>
                    <a:lnTo>
                      <a:pt x="1036" y="286"/>
                    </a:lnTo>
                    <a:lnTo>
                      <a:pt x="1048" y="296"/>
                    </a:lnTo>
                    <a:lnTo>
                      <a:pt x="1052" y="302"/>
                    </a:lnTo>
                    <a:lnTo>
                      <a:pt x="1060" y="308"/>
                    </a:lnTo>
                    <a:lnTo>
                      <a:pt x="1072" y="312"/>
                    </a:lnTo>
                    <a:lnTo>
                      <a:pt x="1090" y="318"/>
                    </a:lnTo>
                    <a:lnTo>
                      <a:pt x="1098" y="320"/>
                    </a:lnTo>
                    <a:lnTo>
                      <a:pt x="1104" y="320"/>
                    </a:lnTo>
                    <a:lnTo>
                      <a:pt x="1110" y="318"/>
                    </a:lnTo>
                    <a:lnTo>
                      <a:pt x="1114" y="316"/>
                    </a:lnTo>
                    <a:lnTo>
                      <a:pt x="1116" y="312"/>
                    </a:lnTo>
                    <a:lnTo>
                      <a:pt x="1116" y="306"/>
                    </a:lnTo>
                    <a:lnTo>
                      <a:pt x="1118" y="294"/>
                    </a:lnTo>
                    <a:lnTo>
                      <a:pt x="1120" y="282"/>
                    </a:lnTo>
                    <a:lnTo>
                      <a:pt x="1124" y="268"/>
                    </a:lnTo>
                    <a:lnTo>
                      <a:pt x="1128" y="262"/>
                    </a:lnTo>
                    <a:lnTo>
                      <a:pt x="1132" y="256"/>
                    </a:lnTo>
                    <a:lnTo>
                      <a:pt x="1138" y="252"/>
                    </a:lnTo>
                    <a:lnTo>
                      <a:pt x="1146" y="248"/>
                    </a:lnTo>
                    <a:lnTo>
                      <a:pt x="1160" y="242"/>
                    </a:lnTo>
                    <a:lnTo>
                      <a:pt x="1166" y="236"/>
                    </a:lnTo>
                    <a:lnTo>
                      <a:pt x="1166" y="230"/>
                    </a:lnTo>
                    <a:lnTo>
                      <a:pt x="1164" y="224"/>
                    </a:lnTo>
                    <a:lnTo>
                      <a:pt x="1162" y="218"/>
                    </a:lnTo>
                    <a:lnTo>
                      <a:pt x="1162" y="214"/>
                    </a:lnTo>
                    <a:lnTo>
                      <a:pt x="1162" y="212"/>
                    </a:lnTo>
                    <a:lnTo>
                      <a:pt x="1166" y="208"/>
                    </a:lnTo>
                    <a:lnTo>
                      <a:pt x="1176" y="204"/>
                    </a:lnTo>
                    <a:lnTo>
                      <a:pt x="1182" y="202"/>
                    </a:lnTo>
                    <a:lnTo>
                      <a:pt x="1188" y="200"/>
                    </a:lnTo>
                    <a:lnTo>
                      <a:pt x="1190" y="196"/>
                    </a:lnTo>
                    <a:lnTo>
                      <a:pt x="1192" y="192"/>
                    </a:lnTo>
                    <a:lnTo>
                      <a:pt x="1194" y="186"/>
                    </a:lnTo>
                    <a:lnTo>
                      <a:pt x="1194" y="178"/>
                    </a:lnTo>
                    <a:lnTo>
                      <a:pt x="1196" y="170"/>
                    </a:lnTo>
                    <a:lnTo>
                      <a:pt x="1198" y="166"/>
                    </a:lnTo>
                    <a:lnTo>
                      <a:pt x="1202" y="164"/>
                    </a:lnTo>
                    <a:lnTo>
                      <a:pt x="1206" y="160"/>
                    </a:lnTo>
                    <a:lnTo>
                      <a:pt x="1212" y="158"/>
                    </a:lnTo>
                    <a:lnTo>
                      <a:pt x="1234" y="156"/>
                    </a:lnTo>
                    <a:lnTo>
                      <a:pt x="1272" y="152"/>
                    </a:lnTo>
                    <a:lnTo>
                      <a:pt x="1284" y="148"/>
                    </a:lnTo>
                    <a:lnTo>
                      <a:pt x="1290" y="146"/>
                    </a:lnTo>
                    <a:lnTo>
                      <a:pt x="1290" y="144"/>
                    </a:lnTo>
                    <a:lnTo>
                      <a:pt x="1290" y="142"/>
                    </a:lnTo>
                    <a:lnTo>
                      <a:pt x="1284" y="138"/>
                    </a:lnTo>
                    <a:lnTo>
                      <a:pt x="1274" y="136"/>
                    </a:lnTo>
                    <a:lnTo>
                      <a:pt x="1260" y="130"/>
                    </a:lnTo>
                    <a:lnTo>
                      <a:pt x="1244" y="126"/>
                    </a:lnTo>
                    <a:lnTo>
                      <a:pt x="1236" y="124"/>
                    </a:lnTo>
                    <a:lnTo>
                      <a:pt x="1226" y="118"/>
                    </a:lnTo>
                    <a:lnTo>
                      <a:pt x="1224" y="116"/>
                    </a:lnTo>
                    <a:lnTo>
                      <a:pt x="1220" y="114"/>
                    </a:lnTo>
                    <a:lnTo>
                      <a:pt x="1202" y="114"/>
                    </a:lnTo>
                    <a:lnTo>
                      <a:pt x="1190" y="112"/>
                    </a:lnTo>
                    <a:lnTo>
                      <a:pt x="1186" y="110"/>
                    </a:lnTo>
                    <a:lnTo>
                      <a:pt x="1184" y="106"/>
                    </a:lnTo>
                    <a:lnTo>
                      <a:pt x="1182" y="102"/>
                    </a:lnTo>
                    <a:lnTo>
                      <a:pt x="1182" y="96"/>
                    </a:lnTo>
                    <a:lnTo>
                      <a:pt x="1182" y="90"/>
                    </a:lnTo>
                    <a:lnTo>
                      <a:pt x="1178" y="84"/>
                    </a:lnTo>
                    <a:lnTo>
                      <a:pt x="1170" y="78"/>
                    </a:lnTo>
                    <a:lnTo>
                      <a:pt x="1162" y="74"/>
                    </a:lnTo>
                    <a:lnTo>
                      <a:pt x="1156" y="76"/>
                    </a:lnTo>
                    <a:lnTo>
                      <a:pt x="1152" y="82"/>
                    </a:lnTo>
                    <a:lnTo>
                      <a:pt x="1148" y="88"/>
                    </a:lnTo>
                    <a:lnTo>
                      <a:pt x="1144" y="96"/>
                    </a:lnTo>
                    <a:lnTo>
                      <a:pt x="1144" y="98"/>
                    </a:lnTo>
                    <a:lnTo>
                      <a:pt x="1142" y="94"/>
                    </a:lnTo>
                    <a:lnTo>
                      <a:pt x="1140" y="84"/>
                    </a:lnTo>
                    <a:lnTo>
                      <a:pt x="1140" y="78"/>
                    </a:lnTo>
                    <a:lnTo>
                      <a:pt x="1142" y="74"/>
                    </a:lnTo>
                    <a:lnTo>
                      <a:pt x="1144" y="70"/>
                    </a:lnTo>
                    <a:lnTo>
                      <a:pt x="1150" y="66"/>
                    </a:lnTo>
                    <a:lnTo>
                      <a:pt x="1152" y="64"/>
                    </a:lnTo>
                    <a:lnTo>
                      <a:pt x="1132" y="54"/>
                    </a:lnTo>
                    <a:lnTo>
                      <a:pt x="1124" y="50"/>
                    </a:lnTo>
                    <a:lnTo>
                      <a:pt x="1108" y="50"/>
                    </a:lnTo>
                    <a:lnTo>
                      <a:pt x="1100" y="50"/>
                    </a:lnTo>
                    <a:lnTo>
                      <a:pt x="1092" y="48"/>
                    </a:lnTo>
                    <a:lnTo>
                      <a:pt x="1084" y="42"/>
                    </a:lnTo>
                    <a:lnTo>
                      <a:pt x="1080" y="40"/>
                    </a:lnTo>
                    <a:lnTo>
                      <a:pt x="1076" y="40"/>
                    </a:lnTo>
                    <a:lnTo>
                      <a:pt x="1070" y="40"/>
                    </a:lnTo>
                    <a:lnTo>
                      <a:pt x="1062" y="44"/>
                    </a:lnTo>
                    <a:lnTo>
                      <a:pt x="1058" y="48"/>
                    </a:lnTo>
                    <a:lnTo>
                      <a:pt x="1056" y="54"/>
                    </a:lnTo>
                    <a:lnTo>
                      <a:pt x="1054" y="58"/>
                    </a:lnTo>
                    <a:lnTo>
                      <a:pt x="1056" y="66"/>
                    </a:lnTo>
                    <a:lnTo>
                      <a:pt x="1060" y="80"/>
                    </a:lnTo>
                    <a:lnTo>
                      <a:pt x="1068" y="94"/>
                    </a:lnTo>
                    <a:lnTo>
                      <a:pt x="1084" y="120"/>
                    </a:lnTo>
                    <a:lnTo>
                      <a:pt x="1086" y="130"/>
                    </a:lnTo>
                    <a:lnTo>
                      <a:pt x="1086" y="132"/>
                    </a:lnTo>
                    <a:lnTo>
                      <a:pt x="1084" y="132"/>
                    </a:lnTo>
                    <a:lnTo>
                      <a:pt x="1080" y="132"/>
                    </a:lnTo>
                    <a:lnTo>
                      <a:pt x="1076" y="130"/>
                    </a:lnTo>
                    <a:lnTo>
                      <a:pt x="1068" y="122"/>
                    </a:lnTo>
                    <a:lnTo>
                      <a:pt x="1048" y="96"/>
                    </a:lnTo>
                    <a:lnTo>
                      <a:pt x="1036" y="82"/>
                    </a:lnTo>
                    <a:lnTo>
                      <a:pt x="1026" y="72"/>
                    </a:lnTo>
                    <a:lnTo>
                      <a:pt x="1020" y="68"/>
                    </a:lnTo>
                    <a:lnTo>
                      <a:pt x="1014" y="66"/>
                    </a:lnTo>
                    <a:lnTo>
                      <a:pt x="1008" y="64"/>
                    </a:lnTo>
                    <a:lnTo>
                      <a:pt x="1004" y="66"/>
                    </a:lnTo>
                    <a:lnTo>
                      <a:pt x="998" y="68"/>
                    </a:lnTo>
                    <a:lnTo>
                      <a:pt x="994" y="70"/>
                    </a:lnTo>
                    <a:lnTo>
                      <a:pt x="990" y="78"/>
                    </a:lnTo>
                    <a:lnTo>
                      <a:pt x="988" y="88"/>
                    </a:lnTo>
                    <a:lnTo>
                      <a:pt x="986" y="96"/>
                    </a:lnTo>
                    <a:lnTo>
                      <a:pt x="986" y="108"/>
                    </a:lnTo>
                    <a:lnTo>
                      <a:pt x="984" y="106"/>
                    </a:lnTo>
                    <a:lnTo>
                      <a:pt x="980" y="100"/>
                    </a:lnTo>
                    <a:lnTo>
                      <a:pt x="974" y="90"/>
                    </a:lnTo>
                    <a:lnTo>
                      <a:pt x="968" y="84"/>
                    </a:lnTo>
                    <a:lnTo>
                      <a:pt x="960" y="80"/>
                    </a:lnTo>
                    <a:lnTo>
                      <a:pt x="954" y="78"/>
                    </a:lnTo>
                    <a:lnTo>
                      <a:pt x="950" y="76"/>
                    </a:lnTo>
                    <a:lnTo>
                      <a:pt x="948" y="76"/>
                    </a:lnTo>
                    <a:lnTo>
                      <a:pt x="960" y="72"/>
                    </a:lnTo>
                    <a:lnTo>
                      <a:pt x="972" y="70"/>
                    </a:lnTo>
                    <a:lnTo>
                      <a:pt x="978" y="66"/>
                    </a:lnTo>
                    <a:lnTo>
                      <a:pt x="984" y="62"/>
                    </a:lnTo>
                    <a:lnTo>
                      <a:pt x="984" y="60"/>
                    </a:lnTo>
                    <a:lnTo>
                      <a:pt x="982" y="56"/>
                    </a:lnTo>
                    <a:lnTo>
                      <a:pt x="978" y="56"/>
                    </a:lnTo>
                    <a:lnTo>
                      <a:pt x="970" y="56"/>
                    </a:lnTo>
                    <a:lnTo>
                      <a:pt x="958" y="60"/>
                    </a:lnTo>
                    <a:lnTo>
                      <a:pt x="946" y="62"/>
                    </a:lnTo>
                    <a:lnTo>
                      <a:pt x="938" y="62"/>
                    </a:lnTo>
                    <a:lnTo>
                      <a:pt x="934" y="62"/>
                    </a:lnTo>
                    <a:lnTo>
                      <a:pt x="930" y="58"/>
                    </a:lnTo>
                    <a:lnTo>
                      <a:pt x="928" y="56"/>
                    </a:lnTo>
                    <a:lnTo>
                      <a:pt x="926" y="56"/>
                    </a:lnTo>
                    <a:lnTo>
                      <a:pt x="922" y="58"/>
                    </a:lnTo>
                    <a:lnTo>
                      <a:pt x="916" y="60"/>
                    </a:lnTo>
                    <a:lnTo>
                      <a:pt x="908" y="64"/>
                    </a:lnTo>
                    <a:lnTo>
                      <a:pt x="904" y="64"/>
                    </a:lnTo>
                    <a:lnTo>
                      <a:pt x="902" y="64"/>
                    </a:lnTo>
                    <a:lnTo>
                      <a:pt x="900" y="60"/>
                    </a:lnTo>
                    <a:lnTo>
                      <a:pt x="896" y="58"/>
                    </a:lnTo>
                    <a:lnTo>
                      <a:pt x="892" y="58"/>
                    </a:lnTo>
                    <a:lnTo>
                      <a:pt x="884" y="60"/>
                    </a:lnTo>
                    <a:lnTo>
                      <a:pt x="874" y="64"/>
                    </a:lnTo>
                    <a:lnTo>
                      <a:pt x="862" y="72"/>
                    </a:lnTo>
                    <a:lnTo>
                      <a:pt x="856" y="78"/>
                    </a:lnTo>
                    <a:lnTo>
                      <a:pt x="854" y="82"/>
                    </a:lnTo>
                    <a:lnTo>
                      <a:pt x="854" y="88"/>
                    </a:lnTo>
                    <a:lnTo>
                      <a:pt x="858" y="92"/>
                    </a:lnTo>
                    <a:lnTo>
                      <a:pt x="862" y="98"/>
                    </a:lnTo>
                    <a:lnTo>
                      <a:pt x="872" y="112"/>
                    </a:lnTo>
                    <a:lnTo>
                      <a:pt x="878" y="116"/>
                    </a:lnTo>
                    <a:lnTo>
                      <a:pt x="884" y="118"/>
                    </a:lnTo>
                    <a:lnTo>
                      <a:pt x="890" y="114"/>
                    </a:lnTo>
                    <a:lnTo>
                      <a:pt x="894" y="110"/>
                    </a:lnTo>
                    <a:lnTo>
                      <a:pt x="902" y="104"/>
                    </a:lnTo>
                    <a:lnTo>
                      <a:pt x="902" y="108"/>
                    </a:lnTo>
                    <a:close/>
                    <a:moveTo>
                      <a:pt x="1272" y="818"/>
                    </a:moveTo>
                    <a:lnTo>
                      <a:pt x="1272" y="818"/>
                    </a:lnTo>
                    <a:lnTo>
                      <a:pt x="1272" y="816"/>
                    </a:lnTo>
                    <a:lnTo>
                      <a:pt x="1270" y="814"/>
                    </a:lnTo>
                    <a:lnTo>
                      <a:pt x="1266" y="812"/>
                    </a:lnTo>
                    <a:lnTo>
                      <a:pt x="1264" y="814"/>
                    </a:lnTo>
                    <a:lnTo>
                      <a:pt x="1264" y="818"/>
                    </a:lnTo>
                    <a:lnTo>
                      <a:pt x="1264" y="820"/>
                    </a:lnTo>
                    <a:lnTo>
                      <a:pt x="1272" y="818"/>
                    </a:lnTo>
                    <a:close/>
                    <a:moveTo>
                      <a:pt x="1168" y="848"/>
                    </a:moveTo>
                    <a:lnTo>
                      <a:pt x="1168" y="848"/>
                    </a:lnTo>
                    <a:lnTo>
                      <a:pt x="1176" y="848"/>
                    </a:lnTo>
                    <a:lnTo>
                      <a:pt x="1180" y="848"/>
                    </a:lnTo>
                    <a:lnTo>
                      <a:pt x="1182" y="844"/>
                    </a:lnTo>
                    <a:lnTo>
                      <a:pt x="1184" y="840"/>
                    </a:lnTo>
                    <a:lnTo>
                      <a:pt x="1190" y="836"/>
                    </a:lnTo>
                    <a:lnTo>
                      <a:pt x="1192" y="834"/>
                    </a:lnTo>
                    <a:lnTo>
                      <a:pt x="1192" y="832"/>
                    </a:lnTo>
                    <a:lnTo>
                      <a:pt x="1192" y="830"/>
                    </a:lnTo>
                    <a:lnTo>
                      <a:pt x="1188" y="828"/>
                    </a:lnTo>
                    <a:lnTo>
                      <a:pt x="1182" y="826"/>
                    </a:lnTo>
                    <a:lnTo>
                      <a:pt x="1180" y="826"/>
                    </a:lnTo>
                    <a:lnTo>
                      <a:pt x="1180" y="828"/>
                    </a:lnTo>
                    <a:lnTo>
                      <a:pt x="1176" y="830"/>
                    </a:lnTo>
                    <a:lnTo>
                      <a:pt x="1174" y="830"/>
                    </a:lnTo>
                    <a:lnTo>
                      <a:pt x="1172" y="832"/>
                    </a:lnTo>
                    <a:lnTo>
                      <a:pt x="1170" y="832"/>
                    </a:lnTo>
                    <a:lnTo>
                      <a:pt x="1166" y="832"/>
                    </a:lnTo>
                    <a:lnTo>
                      <a:pt x="1164" y="832"/>
                    </a:lnTo>
                    <a:lnTo>
                      <a:pt x="1162" y="834"/>
                    </a:lnTo>
                    <a:lnTo>
                      <a:pt x="1162" y="838"/>
                    </a:lnTo>
                    <a:lnTo>
                      <a:pt x="1160" y="842"/>
                    </a:lnTo>
                    <a:lnTo>
                      <a:pt x="1156" y="842"/>
                    </a:lnTo>
                    <a:lnTo>
                      <a:pt x="1154" y="842"/>
                    </a:lnTo>
                    <a:lnTo>
                      <a:pt x="1152" y="844"/>
                    </a:lnTo>
                    <a:lnTo>
                      <a:pt x="1152" y="846"/>
                    </a:lnTo>
                    <a:lnTo>
                      <a:pt x="1154" y="848"/>
                    </a:lnTo>
                    <a:lnTo>
                      <a:pt x="1168" y="848"/>
                    </a:lnTo>
                    <a:close/>
                    <a:moveTo>
                      <a:pt x="1214" y="822"/>
                    </a:moveTo>
                    <a:lnTo>
                      <a:pt x="1214" y="822"/>
                    </a:lnTo>
                    <a:lnTo>
                      <a:pt x="1218" y="816"/>
                    </a:lnTo>
                    <a:lnTo>
                      <a:pt x="1218" y="814"/>
                    </a:lnTo>
                    <a:lnTo>
                      <a:pt x="1216" y="814"/>
                    </a:lnTo>
                    <a:lnTo>
                      <a:pt x="1212" y="812"/>
                    </a:lnTo>
                    <a:lnTo>
                      <a:pt x="1208" y="814"/>
                    </a:lnTo>
                    <a:lnTo>
                      <a:pt x="1206" y="814"/>
                    </a:lnTo>
                    <a:lnTo>
                      <a:pt x="1202" y="812"/>
                    </a:lnTo>
                    <a:lnTo>
                      <a:pt x="1198" y="810"/>
                    </a:lnTo>
                    <a:lnTo>
                      <a:pt x="1196" y="812"/>
                    </a:lnTo>
                    <a:lnTo>
                      <a:pt x="1192" y="814"/>
                    </a:lnTo>
                    <a:lnTo>
                      <a:pt x="1190" y="814"/>
                    </a:lnTo>
                    <a:lnTo>
                      <a:pt x="1188" y="814"/>
                    </a:lnTo>
                    <a:lnTo>
                      <a:pt x="1188" y="816"/>
                    </a:lnTo>
                    <a:lnTo>
                      <a:pt x="1184" y="820"/>
                    </a:lnTo>
                    <a:lnTo>
                      <a:pt x="1182" y="822"/>
                    </a:lnTo>
                    <a:lnTo>
                      <a:pt x="1184" y="824"/>
                    </a:lnTo>
                    <a:lnTo>
                      <a:pt x="1190" y="824"/>
                    </a:lnTo>
                    <a:lnTo>
                      <a:pt x="1196" y="828"/>
                    </a:lnTo>
                    <a:lnTo>
                      <a:pt x="1200" y="830"/>
                    </a:lnTo>
                    <a:lnTo>
                      <a:pt x="1204" y="830"/>
                    </a:lnTo>
                    <a:lnTo>
                      <a:pt x="1214" y="822"/>
                    </a:lnTo>
                    <a:close/>
                    <a:moveTo>
                      <a:pt x="1352" y="792"/>
                    </a:moveTo>
                    <a:lnTo>
                      <a:pt x="1352" y="792"/>
                    </a:lnTo>
                    <a:lnTo>
                      <a:pt x="1348" y="790"/>
                    </a:lnTo>
                    <a:lnTo>
                      <a:pt x="1344" y="788"/>
                    </a:lnTo>
                    <a:lnTo>
                      <a:pt x="1338" y="788"/>
                    </a:lnTo>
                    <a:lnTo>
                      <a:pt x="1330" y="790"/>
                    </a:lnTo>
                    <a:lnTo>
                      <a:pt x="1328" y="792"/>
                    </a:lnTo>
                    <a:lnTo>
                      <a:pt x="1330" y="794"/>
                    </a:lnTo>
                    <a:lnTo>
                      <a:pt x="1340" y="798"/>
                    </a:lnTo>
                    <a:lnTo>
                      <a:pt x="1350" y="796"/>
                    </a:lnTo>
                    <a:lnTo>
                      <a:pt x="1352" y="796"/>
                    </a:lnTo>
                    <a:lnTo>
                      <a:pt x="1352" y="792"/>
                    </a:lnTo>
                    <a:close/>
                    <a:moveTo>
                      <a:pt x="1326" y="780"/>
                    </a:moveTo>
                    <a:lnTo>
                      <a:pt x="1326" y="780"/>
                    </a:lnTo>
                    <a:lnTo>
                      <a:pt x="1330" y="778"/>
                    </a:lnTo>
                    <a:lnTo>
                      <a:pt x="1334" y="776"/>
                    </a:lnTo>
                    <a:lnTo>
                      <a:pt x="1338" y="776"/>
                    </a:lnTo>
                    <a:lnTo>
                      <a:pt x="1342" y="776"/>
                    </a:lnTo>
                    <a:lnTo>
                      <a:pt x="1346" y="778"/>
                    </a:lnTo>
                    <a:lnTo>
                      <a:pt x="1350" y="776"/>
                    </a:lnTo>
                    <a:lnTo>
                      <a:pt x="1364" y="766"/>
                    </a:lnTo>
                    <a:lnTo>
                      <a:pt x="1372" y="760"/>
                    </a:lnTo>
                    <a:lnTo>
                      <a:pt x="1372" y="758"/>
                    </a:lnTo>
                    <a:lnTo>
                      <a:pt x="1372" y="756"/>
                    </a:lnTo>
                    <a:lnTo>
                      <a:pt x="1368" y="756"/>
                    </a:lnTo>
                    <a:lnTo>
                      <a:pt x="1362" y="756"/>
                    </a:lnTo>
                    <a:lnTo>
                      <a:pt x="1356" y="758"/>
                    </a:lnTo>
                    <a:lnTo>
                      <a:pt x="1358" y="760"/>
                    </a:lnTo>
                    <a:lnTo>
                      <a:pt x="1358" y="762"/>
                    </a:lnTo>
                    <a:lnTo>
                      <a:pt x="1356" y="764"/>
                    </a:lnTo>
                    <a:lnTo>
                      <a:pt x="1350" y="762"/>
                    </a:lnTo>
                    <a:lnTo>
                      <a:pt x="1348" y="762"/>
                    </a:lnTo>
                    <a:lnTo>
                      <a:pt x="1346" y="762"/>
                    </a:lnTo>
                    <a:lnTo>
                      <a:pt x="1342" y="766"/>
                    </a:lnTo>
                    <a:lnTo>
                      <a:pt x="1342" y="770"/>
                    </a:lnTo>
                    <a:lnTo>
                      <a:pt x="1340" y="768"/>
                    </a:lnTo>
                    <a:lnTo>
                      <a:pt x="1338" y="766"/>
                    </a:lnTo>
                    <a:lnTo>
                      <a:pt x="1332" y="766"/>
                    </a:lnTo>
                    <a:lnTo>
                      <a:pt x="1318" y="770"/>
                    </a:lnTo>
                    <a:lnTo>
                      <a:pt x="1314" y="774"/>
                    </a:lnTo>
                    <a:lnTo>
                      <a:pt x="1318" y="776"/>
                    </a:lnTo>
                    <a:lnTo>
                      <a:pt x="1320" y="776"/>
                    </a:lnTo>
                    <a:lnTo>
                      <a:pt x="1322" y="778"/>
                    </a:lnTo>
                    <a:lnTo>
                      <a:pt x="1320" y="780"/>
                    </a:lnTo>
                    <a:lnTo>
                      <a:pt x="1326" y="780"/>
                    </a:lnTo>
                    <a:close/>
                    <a:moveTo>
                      <a:pt x="1414" y="220"/>
                    </a:moveTo>
                    <a:lnTo>
                      <a:pt x="1414" y="220"/>
                    </a:lnTo>
                    <a:lnTo>
                      <a:pt x="1408" y="216"/>
                    </a:lnTo>
                    <a:lnTo>
                      <a:pt x="1402" y="216"/>
                    </a:lnTo>
                    <a:lnTo>
                      <a:pt x="1392" y="218"/>
                    </a:lnTo>
                    <a:lnTo>
                      <a:pt x="1388" y="220"/>
                    </a:lnTo>
                    <a:lnTo>
                      <a:pt x="1382" y="220"/>
                    </a:lnTo>
                    <a:lnTo>
                      <a:pt x="1374" y="218"/>
                    </a:lnTo>
                    <a:lnTo>
                      <a:pt x="1364" y="214"/>
                    </a:lnTo>
                    <a:lnTo>
                      <a:pt x="1356" y="208"/>
                    </a:lnTo>
                    <a:lnTo>
                      <a:pt x="1354" y="204"/>
                    </a:lnTo>
                    <a:lnTo>
                      <a:pt x="1356" y="200"/>
                    </a:lnTo>
                    <a:lnTo>
                      <a:pt x="1360" y="198"/>
                    </a:lnTo>
                    <a:lnTo>
                      <a:pt x="1370" y="194"/>
                    </a:lnTo>
                    <a:lnTo>
                      <a:pt x="1370" y="192"/>
                    </a:lnTo>
                    <a:lnTo>
                      <a:pt x="1366" y="190"/>
                    </a:lnTo>
                    <a:lnTo>
                      <a:pt x="1354" y="188"/>
                    </a:lnTo>
                    <a:lnTo>
                      <a:pt x="1336" y="188"/>
                    </a:lnTo>
                    <a:lnTo>
                      <a:pt x="1316" y="188"/>
                    </a:lnTo>
                    <a:lnTo>
                      <a:pt x="1296" y="190"/>
                    </a:lnTo>
                    <a:lnTo>
                      <a:pt x="1280" y="194"/>
                    </a:lnTo>
                    <a:lnTo>
                      <a:pt x="1274" y="196"/>
                    </a:lnTo>
                    <a:lnTo>
                      <a:pt x="1270" y="198"/>
                    </a:lnTo>
                    <a:lnTo>
                      <a:pt x="1270" y="202"/>
                    </a:lnTo>
                    <a:lnTo>
                      <a:pt x="1272" y="204"/>
                    </a:lnTo>
                    <a:lnTo>
                      <a:pt x="1276" y="208"/>
                    </a:lnTo>
                    <a:lnTo>
                      <a:pt x="1286" y="212"/>
                    </a:lnTo>
                    <a:lnTo>
                      <a:pt x="1292" y="214"/>
                    </a:lnTo>
                    <a:lnTo>
                      <a:pt x="1292" y="216"/>
                    </a:lnTo>
                    <a:lnTo>
                      <a:pt x="1292" y="218"/>
                    </a:lnTo>
                    <a:lnTo>
                      <a:pt x="1286" y="224"/>
                    </a:lnTo>
                    <a:lnTo>
                      <a:pt x="1272" y="236"/>
                    </a:lnTo>
                    <a:lnTo>
                      <a:pt x="1264" y="242"/>
                    </a:lnTo>
                    <a:lnTo>
                      <a:pt x="1262" y="246"/>
                    </a:lnTo>
                    <a:lnTo>
                      <a:pt x="1264" y="248"/>
                    </a:lnTo>
                    <a:lnTo>
                      <a:pt x="1270" y="250"/>
                    </a:lnTo>
                    <a:lnTo>
                      <a:pt x="1288" y="250"/>
                    </a:lnTo>
                    <a:lnTo>
                      <a:pt x="1314" y="246"/>
                    </a:lnTo>
                    <a:lnTo>
                      <a:pt x="1324" y="248"/>
                    </a:lnTo>
                    <a:lnTo>
                      <a:pt x="1328" y="248"/>
                    </a:lnTo>
                    <a:lnTo>
                      <a:pt x="1328" y="250"/>
                    </a:lnTo>
                    <a:lnTo>
                      <a:pt x="1328" y="256"/>
                    </a:lnTo>
                    <a:lnTo>
                      <a:pt x="1328" y="260"/>
                    </a:lnTo>
                    <a:lnTo>
                      <a:pt x="1326" y="264"/>
                    </a:lnTo>
                    <a:lnTo>
                      <a:pt x="1326" y="266"/>
                    </a:lnTo>
                    <a:lnTo>
                      <a:pt x="1328" y="266"/>
                    </a:lnTo>
                    <a:lnTo>
                      <a:pt x="1336" y="266"/>
                    </a:lnTo>
                    <a:lnTo>
                      <a:pt x="1350" y="260"/>
                    </a:lnTo>
                    <a:lnTo>
                      <a:pt x="1376" y="250"/>
                    </a:lnTo>
                    <a:lnTo>
                      <a:pt x="1402" y="238"/>
                    </a:lnTo>
                    <a:lnTo>
                      <a:pt x="1412" y="234"/>
                    </a:lnTo>
                    <a:lnTo>
                      <a:pt x="1418" y="228"/>
                    </a:lnTo>
                    <a:lnTo>
                      <a:pt x="1420" y="226"/>
                    </a:lnTo>
                    <a:lnTo>
                      <a:pt x="1420" y="224"/>
                    </a:lnTo>
                    <a:lnTo>
                      <a:pt x="1418" y="222"/>
                    </a:lnTo>
                    <a:lnTo>
                      <a:pt x="1414" y="220"/>
                    </a:lnTo>
                    <a:close/>
                    <a:moveTo>
                      <a:pt x="1370" y="792"/>
                    </a:moveTo>
                    <a:lnTo>
                      <a:pt x="1370" y="792"/>
                    </a:lnTo>
                    <a:lnTo>
                      <a:pt x="1378" y="782"/>
                    </a:lnTo>
                    <a:lnTo>
                      <a:pt x="1380" y="776"/>
                    </a:lnTo>
                    <a:lnTo>
                      <a:pt x="1378" y="774"/>
                    </a:lnTo>
                    <a:lnTo>
                      <a:pt x="1376" y="772"/>
                    </a:lnTo>
                    <a:lnTo>
                      <a:pt x="1372" y="770"/>
                    </a:lnTo>
                    <a:lnTo>
                      <a:pt x="1370" y="774"/>
                    </a:lnTo>
                    <a:lnTo>
                      <a:pt x="1362" y="776"/>
                    </a:lnTo>
                    <a:lnTo>
                      <a:pt x="1354" y="780"/>
                    </a:lnTo>
                    <a:lnTo>
                      <a:pt x="1350" y="784"/>
                    </a:lnTo>
                    <a:lnTo>
                      <a:pt x="1350" y="786"/>
                    </a:lnTo>
                    <a:lnTo>
                      <a:pt x="1350" y="788"/>
                    </a:lnTo>
                    <a:lnTo>
                      <a:pt x="1356" y="792"/>
                    </a:lnTo>
                    <a:lnTo>
                      <a:pt x="1364" y="794"/>
                    </a:lnTo>
                    <a:lnTo>
                      <a:pt x="1366" y="794"/>
                    </a:lnTo>
                    <a:lnTo>
                      <a:pt x="1370" y="792"/>
                    </a:lnTo>
                    <a:close/>
                    <a:moveTo>
                      <a:pt x="1388" y="762"/>
                    </a:moveTo>
                    <a:lnTo>
                      <a:pt x="1388" y="762"/>
                    </a:lnTo>
                    <a:lnTo>
                      <a:pt x="1384" y="762"/>
                    </a:lnTo>
                    <a:lnTo>
                      <a:pt x="1380" y="764"/>
                    </a:lnTo>
                    <a:lnTo>
                      <a:pt x="1380" y="766"/>
                    </a:lnTo>
                    <a:lnTo>
                      <a:pt x="1380" y="770"/>
                    </a:lnTo>
                    <a:lnTo>
                      <a:pt x="1384" y="776"/>
                    </a:lnTo>
                    <a:lnTo>
                      <a:pt x="1386" y="778"/>
                    </a:lnTo>
                    <a:lnTo>
                      <a:pt x="1388" y="778"/>
                    </a:lnTo>
                    <a:lnTo>
                      <a:pt x="1394" y="776"/>
                    </a:lnTo>
                    <a:lnTo>
                      <a:pt x="1396" y="772"/>
                    </a:lnTo>
                    <a:lnTo>
                      <a:pt x="1396" y="770"/>
                    </a:lnTo>
                    <a:lnTo>
                      <a:pt x="1396" y="766"/>
                    </a:lnTo>
                    <a:lnTo>
                      <a:pt x="1392" y="764"/>
                    </a:lnTo>
                    <a:lnTo>
                      <a:pt x="1388" y="762"/>
                    </a:lnTo>
                    <a:close/>
                    <a:moveTo>
                      <a:pt x="1264" y="804"/>
                    </a:moveTo>
                    <a:lnTo>
                      <a:pt x="1264" y="804"/>
                    </a:lnTo>
                    <a:lnTo>
                      <a:pt x="1264" y="800"/>
                    </a:lnTo>
                    <a:lnTo>
                      <a:pt x="1262" y="798"/>
                    </a:lnTo>
                    <a:lnTo>
                      <a:pt x="1258" y="798"/>
                    </a:lnTo>
                    <a:lnTo>
                      <a:pt x="1252" y="802"/>
                    </a:lnTo>
                    <a:lnTo>
                      <a:pt x="1248" y="804"/>
                    </a:lnTo>
                    <a:lnTo>
                      <a:pt x="1248" y="808"/>
                    </a:lnTo>
                    <a:lnTo>
                      <a:pt x="1250" y="810"/>
                    </a:lnTo>
                    <a:lnTo>
                      <a:pt x="1254" y="812"/>
                    </a:lnTo>
                    <a:lnTo>
                      <a:pt x="1260" y="814"/>
                    </a:lnTo>
                    <a:lnTo>
                      <a:pt x="1262" y="812"/>
                    </a:lnTo>
                    <a:lnTo>
                      <a:pt x="1264" y="804"/>
                    </a:lnTo>
                    <a:close/>
                    <a:moveTo>
                      <a:pt x="1102" y="904"/>
                    </a:moveTo>
                    <a:lnTo>
                      <a:pt x="1102" y="904"/>
                    </a:lnTo>
                    <a:lnTo>
                      <a:pt x="1102" y="908"/>
                    </a:lnTo>
                    <a:lnTo>
                      <a:pt x="1104" y="908"/>
                    </a:lnTo>
                    <a:lnTo>
                      <a:pt x="1112" y="908"/>
                    </a:lnTo>
                    <a:lnTo>
                      <a:pt x="1114" y="906"/>
                    </a:lnTo>
                    <a:lnTo>
                      <a:pt x="1112" y="902"/>
                    </a:lnTo>
                    <a:lnTo>
                      <a:pt x="1106" y="902"/>
                    </a:lnTo>
                    <a:lnTo>
                      <a:pt x="1104" y="902"/>
                    </a:lnTo>
                    <a:lnTo>
                      <a:pt x="1102" y="904"/>
                    </a:lnTo>
                    <a:close/>
                    <a:moveTo>
                      <a:pt x="1116" y="898"/>
                    </a:moveTo>
                    <a:lnTo>
                      <a:pt x="1116" y="898"/>
                    </a:lnTo>
                    <a:lnTo>
                      <a:pt x="1120" y="900"/>
                    </a:lnTo>
                    <a:lnTo>
                      <a:pt x="1122" y="898"/>
                    </a:lnTo>
                    <a:lnTo>
                      <a:pt x="1124" y="896"/>
                    </a:lnTo>
                    <a:lnTo>
                      <a:pt x="1124" y="894"/>
                    </a:lnTo>
                    <a:lnTo>
                      <a:pt x="1120" y="892"/>
                    </a:lnTo>
                    <a:lnTo>
                      <a:pt x="1116" y="894"/>
                    </a:lnTo>
                    <a:lnTo>
                      <a:pt x="1114" y="896"/>
                    </a:lnTo>
                    <a:lnTo>
                      <a:pt x="1116" y="898"/>
                    </a:lnTo>
                    <a:close/>
                    <a:moveTo>
                      <a:pt x="1150" y="850"/>
                    </a:moveTo>
                    <a:lnTo>
                      <a:pt x="1150" y="850"/>
                    </a:lnTo>
                    <a:lnTo>
                      <a:pt x="1148" y="850"/>
                    </a:lnTo>
                    <a:lnTo>
                      <a:pt x="1148" y="848"/>
                    </a:lnTo>
                    <a:lnTo>
                      <a:pt x="1146" y="846"/>
                    </a:lnTo>
                    <a:lnTo>
                      <a:pt x="1144" y="846"/>
                    </a:lnTo>
                    <a:lnTo>
                      <a:pt x="1142" y="848"/>
                    </a:lnTo>
                    <a:lnTo>
                      <a:pt x="1140" y="846"/>
                    </a:lnTo>
                    <a:lnTo>
                      <a:pt x="1138" y="844"/>
                    </a:lnTo>
                    <a:lnTo>
                      <a:pt x="1136" y="846"/>
                    </a:lnTo>
                    <a:lnTo>
                      <a:pt x="1136" y="848"/>
                    </a:lnTo>
                    <a:lnTo>
                      <a:pt x="1132" y="848"/>
                    </a:lnTo>
                    <a:lnTo>
                      <a:pt x="1130" y="846"/>
                    </a:lnTo>
                    <a:lnTo>
                      <a:pt x="1130" y="850"/>
                    </a:lnTo>
                    <a:lnTo>
                      <a:pt x="1130" y="852"/>
                    </a:lnTo>
                    <a:lnTo>
                      <a:pt x="1128" y="850"/>
                    </a:lnTo>
                    <a:lnTo>
                      <a:pt x="1124" y="850"/>
                    </a:lnTo>
                    <a:lnTo>
                      <a:pt x="1120" y="850"/>
                    </a:lnTo>
                    <a:lnTo>
                      <a:pt x="1118" y="854"/>
                    </a:lnTo>
                    <a:lnTo>
                      <a:pt x="1120" y="856"/>
                    </a:lnTo>
                    <a:lnTo>
                      <a:pt x="1124" y="856"/>
                    </a:lnTo>
                    <a:lnTo>
                      <a:pt x="1124" y="858"/>
                    </a:lnTo>
                    <a:lnTo>
                      <a:pt x="1120" y="860"/>
                    </a:lnTo>
                    <a:lnTo>
                      <a:pt x="1114" y="860"/>
                    </a:lnTo>
                    <a:lnTo>
                      <a:pt x="1108" y="860"/>
                    </a:lnTo>
                    <a:lnTo>
                      <a:pt x="1108" y="862"/>
                    </a:lnTo>
                    <a:lnTo>
                      <a:pt x="1110" y="862"/>
                    </a:lnTo>
                    <a:lnTo>
                      <a:pt x="1110" y="864"/>
                    </a:lnTo>
                    <a:lnTo>
                      <a:pt x="1108" y="866"/>
                    </a:lnTo>
                    <a:lnTo>
                      <a:pt x="1106" y="866"/>
                    </a:lnTo>
                    <a:lnTo>
                      <a:pt x="1108" y="868"/>
                    </a:lnTo>
                    <a:lnTo>
                      <a:pt x="1110" y="870"/>
                    </a:lnTo>
                    <a:lnTo>
                      <a:pt x="1108" y="870"/>
                    </a:lnTo>
                    <a:lnTo>
                      <a:pt x="1108" y="872"/>
                    </a:lnTo>
                    <a:lnTo>
                      <a:pt x="1108" y="874"/>
                    </a:lnTo>
                    <a:lnTo>
                      <a:pt x="1108" y="876"/>
                    </a:lnTo>
                    <a:lnTo>
                      <a:pt x="1108" y="878"/>
                    </a:lnTo>
                    <a:lnTo>
                      <a:pt x="1106" y="880"/>
                    </a:lnTo>
                    <a:lnTo>
                      <a:pt x="1104" y="882"/>
                    </a:lnTo>
                    <a:lnTo>
                      <a:pt x="1108" y="884"/>
                    </a:lnTo>
                    <a:lnTo>
                      <a:pt x="1114" y="884"/>
                    </a:lnTo>
                    <a:lnTo>
                      <a:pt x="1114" y="886"/>
                    </a:lnTo>
                    <a:lnTo>
                      <a:pt x="1114" y="888"/>
                    </a:lnTo>
                    <a:lnTo>
                      <a:pt x="1116" y="888"/>
                    </a:lnTo>
                    <a:lnTo>
                      <a:pt x="1120" y="884"/>
                    </a:lnTo>
                    <a:lnTo>
                      <a:pt x="1122" y="880"/>
                    </a:lnTo>
                    <a:lnTo>
                      <a:pt x="1126" y="876"/>
                    </a:lnTo>
                    <a:lnTo>
                      <a:pt x="1130" y="874"/>
                    </a:lnTo>
                    <a:lnTo>
                      <a:pt x="1132" y="876"/>
                    </a:lnTo>
                    <a:lnTo>
                      <a:pt x="1132" y="878"/>
                    </a:lnTo>
                    <a:lnTo>
                      <a:pt x="1134" y="878"/>
                    </a:lnTo>
                    <a:lnTo>
                      <a:pt x="1142" y="878"/>
                    </a:lnTo>
                    <a:lnTo>
                      <a:pt x="1146" y="876"/>
                    </a:lnTo>
                    <a:lnTo>
                      <a:pt x="1148" y="874"/>
                    </a:lnTo>
                    <a:lnTo>
                      <a:pt x="1146" y="870"/>
                    </a:lnTo>
                    <a:lnTo>
                      <a:pt x="1146" y="866"/>
                    </a:lnTo>
                    <a:lnTo>
                      <a:pt x="1148" y="864"/>
                    </a:lnTo>
                    <a:lnTo>
                      <a:pt x="1150" y="862"/>
                    </a:lnTo>
                    <a:lnTo>
                      <a:pt x="1150" y="860"/>
                    </a:lnTo>
                    <a:lnTo>
                      <a:pt x="1152" y="852"/>
                    </a:lnTo>
                    <a:lnTo>
                      <a:pt x="1152" y="850"/>
                    </a:lnTo>
                    <a:lnTo>
                      <a:pt x="1150" y="850"/>
                    </a:lnTo>
                    <a:close/>
                    <a:moveTo>
                      <a:pt x="1254" y="830"/>
                    </a:moveTo>
                    <a:lnTo>
                      <a:pt x="1254" y="830"/>
                    </a:lnTo>
                    <a:lnTo>
                      <a:pt x="1260" y="826"/>
                    </a:lnTo>
                    <a:lnTo>
                      <a:pt x="1262" y="824"/>
                    </a:lnTo>
                    <a:lnTo>
                      <a:pt x="1260" y="820"/>
                    </a:lnTo>
                    <a:lnTo>
                      <a:pt x="1258" y="822"/>
                    </a:lnTo>
                    <a:lnTo>
                      <a:pt x="1256" y="826"/>
                    </a:lnTo>
                    <a:lnTo>
                      <a:pt x="1254" y="830"/>
                    </a:lnTo>
                    <a:close/>
                    <a:moveTo>
                      <a:pt x="1226" y="818"/>
                    </a:moveTo>
                    <a:lnTo>
                      <a:pt x="1226" y="818"/>
                    </a:lnTo>
                    <a:lnTo>
                      <a:pt x="1222" y="818"/>
                    </a:lnTo>
                    <a:lnTo>
                      <a:pt x="1218" y="820"/>
                    </a:lnTo>
                    <a:lnTo>
                      <a:pt x="1214" y="826"/>
                    </a:lnTo>
                    <a:lnTo>
                      <a:pt x="1216" y="826"/>
                    </a:lnTo>
                    <a:lnTo>
                      <a:pt x="1220" y="824"/>
                    </a:lnTo>
                    <a:lnTo>
                      <a:pt x="1224" y="822"/>
                    </a:lnTo>
                    <a:lnTo>
                      <a:pt x="1226" y="818"/>
                    </a:lnTo>
                    <a:close/>
                    <a:moveTo>
                      <a:pt x="1074" y="928"/>
                    </a:moveTo>
                    <a:lnTo>
                      <a:pt x="1074" y="928"/>
                    </a:lnTo>
                    <a:lnTo>
                      <a:pt x="1074" y="930"/>
                    </a:lnTo>
                    <a:lnTo>
                      <a:pt x="1074" y="932"/>
                    </a:lnTo>
                    <a:lnTo>
                      <a:pt x="1078" y="932"/>
                    </a:lnTo>
                    <a:lnTo>
                      <a:pt x="1082" y="930"/>
                    </a:lnTo>
                    <a:lnTo>
                      <a:pt x="1084" y="926"/>
                    </a:lnTo>
                    <a:lnTo>
                      <a:pt x="1084" y="924"/>
                    </a:lnTo>
                    <a:lnTo>
                      <a:pt x="1080" y="924"/>
                    </a:lnTo>
                    <a:lnTo>
                      <a:pt x="1076" y="924"/>
                    </a:lnTo>
                    <a:lnTo>
                      <a:pt x="1074" y="928"/>
                    </a:lnTo>
                    <a:close/>
                    <a:moveTo>
                      <a:pt x="772" y="1274"/>
                    </a:moveTo>
                    <a:lnTo>
                      <a:pt x="772" y="1274"/>
                    </a:lnTo>
                    <a:lnTo>
                      <a:pt x="784" y="1270"/>
                    </a:lnTo>
                    <a:lnTo>
                      <a:pt x="788" y="1270"/>
                    </a:lnTo>
                    <a:lnTo>
                      <a:pt x="790" y="1268"/>
                    </a:lnTo>
                    <a:lnTo>
                      <a:pt x="790" y="1266"/>
                    </a:lnTo>
                    <a:lnTo>
                      <a:pt x="788" y="1264"/>
                    </a:lnTo>
                    <a:lnTo>
                      <a:pt x="786" y="1264"/>
                    </a:lnTo>
                    <a:lnTo>
                      <a:pt x="784" y="1262"/>
                    </a:lnTo>
                    <a:lnTo>
                      <a:pt x="784" y="1260"/>
                    </a:lnTo>
                    <a:lnTo>
                      <a:pt x="778" y="1262"/>
                    </a:lnTo>
                    <a:lnTo>
                      <a:pt x="768" y="1266"/>
                    </a:lnTo>
                    <a:lnTo>
                      <a:pt x="760" y="1268"/>
                    </a:lnTo>
                    <a:lnTo>
                      <a:pt x="758" y="1270"/>
                    </a:lnTo>
                    <a:lnTo>
                      <a:pt x="756" y="1274"/>
                    </a:lnTo>
                    <a:lnTo>
                      <a:pt x="758" y="1276"/>
                    </a:lnTo>
                    <a:lnTo>
                      <a:pt x="760" y="1276"/>
                    </a:lnTo>
                    <a:lnTo>
                      <a:pt x="772" y="1274"/>
                    </a:lnTo>
                    <a:close/>
                    <a:moveTo>
                      <a:pt x="776" y="1258"/>
                    </a:moveTo>
                    <a:lnTo>
                      <a:pt x="776" y="1258"/>
                    </a:lnTo>
                    <a:lnTo>
                      <a:pt x="780" y="1256"/>
                    </a:lnTo>
                    <a:lnTo>
                      <a:pt x="778" y="1252"/>
                    </a:lnTo>
                    <a:lnTo>
                      <a:pt x="776" y="1250"/>
                    </a:lnTo>
                    <a:lnTo>
                      <a:pt x="774" y="1252"/>
                    </a:lnTo>
                    <a:lnTo>
                      <a:pt x="772" y="1254"/>
                    </a:lnTo>
                    <a:lnTo>
                      <a:pt x="764" y="1256"/>
                    </a:lnTo>
                    <a:lnTo>
                      <a:pt x="760" y="1258"/>
                    </a:lnTo>
                    <a:lnTo>
                      <a:pt x="758" y="1258"/>
                    </a:lnTo>
                    <a:lnTo>
                      <a:pt x="758" y="1260"/>
                    </a:lnTo>
                    <a:lnTo>
                      <a:pt x="764" y="1260"/>
                    </a:lnTo>
                    <a:lnTo>
                      <a:pt x="776" y="1258"/>
                    </a:lnTo>
                    <a:close/>
                    <a:moveTo>
                      <a:pt x="892" y="180"/>
                    </a:moveTo>
                    <a:lnTo>
                      <a:pt x="892" y="180"/>
                    </a:lnTo>
                    <a:lnTo>
                      <a:pt x="904" y="186"/>
                    </a:lnTo>
                    <a:lnTo>
                      <a:pt x="912" y="188"/>
                    </a:lnTo>
                    <a:lnTo>
                      <a:pt x="912" y="186"/>
                    </a:lnTo>
                    <a:lnTo>
                      <a:pt x="910" y="182"/>
                    </a:lnTo>
                    <a:lnTo>
                      <a:pt x="906" y="176"/>
                    </a:lnTo>
                    <a:lnTo>
                      <a:pt x="900" y="170"/>
                    </a:lnTo>
                    <a:lnTo>
                      <a:pt x="894" y="164"/>
                    </a:lnTo>
                    <a:lnTo>
                      <a:pt x="888" y="164"/>
                    </a:lnTo>
                    <a:lnTo>
                      <a:pt x="882" y="162"/>
                    </a:lnTo>
                    <a:lnTo>
                      <a:pt x="878" y="158"/>
                    </a:lnTo>
                    <a:lnTo>
                      <a:pt x="870" y="144"/>
                    </a:lnTo>
                    <a:lnTo>
                      <a:pt x="866" y="138"/>
                    </a:lnTo>
                    <a:lnTo>
                      <a:pt x="860" y="134"/>
                    </a:lnTo>
                    <a:lnTo>
                      <a:pt x="856" y="132"/>
                    </a:lnTo>
                    <a:lnTo>
                      <a:pt x="850" y="132"/>
                    </a:lnTo>
                    <a:lnTo>
                      <a:pt x="846" y="136"/>
                    </a:lnTo>
                    <a:lnTo>
                      <a:pt x="846" y="142"/>
                    </a:lnTo>
                    <a:lnTo>
                      <a:pt x="860" y="164"/>
                    </a:lnTo>
                    <a:lnTo>
                      <a:pt x="866" y="174"/>
                    </a:lnTo>
                    <a:lnTo>
                      <a:pt x="868" y="174"/>
                    </a:lnTo>
                    <a:lnTo>
                      <a:pt x="870" y="174"/>
                    </a:lnTo>
                    <a:lnTo>
                      <a:pt x="872" y="172"/>
                    </a:lnTo>
                    <a:lnTo>
                      <a:pt x="876" y="172"/>
                    </a:lnTo>
                    <a:lnTo>
                      <a:pt x="884" y="174"/>
                    </a:lnTo>
                    <a:lnTo>
                      <a:pt x="892" y="180"/>
                    </a:lnTo>
                    <a:close/>
                    <a:moveTo>
                      <a:pt x="1006" y="948"/>
                    </a:moveTo>
                    <a:lnTo>
                      <a:pt x="1006" y="948"/>
                    </a:lnTo>
                    <a:lnTo>
                      <a:pt x="1016" y="944"/>
                    </a:lnTo>
                    <a:lnTo>
                      <a:pt x="1026" y="934"/>
                    </a:lnTo>
                    <a:lnTo>
                      <a:pt x="1030" y="932"/>
                    </a:lnTo>
                    <a:lnTo>
                      <a:pt x="1030" y="930"/>
                    </a:lnTo>
                    <a:lnTo>
                      <a:pt x="1026" y="930"/>
                    </a:lnTo>
                    <a:lnTo>
                      <a:pt x="1018" y="930"/>
                    </a:lnTo>
                    <a:lnTo>
                      <a:pt x="1008" y="932"/>
                    </a:lnTo>
                    <a:lnTo>
                      <a:pt x="1004" y="934"/>
                    </a:lnTo>
                    <a:lnTo>
                      <a:pt x="1006" y="936"/>
                    </a:lnTo>
                    <a:lnTo>
                      <a:pt x="1006" y="938"/>
                    </a:lnTo>
                    <a:lnTo>
                      <a:pt x="1002" y="938"/>
                    </a:lnTo>
                    <a:lnTo>
                      <a:pt x="998" y="938"/>
                    </a:lnTo>
                    <a:lnTo>
                      <a:pt x="998" y="940"/>
                    </a:lnTo>
                    <a:lnTo>
                      <a:pt x="1000" y="942"/>
                    </a:lnTo>
                    <a:lnTo>
                      <a:pt x="998" y="946"/>
                    </a:lnTo>
                    <a:lnTo>
                      <a:pt x="996" y="948"/>
                    </a:lnTo>
                    <a:lnTo>
                      <a:pt x="1000" y="948"/>
                    </a:lnTo>
                    <a:lnTo>
                      <a:pt x="1006" y="948"/>
                    </a:lnTo>
                    <a:close/>
                    <a:moveTo>
                      <a:pt x="1028" y="900"/>
                    </a:moveTo>
                    <a:lnTo>
                      <a:pt x="1028" y="900"/>
                    </a:lnTo>
                    <a:lnTo>
                      <a:pt x="1024" y="900"/>
                    </a:lnTo>
                    <a:lnTo>
                      <a:pt x="1022" y="902"/>
                    </a:lnTo>
                    <a:lnTo>
                      <a:pt x="1022" y="904"/>
                    </a:lnTo>
                    <a:lnTo>
                      <a:pt x="1018" y="906"/>
                    </a:lnTo>
                    <a:lnTo>
                      <a:pt x="1016" y="904"/>
                    </a:lnTo>
                    <a:lnTo>
                      <a:pt x="1014" y="902"/>
                    </a:lnTo>
                    <a:lnTo>
                      <a:pt x="1012" y="902"/>
                    </a:lnTo>
                    <a:lnTo>
                      <a:pt x="1010" y="904"/>
                    </a:lnTo>
                    <a:lnTo>
                      <a:pt x="1008" y="904"/>
                    </a:lnTo>
                    <a:lnTo>
                      <a:pt x="1006" y="904"/>
                    </a:lnTo>
                    <a:lnTo>
                      <a:pt x="1004" y="906"/>
                    </a:lnTo>
                    <a:lnTo>
                      <a:pt x="1004" y="910"/>
                    </a:lnTo>
                    <a:lnTo>
                      <a:pt x="1002" y="912"/>
                    </a:lnTo>
                    <a:lnTo>
                      <a:pt x="1002" y="914"/>
                    </a:lnTo>
                    <a:lnTo>
                      <a:pt x="1004" y="916"/>
                    </a:lnTo>
                    <a:lnTo>
                      <a:pt x="1008" y="918"/>
                    </a:lnTo>
                    <a:lnTo>
                      <a:pt x="1012" y="916"/>
                    </a:lnTo>
                    <a:lnTo>
                      <a:pt x="1016" y="914"/>
                    </a:lnTo>
                    <a:lnTo>
                      <a:pt x="1026" y="910"/>
                    </a:lnTo>
                    <a:lnTo>
                      <a:pt x="1030" y="910"/>
                    </a:lnTo>
                    <a:lnTo>
                      <a:pt x="1026" y="914"/>
                    </a:lnTo>
                    <a:lnTo>
                      <a:pt x="1020" y="918"/>
                    </a:lnTo>
                    <a:lnTo>
                      <a:pt x="1020" y="920"/>
                    </a:lnTo>
                    <a:lnTo>
                      <a:pt x="1030" y="918"/>
                    </a:lnTo>
                    <a:lnTo>
                      <a:pt x="1040" y="916"/>
                    </a:lnTo>
                    <a:lnTo>
                      <a:pt x="1042" y="914"/>
                    </a:lnTo>
                    <a:lnTo>
                      <a:pt x="1042" y="912"/>
                    </a:lnTo>
                    <a:lnTo>
                      <a:pt x="1042" y="910"/>
                    </a:lnTo>
                    <a:lnTo>
                      <a:pt x="1040" y="906"/>
                    </a:lnTo>
                    <a:lnTo>
                      <a:pt x="1040" y="904"/>
                    </a:lnTo>
                    <a:lnTo>
                      <a:pt x="1042" y="902"/>
                    </a:lnTo>
                    <a:lnTo>
                      <a:pt x="1042" y="900"/>
                    </a:lnTo>
                    <a:lnTo>
                      <a:pt x="1038" y="896"/>
                    </a:lnTo>
                    <a:lnTo>
                      <a:pt x="1034" y="890"/>
                    </a:lnTo>
                    <a:lnTo>
                      <a:pt x="1032" y="890"/>
                    </a:lnTo>
                    <a:lnTo>
                      <a:pt x="1030" y="890"/>
                    </a:lnTo>
                    <a:lnTo>
                      <a:pt x="1028" y="890"/>
                    </a:lnTo>
                    <a:lnTo>
                      <a:pt x="1028" y="892"/>
                    </a:lnTo>
                    <a:lnTo>
                      <a:pt x="1030" y="896"/>
                    </a:lnTo>
                    <a:lnTo>
                      <a:pt x="1032" y="900"/>
                    </a:lnTo>
                    <a:lnTo>
                      <a:pt x="1028" y="900"/>
                    </a:lnTo>
                    <a:close/>
                    <a:moveTo>
                      <a:pt x="996" y="942"/>
                    </a:moveTo>
                    <a:lnTo>
                      <a:pt x="996" y="942"/>
                    </a:lnTo>
                    <a:lnTo>
                      <a:pt x="996" y="940"/>
                    </a:lnTo>
                    <a:lnTo>
                      <a:pt x="994" y="938"/>
                    </a:lnTo>
                    <a:lnTo>
                      <a:pt x="990" y="938"/>
                    </a:lnTo>
                    <a:lnTo>
                      <a:pt x="988" y="938"/>
                    </a:lnTo>
                    <a:lnTo>
                      <a:pt x="990" y="940"/>
                    </a:lnTo>
                    <a:lnTo>
                      <a:pt x="992" y="942"/>
                    </a:lnTo>
                    <a:lnTo>
                      <a:pt x="994" y="942"/>
                    </a:lnTo>
                    <a:lnTo>
                      <a:pt x="996" y="942"/>
                    </a:lnTo>
                    <a:close/>
                    <a:moveTo>
                      <a:pt x="942" y="966"/>
                    </a:moveTo>
                    <a:lnTo>
                      <a:pt x="942" y="966"/>
                    </a:lnTo>
                    <a:lnTo>
                      <a:pt x="940" y="974"/>
                    </a:lnTo>
                    <a:lnTo>
                      <a:pt x="946" y="970"/>
                    </a:lnTo>
                    <a:lnTo>
                      <a:pt x="948" y="968"/>
                    </a:lnTo>
                    <a:lnTo>
                      <a:pt x="950" y="964"/>
                    </a:lnTo>
                    <a:lnTo>
                      <a:pt x="950" y="958"/>
                    </a:lnTo>
                    <a:lnTo>
                      <a:pt x="950" y="956"/>
                    </a:lnTo>
                    <a:lnTo>
                      <a:pt x="948" y="956"/>
                    </a:lnTo>
                    <a:lnTo>
                      <a:pt x="942" y="966"/>
                    </a:lnTo>
                    <a:close/>
                    <a:moveTo>
                      <a:pt x="970" y="956"/>
                    </a:moveTo>
                    <a:lnTo>
                      <a:pt x="970" y="956"/>
                    </a:lnTo>
                    <a:lnTo>
                      <a:pt x="972" y="956"/>
                    </a:lnTo>
                    <a:lnTo>
                      <a:pt x="974" y="956"/>
                    </a:lnTo>
                    <a:lnTo>
                      <a:pt x="976" y="956"/>
                    </a:lnTo>
                    <a:lnTo>
                      <a:pt x="978" y="954"/>
                    </a:lnTo>
                    <a:lnTo>
                      <a:pt x="982" y="952"/>
                    </a:lnTo>
                    <a:lnTo>
                      <a:pt x="984" y="950"/>
                    </a:lnTo>
                    <a:lnTo>
                      <a:pt x="988" y="946"/>
                    </a:lnTo>
                    <a:lnTo>
                      <a:pt x="992" y="946"/>
                    </a:lnTo>
                    <a:lnTo>
                      <a:pt x="990" y="944"/>
                    </a:lnTo>
                    <a:lnTo>
                      <a:pt x="980" y="942"/>
                    </a:lnTo>
                    <a:lnTo>
                      <a:pt x="976" y="940"/>
                    </a:lnTo>
                    <a:lnTo>
                      <a:pt x="972" y="942"/>
                    </a:lnTo>
                    <a:lnTo>
                      <a:pt x="970" y="944"/>
                    </a:lnTo>
                    <a:lnTo>
                      <a:pt x="966" y="948"/>
                    </a:lnTo>
                    <a:lnTo>
                      <a:pt x="966" y="952"/>
                    </a:lnTo>
                    <a:lnTo>
                      <a:pt x="966" y="954"/>
                    </a:lnTo>
                    <a:lnTo>
                      <a:pt x="964" y="956"/>
                    </a:lnTo>
                    <a:lnTo>
                      <a:pt x="966" y="958"/>
                    </a:lnTo>
                    <a:lnTo>
                      <a:pt x="968" y="958"/>
                    </a:lnTo>
                    <a:lnTo>
                      <a:pt x="970" y="956"/>
                    </a:lnTo>
                    <a:close/>
                    <a:moveTo>
                      <a:pt x="958" y="954"/>
                    </a:moveTo>
                    <a:lnTo>
                      <a:pt x="958" y="954"/>
                    </a:lnTo>
                    <a:lnTo>
                      <a:pt x="958" y="956"/>
                    </a:lnTo>
                    <a:lnTo>
                      <a:pt x="956" y="956"/>
                    </a:lnTo>
                    <a:lnTo>
                      <a:pt x="954" y="956"/>
                    </a:lnTo>
                    <a:lnTo>
                      <a:pt x="954" y="960"/>
                    </a:lnTo>
                    <a:lnTo>
                      <a:pt x="956" y="962"/>
                    </a:lnTo>
                    <a:lnTo>
                      <a:pt x="962" y="958"/>
                    </a:lnTo>
                    <a:lnTo>
                      <a:pt x="964" y="954"/>
                    </a:lnTo>
                    <a:lnTo>
                      <a:pt x="962" y="950"/>
                    </a:lnTo>
                    <a:lnTo>
                      <a:pt x="960" y="950"/>
                    </a:lnTo>
                    <a:lnTo>
                      <a:pt x="958" y="954"/>
                    </a:lnTo>
                    <a:close/>
                    <a:moveTo>
                      <a:pt x="1028" y="966"/>
                    </a:moveTo>
                    <a:lnTo>
                      <a:pt x="1028" y="966"/>
                    </a:lnTo>
                    <a:lnTo>
                      <a:pt x="1032" y="966"/>
                    </a:lnTo>
                    <a:lnTo>
                      <a:pt x="1034" y="964"/>
                    </a:lnTo>
                    <a:lnTo>
                      <a:pt x="1030" y="962"/>
                    </a:lnTo>
                    <a:lnTo>
                      <a:pt x="1028" y="962"/>
                    </a:lnTo>
                    <a:lnTo>
                      <a:pt x="1026" y="964"/>
                    </a:lnTo>
                    <a:lnTo>
                      <a:pt x="1026" y="966"/>
                    </a:lnTo>
                    <a:lnTo>
                      <a:pt x="1028" y="966"/>
                    </a:lnTo>
                    <a:close/>
                    <a:moveTo>
                      <a:pt x="1078" y="890"/>
                    </a:moveTo>
                    <a:lnTo>
                      <a:pt x="1078" y="890"/>
                    </a:lnTo>
                    <a:lnTo>
                      <a:pt x="1080" y="892"/>
                    </a:lnTo>
                    <a:lnTo>
                      <a:pt x="1082" y="894"/>
                    </a:lnTo>
                    <a:lnTo>
                      <a:pt x="1088" y="896"/>
                    </a:lnTo>
                    <a:lnTo>
                      <a:pt x="1092" y="896"/>
                    </a:lnTo>
                    <a:lnTo>
                      <a:pt x="1092" y="894"/>
                    </a:lnTo>
                    <a:lnTo>
                      <a:pt x="1088" y="892"/>
                    </a:lnTo>
                    <a:lnTo>
                      <a:pt x="1082" y="890"/>
                    </a:lnTo>
                    <a:lnTo>
                      <a:pt x="1078" y="890"/>
                    </a:lnTo>
                    <a:close/>
                    <a:moveTo>
                      <a:pt x="1054" y="890"/>
                    </a:moveTo>
                    <a:lnTo>
                      <a:pt x="1054" y="890"/>
                    </a:lnTo>
                    <a:lnTo>
                      <a:pt x="1060" y="890"/>
                    </a:lnTo>
                    <a:lnTo>
                      <a:pt x="1062" y="888"/>
                    </a:lnTo>
                    <a:lnTo>
                      <a:pt x="1068" y="878"/>
                    </a:lnTo>
                    <a:lnTo>
                      <a:pt x="1072" y="872"/>
                    </a:lnTo>
                    <a:lnTo>
                      <a:pt x="1074" y="868"/>
                    </a:lnTo>
                    <a:lnTo>
                      <a:pt x="1072" y="868"/>
                    </a:lnTo>
                    <a:lnTo>
                      <a:pt x="1066" y="870"/>
                    </a:lnTo>
                    <a:lnTo>
                      <a:pt x="1054" y="878"/>
                    </a:lnTo>
                    <a:lnTo>
                      <a:pt x="1050" y="882"/>
                    </a:lnTo>
                    <a:lnTo>
                      <a:pt x="1046" y="890"/>
                    </a:lnTo>
                    <a:lnTo>
                      <a:pt x="1044" y="894"/>
                    </a:lnTo>
                    <a:lnTo>
                      <a:pt x="1044" y="896"/>
                    </a:lnTo>
                    <a:lnTo>
                      <a:pt x="1046" y="898"/>
                    </a:lnTo>
                    <a:lnTo>
                      <a:pt x="1048" y="898"/>
                    </a:lnTo>
                    <a:lnTo>
                      <a:pt x="1048" y="894"/>
                    </a:lnTo>
                    <a:lnTo>
                      <a:pt x="1050" y="892"/>
                    </a:lnTo>
                    <a:lnTo>
                      <a:pt x="1054" y="890"/>
                    </a:lnTo>
                    <a:close/>
                    <a:moveTo>
                      <a:pt x="752" y="1276"/>
                    </a:moveTo>
                    <a:lnTo>
                      <a:pt x="752" y="1276"/>
                    </a:lnTo>
                    <a:lnTo>
                      <a:pt x="750" y="1274"/>
                    </a:lnTo>
                    <a:lnTo>
                      <a:pt x="742" y="1274"/>
                    </a:lnTo>
                    <a:lnTo>
                      <a:pt x="738" y="1276"/>
                    </a:lnTo>
                    <a:lnTo>
                      <a:pt x="736" y="1278"/>
                    </a:lnTo>
                    <a:lnTo>
                      <a:pt x="742" y="1282"/>
                    </a:lnTo>
                    <a:lnTo>
                      <a:pt x="748" y="1282"/>
                    </a:lnTo>
                    <a:lnTo>
                      <a:pt x="750" y="1278"/>
                    </a:lnTo>
                    <a:lnTo>
                      <a:pt x="752" y="1276"/>
                    </a:lnTo>
                    <a:close/>
                    <a:moveTo>
                      <a:pt x="1156" y="42"/>
                    </a:moveTo>
                    <a:lnTo>
                      <a:pt x="1156" y="42"/>
                    </a:lnTo>
                    <a:lnTo>
                      <a:pt x="1164" y="44"/>
                    </a:lnTo>
                    <a:lnTo>
                      <a:pt x="1166" y="46"/>
                    </a:lnTo>
                    <a:lnTo>
                      <a:pt x="1164" y="48"/>
                    </a:lnTo>
                    <a:lnTo>
                      <a:pt x="1162" y="48"/>
                    </a:lnTo>
                    <a:lnTo>
                      <a:pt x="1160" y="50"/>
                    </a:lnTo>
                    <a:lnTo>
                      <a:pt x="1162" y="52"/>
                    </a:lnTo>
                    <a:lnTo>
                      <a:pt x="1166" y="56"/>
                    </a:lnTo>
                    <a:lnTo>
                      <a:pt x="1176" y="62"/>
                    </a:lnTo>
                    <a:lnTo>
                      <a:pt x="1186" y="66"/>
                    </a:lnTo>
                    <a:lnTo>
                      <a:pt x="1194" y="68"/>
                    </a:lnTo>
                    <a:lnTo>
                      <a:pt x="1204" y="68"/>
                    </a:lnTo>
                    <a:lnTo>
                      <a:pt x="1214" y="66"/>
                    </a:lnTo>
                    <a:lnTo>
                      <a:pt x="1238" y="62"/>
                    </a:lnTo>
                    <a:lnTo>
                      <a:pt x="1252" y="60"/>
                    </a:lnTo>
                    <a:lnTo>
                      <a:pt x="1270" y="58"/>
                    </a:lnTo>
                    <a:lnTo>
                      <a:pt x="1296" y="58"/>
                    </a:lnTo>
                    <a:lnTo>
                      <a:pt x="1298" y="60"/>
                    </a:lnTo>
                    <a:lnTo>
                      <a:pt x="1294" y="62"/>
                    </a:lnTo>
                    <a:lnTo>
                      <a:pt x="1274" y="66"/>
                    </a:lnTo>
                    <a:lnTo>
                      <a:pt x="1236" y="74"/>
                    </a:lnTo>
                    <a:lnTo>
                      <a:pt x="1220" y="78"/>
                    </a:lnTo>
                    <a:lnTo>
                      <a:pt x="1216" y="80"/>
                    </a:lnTo>
                    <a:lnTo>
                      <a:pt x="1216" y="82"/>
                    </a:lnTo>
                    <a:lnTo>
                      <a:pt x="1216" y="84"/>
                    </a:lnTo>
                    <a:lnTo>
                      <a:pt x="1220" y="86"/>
                    </a:lnTo>
                    <a:lnTo>
                      <a:pt x="1232" y="88"/>
                    </a:lnTo>
                    <a:lnTo>
                      <a:pt x="1270" y="92"/>
                    </a:lnTo>
                    <a:lnTo>
                      <a:pt x="1308" y="94"/>
                    </a:lnTo>
                    <a:lnTo>
                      <a:pt x="1324" y="96"/>
                    </a:lnTo>
                    <a:lnTo>
                      <a:pt x="1336" y="100"/>
                    </a:lnTo>
                    <a:lnTo>
                      <a:pt x="1360" y="110"/>
                    </a:lnTo>
                    <a:lnTo>
                      <a:pt x="1370" y="114"/>
                    </a:lnTo>
                    <a:lnTo>
                      <a:pt x="1380" y="114"/>
                    </a:lnTo>
                    <a:lnTo>
                      <a:pt x="1390" y="112"/>
                    </a:lnTo>
                    <a:lnTo>
                      <a:pt x="1402" y="106"/>
                    </a:lnTo>
                    <a:lnTo>
                      <a:pt x="1412" y="98"/>
                    </a:lnTo>
                    <a:lnTo>
                      <a:pt x="1420" y="96"/>
                    </a:lnTo>
                    <a:lnTo>
                      <a:pt x="1424" y="94"/>
                    </a:lnTo>
                    <a:lnTo>
                      <a:pt x="1430" y="96"/>
                    </a:lnTo>
                    <a:lnTo>
                      <a:pt x="1438" y="98"/>
                    </a:lnTo>
                    <a:lnTo>
                      <a:pt x="1446" y="98"/>
                    </a:lnTo>
                    <a:lnTo>
                      <a:pt x="1456" y="96"/>
                    </a:lnTo>
                    <a:lnTo>
                      <a:pt x="1464" y="92"/>
                    </a:lnTo>
                    <a:lnTo>
                      <a:pt x="1468" y="88"/>
                    </a:lnTo>
                    <a:lnTo>
                      <a:pt x="1468" y="84"/>
                    </a:lnTo>
                    <a:lnTo>
                      <a:pt x="1468" y="80"/>
                    </a:lnTo>
                    <a:lnTo>
                      <a:pt x="1470" y="76"/>
                    </a:lnTo>
                    <a:lnTo>
                      <a:pt x="1476" y="72"/>
                    </a:lnTo>
                    <a:lnTo>
                      <a:pt x="1488" y="66"/>
                    </a:lnTo>
                    <a:lnTo>
                      <a:pt x="1506" y="58"/>
                    </a:lnTo>
                    <a:lnTo>
                      <a:pt x="1516" y="54"/>
                    </a:lnTo>
                    <a:lnTo>
                      <a:pt x="1522" y="48"/>
                    </a:lnTo>
                    <a:lnTo>
                      <a:pt x="1520" y="42"/>
                    </a:lnTo>
                    <a:lnTo>
                      <a:pt x="1516" y="38"/>
                    </a:lnTo>
                    <a:lnTo>
                      <a:pt x="1510" y="34"/>
                    </a:lnTo>
                    <a:lnTo>
                      <a:pt x="1502" y="30"/>
                    </a:lnTo>
                    <a:lnTo>
                      <a:pt x="1492" y="28"/>
                    </a:lnTo>
                    <a:lnTo>
                      <a:pt x="1484" y="28"/>
                    </a:lnTo>
                    <a:lnTo>
                      <a:pt x="1468" y="28"/>
                    </a:lnTo>
                    <a:lnTo>
                      <a:pt x="1450" y="24"/>
                    </a:lnTo>
                    <a:lnTo>
                      <a:pt x="1430" y="18"/>
                    </a:lnTo>
                    <a:lnTo>
                      <a:pt x="1406" y="14"/>
                    </a:lnTo>
                    <a:lnTo>
                      <a:pt x="1394" y="12"/>
                    </a:lnTo>
                    <a:lnTo>
                      <a:pt x="1388" y="14"/>
                    </a:lnTo>
                    <a:lnTo>
                      <a:pt x="1384" y="16"/>
                    </a:lnTo>
                    <a:lnTo>
                      <a:pt x="1382" y="20"/>
                    </a:lnTo>
                    <a:lnTo>
                      <a:pt x="1378" y="28"/>
                    </a:lnTo>
                    <a:lnTo>
                      <a:pt x="1374" y="30"/>
                    </a:lnTo>
                    <a:lnTo>
                      <a:pt x="1366" y="30"/>
                    </a:lnTo>
                    <a:lnTo>
                      <a:pt x="1360" y="28"/>
                    </a:lnTo>
                    <a:lnTo>
                      <a:pt x="1358" y="24"/>
                    </a:lnTo>
                    <a:lnTo>
                      <a:pt x="1358" y="20"/>
                    </a:lnTo>
                    <a:lnTo>
                      <a:pt x="1360" y="16"/>
                    </a:lnTo>
                    <a:lnTo>
                      <a:pt x="1362" y="10"/>
                    </a:lnTo>
                    <a:lnTo>
                      <a:pt x="1362" y="6"/>
                    </a:lnTo>
                    <a:lnTo>
                      <a:pt x="1360" y="4"/>
                    </a:lnTo>
                    <a:lnTo>
                      <a:pt x="1350" y="0"/>
                    </a:lnTo>
                    <a:lnTo>
                      <a:pt x="1344" y="0"/>
                    </a:lnTo>
                    <a:lnTo>
                      <a:pt x="1340" y="2"/>
                    </a:lnTo>
                    <a:lnTo>
                      <a:pt x="1334" y="4"/>
                    </a:lnTo>
                    <a:lnTo>
                      <a:pt x="1332" y="8"/>
                    </a:lnTo>
                    <a:lnTo>
                      <a:pt x="1328" y="14"/>
                    </a:lnTo>
                    <a:lnTo>
                      <a:pt x="1326" y="22"/>
                    </a:lnTo>
                    <a:lnTo>
                      <a:pt x="1324" y="36"/>
                    </a:lnTo>
                    <a:lnTo>
                      <a:pt x="1322" y="40"/>
                    </a:lnTo>
                    <a:lnTo>
                      <a:pt x="1320" y="40"/>
                    </a:lnTo>
                    <a:lnTo>
                      <a:pt x="1318" y="40"/>
                    </a:lnTo>
                    <a:lnTo>
                      <a:pt x="1314" y="36"/>
                    </a:lnTo>
                    <a:lnTo>
                      <a:pt x="1306" y="24"/>
                    </a:lnTo>
                    <a:lnTo>
                      <a:pt x="1300" y="20"/>
                    </a:lnTo>
                    <a:lnTo>
                      <a:pt x="1296" y="18"/>
                    </a:lnTo>
                    <a:lnTo>
                      <a:pt x="1292" y="18"/>
                    </a:lnTo>
                    <a:lnTo>
                      <a:pt x="1286" y="18"/>
                    </a:lnTo>
                    <a:lnTo>
                      <a:pt x="1278" y="20"/>
                    </a:lnTo>
                    <a:lnTo>
                      <a:pt x="1268" y="18"/>
                    </a:lnTo>
                    <a:lnTo>
                      <a:pt x="1252" y="16"/>
                    </a:lnTo>
                    <a:lnTo>
                      <a:pt x="1232" y="8"/>
                    </a:lnTo>
                    <a:lnTo>
                      <a:pt x="1216" y="2"/>
                    </a:lnTo>
                    <a:lnTo>
                      <a:pt x="1208" y="2"/>
                    </a:lnTo>
                    <a:lnTo>
                      <a:pt x="1208" y="4"/>
                    </a:lnTo>
                    <a:lnTo>
                      <a:pt x="1212" y="10"/>
                    </a:lnTo>
                    <a:lnTo>
                      <a:pt x="1216" y="16"/>
                    </a:lnTo>
                    <a:lnTo>
                      <a:pt x="1216" y="20"/>
                    </a:lnTo>
                    <a:lnTo>
                      <a:pt x="1216" y="22"/>
                    </a:lnTo>
                    <a:lnTo>
                      <a:pt x="1212" y="22"/>
                    </a:lnTo>
                    <a:lnTo>
                      <a:pt x="1200" y="16"/>
                    </a:lnTo>
                    <a:lnTo>
                      <a:pt x="1188" y="12"/>
                    </a:lnTo>
                    <a:lnTo>
                      <a:pt x="1182" y="12"/>
                    </a:lnTo>
                    <a:lnTo>
                      <a:pt x="1184" y="14"/>
                    </a:lnTo>
                    <a:lnTo>
                      <a:pt x="1188" y="18"/>
                    </a:lnTo>
                    <a:lnTo>
                      <a:pt x="1192" y="24"/>
                    </a:lnTo>
                    <a:lnTo>
                      <a:pt x="1194" y="28"/>
                    </a:lnTo>
                    <a:lnTo>
                      <a:pt x="1194" y="30"/>
                    </a:lnTo>
                    <a:lnTo>
                      <a:pt x="1190" y="30"/>
                    </a:lnTo>
                    <a:lnTo>
                      <a:pt x="1180" y="28"/>
                    </a:lnTo>
                    <a:lnTo>
                      <a:pt x="1166" y="26"/>
                    </a:lnTo>
                    <a:lnTo>
                      <a:pt x="1154" y="24"/>
                    </a:lnTo>
                    <a:lnTo>
                      <a:pt x="1148" y="24"/>
                    </a:lnTo>
                    <a:lnTo>
                      <a:pt x="1142" y="26"/>
                    </a:lnTo>
                    <a:lnTo>
                      <a:pt x="1142" y="30"/>
                    </a:lnTo>
                    <a:lnTo>
                      <a:pt x="1144" y="34"/>
                    </a:lnTo>
                    <a:lnTo>
                      <a:pt x="1148" y="38"/>
                    </a:lnTo>
                    <a:lnTo>
                      <a:pt x="1156" y="42"/>
                    </a:lnTo>
                    <a:close/>
                    <a:moveTo>
                      <a:pt x="388" y="1446"/>
                    </a:moveTo>
                    <a:lnTo>
                      <a:pt x="388" y="1446"/>
                    </a:lnTo>
                    <a:lnTo>
                      <a:pt x="384" y="1448"/>
                    </a:lnTo>
                    <a:lnTo>
                      <a:pt x="384" y="1450"/>
                    </a:lnTo>
                    <a:lnTo>
                      <a:pt x="384" y="1452"/>
                    </a:lnTo>
                    <a:lnTo>
                      <a:pt x="386" y="1456"/>
                    </a:lnTo>
                    <a:lnTo>
                      <a:pt x="388" y="1454"/>
                    </a:lnTo>
                    <a:lnTo>
                      <a:pt x="390" y="1452"/>
                    </a:lnTo>
                    <a:lnTo>
                      <a:pt x="390" y="1448"/>
                    </a:lnTo>
                    <a:lnTo>
                      <a:pt x="388" y="1446"/>
                    </a:lnTo>
                    <a:close/>
                    <a:moveTo>
                      <a:pt x="164" y="1358"/>
                    </a:moveTo>
                    <a:lnTo>
                      <a:pt x="164" y="1358"/>
                    </a:lnTo>
                    <a:lnTo>
                      <a:pt x="166" y="1356"/>
                    </a:lnTo>
                    <a:lnTo>
                      <a:pt x="168" y="1358"/>
                    </a:lnTo>
                    <a:lnTo>
                      <a:pt x="170" y="1356"/>
                    </a:lnTo>
                    <a:lnTo>
                      <a:pt x="172" y="1354"/>
                    </a:lnTo>
                    <a:lnTo>
                      <a:pt x="170" y="1354"/>
                    </a:lnTo>
                    <a:lnTo>
                      <a:pt x="168" y="1350"/>
                    </a:lnTo>
                    <a:lnTo>
                      <a:pt x="164" y="1346"/>
                    </a:lnTo>
                    <a:lnTo>
                      <a:pt x="164" y="1348"/>
                    </a:lnTo>
                    <a:lnTo>
                      <a:pt x="164" y="1350"/>
                    </a:lnTo>
                    <a:lnTo>
                      <a:pt x="164" y="1352"/>
                    </a:lnTo>
                    <a:lnTo>
                      <a:pt x="164" y="1354"/>
                    </a:lnTo>
                    <a:lnTo>
                      <a:pt x="164" y="1358"/>
                    </a:lnTo>
                    <a:close/>
                    <a:moveTo>
                      <a:pt x="148" y="1644"/>
                    </a:moveTo>
                    <a:lnTo>
                      <a:pt x="148" y="1644"/>
                    </a:lnTo>
                    <a:lnTo>
                      <a:pt x="150" y="1642"/>
                    </a:lnTo>
                    <a:lnTo>
                      <a:pt x="150" y="1640"/>
                    </a:lnTo>
                    <a:lnTo>
                      <a:pt x="152" y="1636"/>
                    </a:lnTo>
                    <a:lnTo>
                      <a:pt x="156" y="1634"/>
                    </a:lnTo>
                    <a:lnTo>
                      <a:pt x="160" y="1634"/>
                    </a:lnTo>
                    <a:lnTo>
                      <a:pt x="162" y="1634"/>
                    </a:lnTo>
                    <a:lnTo>
                      <a:pt x="162" y="1632"/>
                    </a:lnTo>
                    <a:lnTo>
                      <a:pt x="162" y="1630"/>
                    </a:lnTo>
                    <a:lnTo>
                      <a:pt x="164" y="1630"/>
                    </a:lnTo>
                    <a:lnTo>
                      <a:pt x="166" y="1628"/>
                    </a:lnTo>
                    <a:lnTo>
                      <a:pt x="166" y="1626"/>
                    </a:lnTo>
                    <a:lnTo>
                      <a:pt x="164" y="1624"/>
                    </a:lnTo>
                    <a:lnTo>
                      <a:pt x="166" y="1622"/>
                    </a:lnTo>
                    <a:lnTo>
                      <a:pt x="164" y="1620"/>
                    </a:lnTo>
                    <a:lnTo>
                      <a:pt x="166" y="1618"/>
                    </a:lnTo>
                    <a:lnTo>
                      <a:pt x="168" y="1618"/>
                    </a:lnTo>
                    <a:lnTo>
                      <a:pt x="170" y="1618"/>
                    </a:lnTo>
                    <a:lnTo>
                      <a:pt x="174" y="1616"/>
                    </a:lnTo>
                    <a:lnTo>
                      <a:pt x="176" y="1614"/>
                    </a:lnTo>
                    <a:lnTo>
                      <a:pt x="172" y="1614"/>
                    </a:lnTo>
                    <a:lnTo>
                      <a:pt x="168" y="1614"/>
                    </a:lnTo>
                    <a:lnTo>
                      <a:pt x="172" y="1610"/>
                    </a:lnTo>
                    <a:lnTo>
                      <a:pt x="174" y="1606"/>
                    </a:lnTo>
                    <a:lnTo>
                      <a:pt x="174" y="1600"/>
                    </a:lnTo>
                    <a:lnTo>
                      <a:pt x="172" y="1598"/>
                    </a:lnTo>
                    <a:lnTo>
                      <a:pt x="170" y="1598"/>
                    </a:lnTo>
                    <a:lnTo>
                      <a:pt x="164" y="1602"/>
                    </a:lnTo>
                    <a:lnTo>
                      <a:pt x="158" y="1606"/>
                    </a:lnTo>
                    <a:lnTo>
                      <a:pt x="150" y="1610"/>
                    </a:lnTo>
                    <a:lnTo>
                      <a:pt x="148" y="1612"/>
                    </a:lnTo>
                    <a:lnTo>
                      <a:pt x="148" y="1614"/>
                    </a:lnTo>
                    <a:lnTo>
                      <a:pt x="148" y="1616"/>
                    </a:lnTo>
                    <a:lnTo>
                      <a:pt x="148" y="1620"/>
                    </a:lnTo>
                    <a:lnTo>
                      <a:pt x="146" y="1620"/>
                    </a:lnTo>
                    <a:lnTo>
                      <a:pt x="144" y="1618"/>
                    </a:lnTo>
                    <a:lnTo>
                      <a:pt x="142" y="1616"/>
                    </a:lnTo>
                    <a:lnTo>
                      <a:pt x="140" y="1616"/>
                    </a:lnTo>
                    <a:lnTo>
                      <a:pt x="136" y="1622"/>
                    </a:lnTo>
                    <a:lnTo>
                      <a:pt x="136" y="1624"/>
                    </a:lnTo>
                    <a:lnTo>
                      <a:pt x="138" y="1628"/>
                    </a:lnTo>
                    <a:lnTo>
                      <a:pt x="140" y="1630"/>
                    </a:lnTo>
                    <a:lnTo>
                      <a:pt x="138" y="1632"/>
                    </a:lnTo>
                    <a:lnTo>
                      <a:pt x="144" y="1636"/>
                    </a:lnTo>
                    <a:lnTo>
                      <a:pt x="146" y="1636"/>
                    </a:lnTo>
                    <a:lnTo>
                      <a:pt x="142" y="1638"/>
                    </a:lnTo>
                    <a:lnTo>
                      <a:pt x="138" y="1642"/>
                    </a:lnTo>
                    <a:lnTo>
                      <a:pt x="136" y="1644"/>
                    </a:lnTo>
                    <a:lnTo>
                      <a:pt x="138" y="1646"/>
                    </a:lnTo>
                    <a:lnTo>
                      <a:pt x="140" y="1648"/>
                    </a:lnTo>
                    <a:lnTo>
                      <a:pt x="142" y="1648"/>
                    </a:lnTo>
                    <a:lnTo>
                      <a:pt x="144" y="1644"/>
                    </a:lnTo>
                    <a:lnTo>
                      <a:pt x="148" y="1644"/>
                    </a:lnTo>
                    <a:close/>
                    <a:moveTo>
                      <a:pt x="84" y="2020"/>
                    </a:moveTo>
                    <a:lnTo>
                      <a:pt x="84" y="2020"/>
                    </a:lnTo>
                    <a:lnTo>
                      <a:pt x="88" y="2008"/>
                    </a:lnTo>
                    <a:lnTo>
                      <a:pt x="90" y="2008"/>
                    </a:lnTo>
                    <a:lnTo>
                      <a:pt x="92" y="2012"/>
                    </a:lnTo>
                    <a:lnTo>
                      <a:pt x="94" y="2014"/>
                    </a:lnTo>
                    <a:lnTo>
                      <a:pt x="96" y="2014"/>
                    </a:lnTo>
                    <a:lnTo>
                      <a:pt x="106" y="2008"/>
                    </a:lnTo>
                    <a:lnTo>
                      <a:pt x="120" y="2000"/>
                    </a:lnTo>
                    <a:lnTo>
                      <a:pt x="126" y="1996"/>
                    </a:lnTo>
                    <a:lnTo>
                      <a:pt x="132" y="1994"/>
                    </a:lnTo>
                    <a:lnTo>
                      <a:pt x="142" y="1992"/>
                    </a:lnTo>
                    <a:lnTo>
                      <a:pt x="148" y="1990"/>
                    </a:lnTo>
                    <a:lnTo>
                      <a:pt x="152" y="1990"/>
                    </a:lnTo>
                    <a:lnTo>
                      <a:pt x="160" y="1990"/>
                    </a:lnTo>
                    <a:lnTo>
                      <a:pt x="166" y="1992"/>
                    </a:lnTo>
                    <a:lnTo>
                      <a:pt x="168" y="1988"/>
                    </a:lnTo>
                    <a:lnTo>
                      <a:pt x="168" y="1980"/>
                    </a:lnTo>
                    <a:lnTo>
                      <a:pt x="168" y="1974"/>
                    </a:lnTo>
                    <a:lnTo>
                      <a:pt x="172" y="1966"/>
                    </a:lnTo>
                    <a:lnTo>
                      <a:pt x="176" y="1958"/>
                    </a:lnTo>
                    <a:lnTo>
                      <a:pt x="178" y="1950"/>
                    </a:lnTo>
                    <a:lnTo>
                      <a:pt x="180" y="1934"/>
                    </a:lnTo>
                    <a:lnTo>
                      <a:pt x="178" y="1920"/>
                    </a:lnTo>
                    <a:lnTo>
                      <a:pt x="174" y="1906"/>
                    </a:lnTo>
                    <a:lnTo>
                      <a:pt x="168" y="1888"/>
                    </a:lnTo>
                    <a:lnTo>
                      <a:pt x="166" y="1884"/>
                    </a:lnTo>
                    <a:lnTo>
                      <a:pt x="170" y="1884"/>
                    </a:lnTo>
                    <a:lnTo>
                      <a:pt x="172" y="1882"/>
                    </a:lnTo>
                    <a:lnTo>
                      <a:pt x="172" y="1880"/>
                    </a:lnTo>
                    <a:lnTo>
                      <a:pt x="168" y="1874"/>
                    </a:lnTo>
                    <a:lnTo>
                      <a:pt x="172" y="1874"/>
                    </a:lnTo>
                    <a:lnTo>
                      <a:pt x="176" y="1876"/>
                    </a:lnTo>
                    <a:lnTo>
                      <a:pt x="178" y="1878"/>
                    </a:lnTo>
                    <a:lnTo>
                      <a:pt x="180" y="1878"/>
                    </a:lnTo>
                    <a:lnTo>
                      <a:pt x="186" y="1870"/>
                    </a:lnTo>
                    <a:lnTo>
                      <a:pt x="190" y="1866"/>
                    </a:lnTo>
                    <a:lnTo>
                      <a:pt x="194" y="1866"/>
                    </a:lnTo>
                    <a:lnTo>
                      <a:pt x="196" y="1864"/>
                    </a:lnTo>
                    <a:lnTo>
                      <a:pt x="198" y="1862"/>
                    </a:lnTo>
                    <a:lnTo>
                      <a:pt x="196" y="1858"/>
                    </a:lnTo>
                    <a:lnTo>
                      <a:pt x="194" y="1858"/>
                    </a:lnTo>
                    <a:lnTo>
                      <a:pt x="192" y="1858"/>
                    </a:lnTo>
                    <a:lnTo>
                      <a:pt x="194" y="1854"/>
                    </a:lnTo>
                    <a:lnTo>
                      <a:pt x="196" y="1850"/>
                    </a:lnTo>
                    <a:lnTo>
                      <a:pt x="196" y="1848"/>
                    </a:lnTo>
                    <a:lnTo>
                      <a:pt x="196" y="1850"/>
                    </a:lnTo>
                    <a:lnTo>
                      <a:pt x="200" y="1858"/>
                    </a:lnTo>
                    <a:lnTo>
                      <a:pt x="202" y="1858"/>
                    </a:lnTo>
                    <a:lnTo>
                      <a:pt x="204" y="1856"/>
                    </a:lnTo>
                    <a:lnTo>
                      <a:pt x="204" y="1850"/>
                    </a:lnTo>
                    <a:lnTo>
                      <a:pt x="202" y="1844"/>
                    </a:lnTo>
                    <a:lnTo>
                      <a:pt x="198" y="1840"/>
                    </a:lnTo>
                    <a:lnTo>
                      <a:pt x="196" y="1838"/>
                    </a:lnTo>
                    <a:lnTo>
                      <a:pt x="194" y="1838"/>
                    </a:lnTo>
                    <a:lnTo>
                      <a:pt x="186" y="1840"/>
                    </a:lnTo>
                    <a:lnTo>
                      <a:pt x="184" y="1840"/>
                    </a:lnTo>
                    <a:lnTo>
                      <a:pt x="186" y="1838"/>
                    </a:lnTo>
                    <a:lnTo>
                      <a:pt x="192" y="1834"/>
                    </a:lnTo>
                    <a:lnTo>
                      <a:pt x="194" y="1832"/>
                    </a:lnTo>
                    <a:lnTo>
                      <a:pt x="192" y="1828"/>
                    </a:lnTo>
                    <a:lnTo>
                      <a:pt x="190" y="1828"/>
                    </a:lnTo>
                    <a:lnTo>
                      <a:pt x="186" y="1826"/>
                    </a:lnTo>
                    <a:lnTo>
                      <a:pt x="182" y="1820"/>
                    </a:lnTo>
                    <a:lnTo>
                      <a:pt x="176" y="1808"/>
                    </a:lnTo>
                    <a:lnTo>
                      <a:pt x="174" y="1806"/>
                    </a:lnTo>
                    <a:lnTo>
                      <a:pt x="172" y="1804"/>
                    </a:lnTo>
                    <a:lnTo>
                      <a:pt x="164" y="1806"/>
                    </a:lnTo>
                    <a:lnTo>
                      <a:pt x="156" y="1808"/>
                    </a:lnTo>
                    <a:lnTo>
                      <a:pt x="148" y="1808"/>
                    </a:lnTo>
                    <a:lnTo>
                      <a:pt x="142" y="1810"/>
                    </a:lnTo>
                    <a:lnTo>
                      <a:pt x="140" y="1812"/>
                    </a:lnTo>
                    <a:lnTo>
                      <a:pt x="138" y="1814"/>
                    </a:lnTo>
                    <a:lnTo>
                      <a:pt x="130" y="1816"/>
                    </a:lnTo>
                    <a:lnTo>
                      <a:pt x="126" y="1818"/>
                    </a:lnTo>
                    <a:lnTo>
                      <a:pt x="124" y="1822"/>
                    </a:lnTo>
                    <a:lnTo>
                      <a:pt x="122" y="1828"/>
                    </a:lnTo>
                    <a:lnTo>
                      <a:pt x="120" y="1834"/>
                    </a:lnTo>
                    <a:lnTo>
                      <a:pt x="116" y="1836"/>
                    </a:lnTo>
                    <a:lnTo>
                      <a:pt x="112" y="1836"/>
                    </a:lnTo>
                    <a:lnTo>
                      <a:pt x="116" y="1836"/>
                    </a:lnTo>
                    <a:lnTo>
                      <a:pt x="120" y="1832"/>
                    </a:lnTo>
                    <a:lnTo>
                      <a:pt x="122" y="1826"/>
                    </a:lnTo>
                    <a:lnTo>
                      <a:pt x="124" y="1818"/>
                    </a:lnTo>
                    <a:lnTo>
                      <a:pt x="128" y="1816"/>
                    </a:lnTo>
                    <a:lnTo>
                      <a:pt x="132" y="1814"/>
                    </a:lnTo>
                    <a:lnTo>
                      <a:pt x="132" y="1810"/>
                    </a:lnTo>
                    <a:lnTo>
                      <a:pt x="134" y="1808"/>
                    </a:lnTo>
                    <a:lnTo>
                      <a:pt x="138" y="1806"/>
                    </a:lnTo>
                    <a:lnTo>
                      <a:pt x="140" y="1804"/>
                    </a:lnTo>
                    <a:lnTo>
                      <a:pt x="134" y="1798"/>
                    </a:lnTo>
                    <a:lnTo>
                      <a:pt x="130" y="1796"/>
                    </a:lnTo>
                    <a:lnTo>
                      <a:pt x="126" y="1796"/>
                    </a:lnTo>
                    <a:lnTo>
                      <a:pt x="124" y="1798"/>
                    </a:lnTo>
                    <a:lnTo>
                      <a:pt x="122" y="1800"/>
                    </a:lnTo>
                    <a:lnTo>
                      <a:pt x="118" y="1804"/>
                    </a:lnTo>
                    <a:lnTo>
                      <a:pt x="116" y="1804"/>
                    </a:lnTo>
                    <a:lnTo>
                      <a:pt x="112" y="1804"/>
                    </a:lnTo>
                    <a:lnTo>
                      <a:pt x="104" y="1806"/>
                    </a:lnTo>
                    <a:lnTo>
                      <a:pt x="94" y="1810"/>
                    </a:lnTo>
                    <a:lnTo>
                      <a:pt x="86" y="1816"/>
                    </a:lnTo>
                    <a:lnTo>
                      <a:pt x="84" y="1820"/>
                    </a:lnTo>
                    <a:lnTo>
                      <a:pt x="84" y="1824"/>
                    </a:lnTo>
                    <a:lnTo>
                      <a:pt x="84" y="1828"/>
                    </a:lnTo>
                    <a:lnTo>
                      <a:pt x="82" y="1830"/>
                    </a:lnTo>
                    <a:lnTo>
                      <a:pt x="76" y="1834"/>
                    </a:lnTo>
                    <a:lnTo>
                      <a:pt x="70" y="1836"/>
                    </a:lnTo>
                    <a:lnTo>
                      <a:pt x="68" y="1838"/>
                    </a:lnTo>
                    <a:lnTo>
                      <a:pt x="68" y="1840"/>
                    </a:lnTo>
                    <a:lnTo>
                      <a:pt x="70" y="1842"/>
                    </a:lnTo>
                    <a:lnTo>
                      <a:pt x="76" y="1842"/>
                    </a:lnTo>
                    <a:lnTo>
                      <a:pt x="86" y="1842"/>
                    </a:lnTo>
                    <a:lnTo>
                      <a:pt x="94" y="1844"/>
                    </a:lnTo>
                    <a:lnTo>
                      <a:pt x="94" y="1846"/>
                    </a:lnTo>
                    <a:lnTo>
                      <a:pt x="90" y="1848"/>
                    </a:lnTo>
                    <a:lnTo>
                      <a:pt x="82" y="1856"/>
                    </a:lnTo>
                    <a:lnTo>
                      <a:pt x="78" y="1862"/>
                    </a:lnTo>
                    <a:lnTo>
                      <a:pt x="74" y="1866"/>
                    </a:lnTo>
                    <a:lnTo>
                      <a:pt x="70" y="1866"/>
                    </a:lnTo>
                    <a:lnTo>
                      <a:pt x="62" y="1864"/>
                    </a:lnTo>
                    <a:lnTo>
                      <a:pt x="58" y="1866"/>
                    </a:lnTo>
                    <a:lnTo>
                      <a:pt x="54" y="1866"/>
                    </a:lnTo>
                    <a:lnTo>
                      <a:pt x="48" y="1864"/>
                    </a:lnTo>
                    <a:lnTo>
                      <a:pt x="40" y="1860"/>
                    </a:lnTo>
                    <a:lnTo>
                      <a:pt x="30" y="1860"/>
                    </a:lnTo>
                    <a:lnTo>
                      <a:pt x="22" y="1862"/>
                    </a:lnTo>
                    <a:lnTo>
                      <a:pt x="14" y="1868"/>
                    </a:lnTo>
                    <a:lnTo>
                      <a:pt x="14" y="1870"/>
                    </a:lnTo>
                    <a:lnTo>
                      <a:pt x="18" y="1870"/>
                    </a:lnTo>
                    <a:lnTo>
                      <a:pt x="20" y="1870"/>
                    </a:lnTo>
                    <a:lnTo>
                      <a:pt x="20" y="1872"/>
                    </a:lnTo>
                    <a:lnTo>
                      <a:pt x="20" y="1874"/>
                    </a:lnTo>
                    <a:lnTo>
                      <a:pt x="18" y="1878"/>
                    </a:lnTo>
                    <a:lnTo>
                      <a:pt x="16" y="1884"/>
                    </a:lnTo>
                    <a:lnTo>
                      <a:pt x="18" y="1886"/>
                    </a:lnTo>
                    <a:lnTo>
                      <a:pt x="22" y="1888"/>
                    </a:lnTo>
                    <a:lnTo>
                      <a:pt x="28" y="1888"/>
                    </a:lnTo>
                    <a:lnTo>
                      <a:pt x="38" y="1888"/>
                    </a:lnTo>
                    <a:lnTo>
                      <a:pt x="38" y="1890"/>
                    </a:lnTo>
                    <a:lnTo>
                      <a:pt x="34" y="1892"/>
                    </a:lnTo>
                    <a:lnTo>
                      <a:pt x="24" y="1898"/>
                    </a:lnTo>
                    <a:lnTo>
                      <a:pt x="22" y="1900"/>
                    </a:lnTo>
                    <a:lnTo>
                      <a:pt x="20" y="1904"/>
                    </a:lnTo>
                    <a:lnTo>
                      <a:pt x="16" y="1908"/>
                    </a:lnTo>
                    <a:lnTo>
                      <a:pt x="14" y="1912"/>
                    </a:lnTo>
                    <a:lnTo>
                      <a:pt x="16" y="1914"/>
                    </a:lnTo>
                    <a:lnTo>
                      <a:pt x="24" y="1922"/>
                    </a:lnTo>
                    <a:lnTo>
                      <a:pt x="36" y="1928"/>
                    </a:lnTo>
                    <a:lnTo>
                      <a:pt x="40" y="1928"/>
                    </a:lnTo>
                    <a:lnTo>
                      <a:pt x="44" y="1928"/>
                    </a:lnTo>
                    <a:lnTo>
                      <a:pt x="52" y="1926"/>
                    </a:lnTo>
                    <a:lnTo>
                      <a:pt x="58" y="1928"/>
                    </a:lnTo>
                    <a:lnTo>
                      <a:pt x="60" y="1928"/>
                    </a:lnTo>
                    <a:lnTo>
                      <a:pt x="60" y="1930"/>
                    </a:lnTo>
                    <a:lnTo>
                      <a:pt x="50" y="1934"/>
                    </a:lnTo>
                    <a:lnTo>
                      <a:pt x="44" y="1936"/>
                    </a:lnTo>
                    <a:lnTo>
                      <a:pt x="42" y="1938"/>
                    </a:lnTo>
                    <a:lnTo>
                      <a:pt x="42" y="1940"/>
                    </a:lnTo>
                    <a:lnTo>
                      <a:pt x="42" y="1944"/>
                    </a:lnTo>
                    <a:lnTo>
                      <a:pt x="42" y="1948"/>
                    </a:lnTo>
                    <a:lnTo>
                      <a:pt x="40" y="1952"/>
                    </a:lnTo>
                    <a:lnTo>
                      <a:pt x="36" y="1956"/>
                    </a:lnTo>
                    <a:lnTo>
                      <a:pt x="28" y="1962"/>
                    </a:lnTo>
                    <a:lnTo>
                      <a:pt x="22" y="1966"/>
                    </a:lnTo>
                    <a:lnTo>
                      <a:pt x="22" y="1968"/>
                    </a:lnTo>
                    <a:lnTo>
                      <a:pt x="26" y="1968"/>
                    </a:lnTo>
                    <a:lnTo>
                      <a:pt x="30" y="1968"/>
                    </a:lnTo>
                    <a:lnTo>
                      <a:pt x="58" y="1960"/>
                    </a:lnTo>
                    <a:lnTo>
                      <a:pt x="64" y="1960"/>
                    </a:lnTo>
                    <a:lnTo>
                      <a:pt x="66" y="1960"/>
                    </a:lnTo>
                    <a:lnTo>
                      <a:pt x="66" y="1962"/>
                    </a:lnTo>
                    <a:lnTo>
                      <a:pt x="66" y="1964"/>
                    </a:lnTo>
                    <a:lnTo>
                      <a:pt x="62" y="1966"/>
                    </a:lnTo>
                    <a:lnTo>
                      <a:pt x="50" y="1968"/>
                    </a:lnTo>
                    <a:lnTo>
                      <a:pt x="36" y="1970"/>
                    </a:lnTo>
                    <a:lnTo>
                      <a:pt x="28" y="1974"/>
                    </a:lnTo>
                    <a:lnTo>
                      <a:pt x="24" y="1978"/>
                    </a:lnTo>
                    <a:lnTo>
                      <a:pt x="26" y="1982"/>
                    </a:lnTo>
                    <a:lnTo>
                      <a:pt x="28" y="1984"/>
                    </a:lnTo>
                    <a:lnTo>
                      <a:pt x="26" y="1986"/>
                    </a:lnTo>
                    <a:lnTo>
                      <a:pt x="22" y="1984"/>
                    </a:lnTo>
                    <a:lnTo>
                      <a:pt x="14" y="1984"/>
                    </a:lnTo>
                    <a:lnTo>
                      <a:pt x="10" y="1986"/>
                    </a:lnTo>
                    <a:lnTo>
                      <a:pt x="4" y="1988"/>
                    </a:lnTo>
                    <a:lnTo>
                      <a:pt x="0" y="1994"/>
                    </a:lnTo>
                    <a:lnTo>
                      <a:pt x="0" y="1996"/>
                    </a:lnTo>
                    <a:lnTo>
                      <a:pt x="2" y="1996"/>
                    </a:lnTo>
                    <a:lnTo>
                      <a:pt x="6" y="1996"/>
                    </a:lnTo>
                    <a:lnTo>
                      <a:pt x="10" y="1996"/>
                    </a:lnTo>
                    <a:lnTo>
                      <a:pt x="14" y="1996"/>
                    </a:lnTo>
                    <a:lnTo>
                      <a:pt x="14" y="2000"/>
                    </a:lnTo>
                    <a:lnTo>
                      <a:pt x="10" y="2004"/>
                    </a:lnTo>
                    <a:lnTo>
                      <a:pt x="6" y="2010"/>
                    </a:lnTo>
                    <a:lnTo>
                      <a:pt x="4" y="2012"/>
                    </a:lnTo>
                    <a:lnTo>
                      <a:pt x="8" y="2014"/>
                    </a:lnTo>
                    <a:lnTo>
                      <a:pt x="12" y="2016"/>
                    </a:lnTo>
                    <a:lnTo>
                      <a:pt x="18" y="2018"/>
                    </a:lnTo>
                    <a:lnTo>
                      <a:pt x="20" y="2020"/>
                    </a:lnTo>
                    <a:lnTo>
                      <a:pt x="16" y="2024"/>
                    </a:lnTo>
                    <a:lnTo>
                      <a:pt x="14" y="2026"/>
                    </a:lnTo>
                    <a:lnTo>
                      <a:pt x="16" y="2026"/>
                    </a:lnTo>
                    <a:lnTo>
                      <a:pt x="28" y="2022"/>
                    </a:lnTo>
                    <a:lnTo>
                      <a:pt x="36" y="2020"/>
                    </a:lnTo>
                    <a:lnTo>
                      <a:pt x="36" y="2022"/>
                    </a:lnTo>
                    <a:lnTo>
                      <a:pt x="30" y="2026"/>
                    </a:lnTo>
                    <a:lnTo>
                      <a:pt x="28" y="2030"/>
                    </a:lnTo>
                    <a:lnTo>
                      <a:pt x="28" y="2032"/>
                    </a:lnTo>
                    <a:lnTo>
                      <a:pt x="30" y="2034"/>
                    </a:lnTo>
                    <a:lnTo>
                      <a:pt x="38" y="2034"/>
                    </a:lnTo>
                    <a:lnTo>
                      <a:pt x="48" y="2032"/>
                    </a:lnTo>
                    <a:lnTo>
                      <a:pt x="70" y="2028"/>
                    </a:lnTo>
                    <a:lnTo>
                      <a:pt x="78" y="2024"/>
                    </a:lnTo>
                    <a:lnTo>
                      <a:pt x="84" y="2020"/>
                    </a:lnTo>
                    <a:close/>
                    <a:moveTo>
                      <a:pt x="154" y="1672"/>
                    </a:moveTo>
                    <a:lnTo>
                      <a:pt x="154" y="1672"/>
                    </a:lnTo>
                    <a:lnTo>
                      <a:pt x="156" y="1672"/>
                    </a:lnTo>
                    <a:lnTo>
                      <a:pt x="158" y="1670"/>
                    </a:lnTo>
                    <a:lnTo>
                      <a:pt x="162" y="1672"/>
                    </a:lnTo>
                    <a:lnTo>
                      <a:pt x="162" y="1674"/>
                    </a:lnTo>
                    <a:lnTo>
                      <a:pt x="162" y="1676"/>
                    </a:lnTo>
                    <a:lnTo>
                      <a:pt x="162" y="1678"/>
                    </a:lnTo>
                    <a:lnTo>
                      <a:pt x="164" y="1682"/>
                    </a:lnTo>
                    <a:lnTo>
                      <a:pt x="168" y="1684"/>
                    </a:lnTo>
                    <a:lnTo>
                      <a:pt x="170" y="1684"/>
                    </a:lnTo>
                    <a:lnTo>
                      <a:pt x="174" y="1682"/>
                    </a:lnTo>
                    <a:lnTo>
                      <a:pt x="180" y="1682"/>
                    </a:lnTo>
                    <a:lnTo>
                      <a:pt x="182" y="1684"/>
                    </a:lnTo>
                    <a:lnTo>
                      <a:pt x="182" y="1688"/>
                    </a:lnTo>
                    <a:lnTo>
                      <a:pt x="180" y="1692"/>
                    </a:lnTo>
                    <a:lnTo>
                      <a:pt x="180" y="1694"/>
                    </a:lnTo>
                    <a:lnTo>
                      <a:pt x="182" y="1692"/>
                    </a:lnTo>
                    <a:lnTo>
                      <a:pt x="186" y="1688"/>
                    </a:lnTo>
                    <a:lnTo>
                      <a:pt x="192" y="1678"/>
                    </a:lnTo>
                    <a:lnTo>
                      <a:pt x="192" y="1676"/>
                    </a:lnTo>
                    <a:lnTo>
                      <a:pt x="190" y="1676"/>
                    </a:lnTo>
                    <a:lnTo>
                      <a:pt x="184" y="1678"/>
                    </a:lnTo>
                    <a:lnTo>
                      <a:pt x="180" y="1676"/>
                    </a:lnTo>
                    <a:lnTo>
                      <a:pt x="178" y="1674"/>
                    </a:lnTo>
                    <a:lnTo>
                      <a:pt x="176" y="1672"/>
                    </a:lnTo>
                    <a:lnTo>
                      <a:pt x="174" y="1662"/>
                    </a:lnTo>
                    <a:lnTo>
                      <a:pt x="172" y="1654"/>
                    </a:lnTo>
                    <a:lnTo>
                      <a:pt x="170" y="1652"/>
                    </a:lnTo>
                    <a:lnTo>
                      <a:pt x="168" y="1650"/>
                    </a:lnTo>
                    <a:lnTo>
                      <a:pt x="166" y="1650"/>
                    </a:lnTo>
                    <a:lnTo>
                      <a:pt x="166" y="1652"/>
                    </a:lnTo>
                    <a:lnTo>
                      <a:pt x="166" y="1656"/>
                    </a:lnTo>
                    <a:lnTo>
                      <a:pt x="166" y="1662"/>
                    </a:lnTo>
                    <a:lnTo>
                      <a:pt x="166" y="1664"/>
                    </a:lnTo>
                    <a:lnTo>
                      <a:pt x="162" y="1664"/>
                    </a:lnTo>
                    <a:lnTo>
                      <a:pt x="160" y="1660"/>
                    </a:lnTo>
                    <a:lnTo>
                      <a:pt x="158" y="1658"/>
                    </a:lnTo>
                    <a:lnTo>
                      <a:pt x="154" y="1656"/>
                    </a:lnTo>
                    <a:lnTo>
                      <a:pt x="154" y="1658"/>
                    </a:lnTo>
                    <a:lnTo>
                      <a:pt x="154" y="1660"/>
                    </a:lnTo>
                    <a:lnTo>
                      <a:pt x="156" y="1664"/>
                    </a:lnTo>
                    <a:lnTo>
                      <a:pt x="154" y="1666"/>
                    </a:lnTo>
                    <a:lnTo>
                      <a:pt x="150" y="1666"/>
                    </a:lnTo>
                    <a:lnTo>
                      <a:pt x="150" y="1668"/>
                    </a:lnTo>
                    <a:lnTo>
                      <a:pt x="154" y="1672"/>
                    </a:lnTo>
                    <a:close/>
                    <a:moveTo>
                      <a:pt x="146" y="1346"/>
                    </a:moveTo>
                    <a:lnTo>
                      <a:pt x="146" y="1346"/>
                    </a:lnTo>
                    <a:lnTo>
                      <a:pt x="142" y="1346"/>
                    </a:lnTo>
                    <a:lnTo>
                      <a:pt x="144" y="1352"/>
                    </a:lnTo>
                    <a:lnTo>
                      <a:pt x="148" y="1358"/>
                    </a:lnTo>
                    <a:lnTo>
                      <a:pt x="154" y="1362"/>
                    </a:lnTo>
                    <a:lnTo>
                      <a:pt x="158" y="1364"/>
                    </a:lnTo>
                    <a:lnTo>
                      <a:pt x="160" y="1364"/>
                    </a:lnTo>
                    <a:lnTo>
                      <a:pt x="162" y="1362"/>
                    </a:lnTo>
                    <a:lnTo>
                      <a:pt x="160" y="1360"/>
                    </a:lnTo>
                    <a:lnTo>
                      <a:pt x="158" y="1358"/>
                    </a:lnTo>
                    <a:lnTo>
                      <a:pt x="160" y="1358"/>
                    </a:lnTo>
                    <a:lnTo>
                      <a:pt x="160" y="1356"/>
                    </a:lnTo>
                    <a:lnTo>
                      <a:pt x="158" y="1356"/>
                    </a:lnTo>
                    <a:lnTo>
                      <a:pt x="154" y="1354"/>
                    </a:lnTo>
                    <a:lnTo>
                      <a:pt x="154" y="1352"/>
                    </a:lnTo>
                    <a:lnTo>
                      <a:pt x="154" y="1350"/>
                    </a:lnTo>
                    <a:lnTo>
                      <a:pt x="152" y="1350"/>
                    </a:lnTo>
                    <a:lnTo>
                      <a:pt x="148" y="1350"/>
                    </a:lnTo>
                    <a:lnTo>
                      <a:pt x="148" y="1348"/>
                    </a:lnTo>
                    <a:lnTo>
                      <a:pt x="148" y="1346"/>
                    </a:lnTo>
                    <a:lnTo>
                      <a:pt x="146" y="1346"/>
                    </a:lnTo>
                    <a:close/>
                    <a:moveTo>
                      <a:pt x="166" y="1740"/>
                    </a:moveTo>
                    <a:lnTo>
                      <a:pt x="166" y="1740"/>
                    </a:lnTo>
                    <a:lnTo>
                      <a:pt x="166" y="1742"/>
                    </a:lnTo>
                    <a:lnTo>
                      <a:pt x="168" y="1742"/>
                    </a:lnTo>
                    <a:lnTo>
                      <a:pt x="174" y="1740"/>
                    </a:lnTo>
                    <a:lnTo>
                      <a:pt x="188" y="1736"/>
                    </a:lnTo>
                    <a:lnTo>
                      <a:pt x="194" y="1734"/>
                    </a:lnTo>
                    <a:lnTo>
                      <a:pt x="192" y="1732"/>
                    </a:lnTo>
                    <a:lnTo>
                      <a:pt x="190" y="1728"/>
                    </a:lnTo>
                    <a:lnTo>
                      <a:pt x="184" y="1724"/>
                    </a:lnTo>
                    <a:lnTo>
                      <a:pt x="178" y="1722"/>
                    </a:lnTo>
                    <a:lnTo>
                      <a:pt x="176" y="1718"/>
                    </a:lnTo>
                    <a:lnTo>
                      <a:pt x="174" y="1718"/>
                    </a:lnTo>
                    <a:lnTo>
                      <a:pt x="170" y="1720"/>
                    </a:lnTo>
                    <a:lnTo>
                      <a:pt x="168" y="1722"/>
                    </a:lnTo>
                    <a:lnTo>
                      <a:pt x="166" y="1724"/>
                    </a:lnTo>
                    <a:lnTo>
                      <a:pt x="174" y="1728"/>
                    </a:lnTo>
                    <a:lnTo>
                      <a:pt x="176" y="1730"/>
                    </a:lnTo>
                    <a:lnTo>
                      <a:pt x="174" y="1730"/>
                    </a:lnTo>
                    <a:lnTo>
                      <a:pt x="172" y="1732"/>
                    </a:lnTo>
                    <a:lnTo>
                      <a:pt x="172" y="1734"/>
                    </a:lnTo>
                    <a:lnTo>
                      <a:pt x="172" y="1736"/>
                    </a:lnTo>
                    <a:lnTo>
                      <a:pt x="170" y="1736"/>
                    </a:lnTo>
                    <a:lnTo>
                      <a:pt x="168" y="1738"/>
                    </a:lnTo>
                    <a:lnTo>
                      <a:pt x="166" y="1740"/>
                    </a:lnTo>
                    <a:close/>
                    <a:moveTo>
                      <a:pt x="362" y="2084"/>
                    </a:moveTo>
                    <a:lnTo>
                      <a:pt x="362" y="2084"/>
                    </a:lnTo>
                    <a:lnTo>
                      <a:pt x="370" y="2088"/>
                    </a:lnTo>
                    <a:lnTo>
                      <a:pt x="376" y="2088"/>
                    </a:lnTo>
                    <a:lnTo>
                      <a:pt x="380" y="2086"/>
                    </a:lnTo>
                    <a:lnTo>
                      <a:pt x="378" y="2082"/>
                    </a:lnTo>
                    <a:lnTo>
                      <a:pt x="376" y="2080"/>
                    </a:lnTo>
                    <a:lnTo>
                      <a:pt x="372" y="2078"/>
                    </a:lnTo>
                    <a:lnTo>
                      <a:pt x="366" y="2080"/>
                    </a:lnTo>
                    <a:lnTo>
                      <a:pt x="362" y="2084"/>
                    </a:lnTo>
                    <a:close/>
                    <a:moveTo>
                      <a:pt x="174" y="1354"/>
                    </a:moveTo>
                    <a:lnTo>
                      <a:pt x="174" y="1354"/>
                    </a:lnTo>
                    <a:lnTo>
                      <a:pt x="176" y="1352"/>
                    </a:lnTo>
                    <a:lnTo>
                      <a:pt x="176" y="1350"/>
                    </a:lnTo>
                    <a:lnTo>
                      <a:pt x="174" y="1348"/>
                    </a:lnTo>
                    <a:lnTo>
                      <a:pt x="174" y="1350"/>
                    </a:lnTo>
                    <a:lnTo>
                      <a:pt x="172" y="1350"/>
                    </a:lnTo>
                    <a:lnTo>
                      <a:pt x="172" y="1352"/>
                    </a:lnTo>
                    <a:lnTo>
                      <a:pt x="174" y="1354"/>
                    </a:lnTo>
                    <a:close/>
                    <a:moveTo>
                      <a:pt x="168" y="1784"/>
                    </a:moveTo>
                    <a:lnTo>
                      <a:pt x="168" y="1784"/>
                    </a:lnTo>
                    <a:lnTo>
                      <a:pt x="170" y="1784"/>
                    </a:lnTo>
                    <a:lnTo>
                      <a:pt x="176" y="1780"/>
                    </a:lnTo>
                    <a:lnTo>
                      <a:pt x="178" y="1776"/>
                    </a:lnTo>
                    <a:lnTo>
                      <a:pt x="178" y="1772"/>
                    </a:lnTo>
                    <a:lnTo>
                      <a:pt x="176" y="1768"/>
                    </a:lnTo>
                    <a:lnTo>
                      <a:pt x="176" y="1764"/>
                    </a:lnTo>
                    <a:lnTo>
                      <a:pt x="176" y="1762"/>
                    </a:lnTo>
                    <a:lnTo>
                      <a:pt x="174" y="1762"/>
                    </a:lnTo>
                    <a:lnTo>
                      <a:pt x="172" y="1764"/>
                    </a:lnTo>
                    <a:lnTo>
                      <a:pt x="170" y="1766"/>
                    </a:lnTo>
                    <a:lnTo>
                      <a:pt x="168" y="1766"/>
                    </a:lnTo>
                    <a:lnTo>
                      <a:pt x="166" y="1764"/>
                    </a:lnTo>
                    <a:lnTo>
                      <a:pt x="166" y="1766"/>
                    </a:lnTo>
                    <a:lnTo>
                      <a:pt x="162" y="1768"/>
                    </a:lnTo>
                    <a:lnTo>
                      <a:pt x="158" y="1772"/>
                    </a:lnTo>
                    <a:lnTo>
                      <a:pt x="158" y="1774"/>
                    </a:lnTo>
                    <a:lnTo>
                      <a:pt x="160" y="1776"/>
                    </a:lnTo>
                    <a:lnTo>
                      <a:pt x="162" y="1776"/>
                    </a:lnTo>
                    <a:lnTo>
                      <a:pt x="166" y="1774"/>
                    </a:lnTo>
                    <a:lnTo>
                      <a:pt x="168" y="1774"/>
                    </a:lnTo>
                    <a:lnTo>
                      <a:pt x="170" y="1776"/>
                    </a:lnTo>
                    <a:lnTo>
                      <a:pt x="170" y="1778"/>
                    </a:lnTo>
                    <a:lnTo>
                      <a:pt x="168" y="1780"/>
                    </a:lnTo>
                    <a:lnTo>
                      <a:pt x="166" y="1782"/>
                    </a:lnTo>
                    <a:lnTo>
                      <a:pt x="168" y="1784"/>
                    </a:lnTo>
                    <a:close/>
                    <a:moveTo>
                      <a:pt x="190" y="1748"/>
                    </a:moveTo>
                    <a:lnTo>
                      <a:pt x="190" y="1748"/>
                    </a:lnTo>
                    <a:lnTo>
                      <a:pt x="186" y="1752"/>
                    </a:lnTo>
                    <a:lnTo>
                      <a:pt x="182" y="1756"/>
                    </a:lnTo>
                    <a:lnTo>
                      <a:pt x="178" y="1762"/>
                    </a:lnTo>
                    <a:lnTo>
                      <a:pt x="178" y="1768"/>
                    </a:lnTo>
                    <a:lnTo>
                      <a:pt x="180" y="1768"/>
                    </a:lnTo>
                    <a:lnTo>
                      <a:pt x="182" y="1766"/>
                    </a:lnTo>
                    <a:lnTo>
                      <a:pt x="188" y="1758"/>
                    </a:lnTo>
                    <a:lnTo>
                      <a:pt x="192" y="1750"/>
                    </a:lnTo>
                    <a:lnTo>
                      <a:pt x="192" y="1748"/>
                    </a:lnTo>
                    <a:lnTo>
                      <a:pt x="190" y="1748"/>
                    </a:lnTo>
                    <a:close/>
                    <a:moveTo>
                      <a:pt x="700" y="1324"/>
                    </a:moveTo>
                    <a:lnTo>
                      <a:pt x="700" y="1324"/>
                    </a:lnTo>
                    <a:lnTo>
                      <a:pt x="698" y="1322"/>
                    </a:lnTo>
                    <a:lnTo>
                      <a:pt x="694" y="1322"/>
                    </a:lnTo>
                    <a:lnTo>
                      <a:pt x="690" y="1324"/>
                    </a:lnTo>
                    <a:lnTo>
                      <a:pt x="690" y="1326"/>
                    </a:lnTo>
                    <a:lnTo>
                      <a:pt x="692" y="1326"/>
                    </a:lnTo>
                    <a:lnTo>
                      <a:pt x="696" y="1326"/>
                    </a:lnTo>
                    <a:lnTo>
                      <a:pt x="700" y="1326"/>
                    </a:lnTo>
                    <a:lnTo>
                      <a:pt x="700" y="1324"/>
                    </a:lnTo>
                    <a:close/>
                    <a:moveTo>
                      <a:pt x="494" y="1970"/>
                    </a:moveTo>
                    <a:lnTo>
                      <a:pt x="494" y="1970"/>
                    </a:lnTo>
                    <a:lnTo>
                      <a:pt x="492" y="1962"/>
                    </a:lnTo>
                    <a:lnTo>
                      <a:pt x="486" y="1954"/>
                    </a:lnTo>
                    <a:lnTo>
                      <a:pt x="478" y="1948"/>
                    </a:lnTo>
                    <a:lnTo>
                      <a:pt x="470" y="1944"/>
                    </a:lnTo>
                    <a:lnTo>
                      <a:pt x="460" y="1942"/>
                    </a:lnTo>
                    <a:lnTo>
                      <a:pt x="452" y="1942"/>
                    </a:lnTo>
                    <a:lnTo>
                      <a:pt x="446" y="1944"/>
                    </a:lnTo>
                    <a:lnTo>
                      <a:pt x="442" y="1948"/>
                    </a:lnTo>
                    <a:lnTo>
                      <a:pt x="438" y="1954"/>
                    </a:lnTo>
                    <a:lnTo>
                      <a:pt x="434" y="1954"/>
                    </a:lnTo>
                    <a:lnTo>
                      <a:pt x="432" y="1952"/>
                    </a:lnTo>
                    <a:lnTo>
                      <a:pt x="428" y="1950"/>
                    </a:lnTo>
                    <a:lnTo>
                      <a:pt x="424" y="1948"/>
                    </a:lnTo>
                    <a:lnTo>
                      <a:pt x="424" y="1946"/>
                    </a:lnTo>
                    <a:lnTo>
                      <a:pt x="428" y="1942"/>
                    </a:lnTo>
                    <a:lnTo>
                      <a:pt x="434" y="1938"/>
                    </a:lnTo>
                    <a:lnTo>
                      <a:pt x="436" y="1936"/>
                    </a:lnTo>
                    <a:lnTo>
                      <a:pt x="438" y="1932"/>
                    </a:lnTo>
                    <a:lnTo>
                      <a:pt x="434" y="1924"/>
                    </a:lnTo>
                    <a:lnTo>
                      <a:pt x="428" y="1914"/>
                    </a:lnTo>
                    <a:lnTo>
                      <a:pt x="418" y="1906"/>
                    </a:lnTo>
                    <a:lnTo>
                      <a:pt x="410" y="1902"/>
                    </a:lnTo>
                    <a:lnTo>
                      <a:pt x="408" y="1898"/>
                    </a:lnTo>
                    <a:lnTo>
                      <a:pt x="410" y="1898"/>
                    </a:lnTo>
                    <a:lnTo>
                      <a:pt x="418" y="1902"/>
                    </a:lnTo>
                    <a:lnTo>
                      <a:pt x="424" y="1906"/>
                    </a:lnTo>
                    <a:lnTo>
                      <a:pt x="428" y="1906"/>
                    </a:lnTo>
                    <a:lnTo>
                      <a:pt x="430" y="1904"/>
                    </a:lnTo>
                    <a:lnTo>
                      <a:pt x="428" y="1902"/>
                    </a:lnTo>
                    <a:lnTo>
                      <a:pt x="422" y="1894"/>
                    </a:lnTo>
                    <a:lnTo>
                      <a:pt x="418" y="1888"/>
                    </a:lnTo>
                    <a:lnTo>
                      <a:pt x="416" y="1884"/>
                    </a:lnTo>
                    <a:lnTo>
                      <a:pt x="416" y="1876"/>
                    </a:lnTo>
                    <a:lnTo>
                      <a:pt x="416" y="1872"/>
                    </a:lnTo>
                    <a:lnTo>
                      <a:pt x="416" y="1870"/>
                    </a:lnTo>
                    <a:lnTo>
                      <a:pt x="412" y="1868"/>
                    </a:lnTo>
                    <a:lnTo>
                      <a:pt x="408" y="1866"/>
                    </a:lnTo>
                    <a:lnTo>
                      <a:pt x="406" y="1864"/>
                    </a:lnTo>
                    <a:lnTo>
                      <a:pt x="404" y="1858"/>
                    </a:lnTo>
                    <a:lnTo>
                      <a:pt x="400" y="1852"/>
                    </a:lnTo>
                    <a:lnTo>
                      <a:pt x="396" y="1850"/>
                    </a:lnTo>
                    <a:lnTo>
                      <a:pt x="390" y="1848"/>
                    </a:lnTo>
                    <a:lnTo>
                      <a:pt x="380" y="1844"/>
                    </a:lnTo>
                    <a:lnTo>
                      <a:pt x="376" y="1842"/>
                    </a:lnTo>
                    <a:lnTo>
                      <a:pt x="372" y="1836"/>
                    </a:lnTo>
                    <a:lnTo>
                      <a:pt x="366" y="1822"/>
                    </a:lnTo>
                    <a:lnTo>
                      <a:pt x="360" y="1806"/>
                    </a:lnTo>
                    <a:lnTo>
                      <a:pt x="358" y="1794"/>
                    </a:lnTo>
                    <a:lnTo>
                      <a:pt x="356" y="1786"/>
                    </a:lnTo>
                    <a:lnTo>
                      <a:pt x="354" y="1782"/>
                    </a:lnTo>
                    <a:lnTo>
                      <a:pt x="352" y="1780"/>
                    </a:lnTo>
                    <a:lnTo>
                      <a:pt x="346" y="1774"/>
                    </a:lnTo>
                    <a:lnTo>
                      <a:pt x="342" y="1768"/>
                    </a:lnTo>
                    <a:lnTo>
                      <a:pt x="336" y="1762"/>
                    </a:lnTo>
                    <a:lnTo>
                      <a:pt x="322" y="1756"/>
                    </a:lnTo>
                    <a:lnTo>
                      <a:pt x="314" y="1754"/>
                    </a:lnTo>
                    <a:lnTo>
                      <a:pt x="310" y="1754"/>
                    </a:lnTo>
                    <a:lnTo>
                      <a:pt x="308" y="1754"/>
                    </a:lnTo>
                    <a:lnTo>
                      <a:pt x="306" y="1756"/>
                    </a:lnTo>
                    <a:lnTo>
                      <a:pt x="302" y="1758"/>
                    </a:lnTo>
                    <a:lnTo>
                      <a:pt x="298" y="1760"/>
                    </a:lnTo>
                    <a:lnTo>
                      <a:pt x="290" y="1758"/>
                    </a:lnTo>
                    <a:lnTo>
                      <a:pt x="286" y="1758"/>
                    </a:lnTo>
                    <a:lnTo>
                      <a:pt x="288" y="1756"/>
                    </a:lnTo>
                    <a:lnTo>
                      <a:pt x="294" y="1754"/>
                    </a:lnTo>
                    <a:lnTo>
                      <a:pt x="300" y="1748"/>
                    </a:lnTo>
                    <a:lnTo>
                      <a:pt x="302" y="1746"/>
                    </a:lnTo>
                    <a:lnTo>
                      <a:pt x="304" y="1746"/>
                    </a:lnTo>
                    <a:lnTo>
                      <a:pt x="308" y="1746"/>
                    </a:lnTo>
                    <a:lnTo>
                      <a:pt x="316" y="1742"/>
                    </a:lnTo>
                    <a:lnTo>
                      <a:pt x="318" y="1742"/>
                    </a:lnTo>
                    <a:lnTo>
                      <a:pt x="318" y="1740"/>
                    </a:lnTo>
                    <a:lnTo>
                      <a:pt x="316" y="1738"/>
                    </a:lnTo>
                    <a:lnTo>
                      <a:pt x="310" y="1736"/>
                    </a:lnTo>
                    <a:lnTo>
                      <a:pt x="308" y="1734"/>
                    </a:lnTo>
                    <a:lnTo>
                      <a:pt x="308" y="1730"/>
                    </a:lnTo>
                    <a:lnTo>
                      <a:pt x="304" y="1728"/>
                    </a:lnTo>
                    <a:lnTo>
                      <a:pt x="304" y="1726"/>
                    </a:lnTo>
                    <a:lnTo>
                      <a:pt x="306" y="1728"/>
                    </a:lnTo>
                    <a:lnTo>
                      <a:pt x="312" y="1728"/>
                    </a:lnTo>
                    <a:lnTo>
                      <a:pt x="314" y="1728"/>
                    </a:lnTo>
                    <a:lnTo>
                      <a:pt x="318" y="1726"/>
                    </a:lnTo>
                    <a:lnTo>
                      <a:pt x="326" y="1716"/>
                    </a:lnTo>
                    <a:lnTo>
                      <a:pt x="334" y="1696"/>
                    </a:lnTo>
                    <a:lnTo>
                      <a:pt x="342" y="1678"/>
                    </a:lnTo>
                    <a:lnTo>
                      <a:pt x="348" y="1668"/>
                    </a:lnTo>
                    <a:lnTo>
                      <a:pt x="350" y="1664"/>
                    </a:lnTo>
                    <a:lnTo>
                      <a:pt x="348" y="1656"/>
                    </a:lnTo>
                    <a:lnTo>
                      <a:pt x="346" y="1652"/>
                    </a:lnTo>
                    <a:lnTo>
                      <a:pt x="342" y="1650"/>
                    </a:lnTo>
                    <a:lnTo>
                      <a:pt x="332" y="1650"/>
                    </a:lnTo>
                    <a:lnTo>
                      <a:pt x="320" y="1650"/>
                    </a:lnTo>
                    <a:lnTo>
                      <a:pt x="302" y="1650"/>
                    </a:lnTo>
                    <a:lnTo>
                      <a:pt x="286" y="1650"/>
                    </a:lnTo>
                    <a:lnTo>
                      <a:pt x="274" y="1652"/>
                    </a:lnTo>
                    <a:lnTo>
                      <a:pt x="268" y="1656"/>
                    </a:lnTo>
                    <a:lnTo>
                      <a:pt x="262" y="1658"/>
                    </a:lnTo>
                    <a:lnTo>
                      <a:pt x="258" y="1658"/>
                    </a:lnTo>
                    <a:lnTo>
                      <a:pt x="258" y="1654"/>
                    </a:lnTo>
                    <a:lnTo>
                      <a:pt x="268" y="1644"/>
                    </a:lnTo>
                    <a:lnTo>
                      <a:pt x="270" y="1642"/>
                    </a:lnTo>
                    <a:lnTo>
                      <a:pt x="268" y="1642"/>
                    </a:lnTo>
                    <a:lnTo>
                      <a:pt x="264" y="1642"/>
                    </a:lnTo>
                    <a:lnTo>
                      <a:pt x="258" y="1642"/>
                    </a:lnTo>
                    <a:lnTo>
                      <a:pt x="260" y="1640"/>
                    </a:lnTo>
                    <a:lnTo>
                      <a:pt x="270" y="1632"/>
                    </a:lnTo>
                    <a:lnTo>
                      <a:pt x="284" y="1620"/>
                    </a:lnTo>
                    <a:lnTo>
                      <a:pt x="296" y="1608"/>
                    </a:lnTo>
                    <a:lnTo>
                      <a:pt x="300" y="1604"/>
                    </a:lnTo>
                    <a:lnTo>
                      <a:pt x="300" y="1600"/>
                    </a:lnTo>
                    <a:lnTo>
                      <a:pt x="298" y="1598"/>
                    </a:lnTo>
                    <a:lnTo>
                      <a:pt x="298" y="1596"/>
                    </a:lnTo>
                    <a:lnTo>
                      <a:pt x="300" y="1592"/>
                    </a:lnTo>
                    <a:lnTo>
                      <a:pt x="300" y="1590"/>
                    </a:lnTo>
                    <a:lnTo>
                      <a:pt x="292" y="1588"/>
                    </a:lnTo>
                    <a:lnTo>
                      <a:pt x="286" y="1588"/>
                    </a:lnTo>
                    <a:lnTo>
                      <a:pt x="284" y="1590"/>
                    </a:lnTo>
                    <a:lnTo>
                      <a:pt x="284" y="1592"/>
                    </a:lnTo>
                    <a:lnTo>
                      <a:pt x="280" y="1592"/>
                    </a:lnTo>
                    <a:lnTo>
                      <a:pt x="272" y="1592"/>
                    </a:lnTo>
                    <a:lnTo>
                      <a:pt x="262" y="1594"/>
                    </a:lnTo>
                    <a:lnTo>
                      <a:pt x="254" y="1596"/>
                    </a:lnTo>
                    <a:lnTo>
                      <a:pt x="246" y="1596"/>
                    </a:lnTo>
                    <a:lnTo>
                      <a:pt x="242" y="1594"/>
                    </a:lnTo>
                    <a:lnTo>
                      <a:pt x="238" y="1596"/>
                    </a:lnTo>
                    <a:lnTo>
                      <a:pt x="236" y="1596"/>
                    </a:lnTo>
                    <a:lnTo>
                      <a:pt x="232" y="1594"/>
                    </a:lnTo>
                    <a:lnTo>
                      <a:pt x="226" y="1592"/>
                    </a:lnTo>
                    <a:lnTo>
                      <a:pt x="222" y="1590"/>
                    </a:lnTo>
                    <a:lnTo>
                      <a:pt x="218" y="1594"/>
                    </a:lnTo>
                    <a:lnTo>
                      <a:pt x="218" y="1600"/>
                    </a:lnTo>
                    <a:lnTo>
                      <a:pt x="218" y="1602"/>
                    </a:lnTo>
                    <a:lnTo>
                      <a:pt x="218" y="1604"/>
                    </a:lnTo>
                    <a:lnTo>
                      <a:pt x="214" y="1606"/>
                    </a:lnTo>
                    <a:lnTo>
                      <a:pt x="212" y="1606"/>
                    </a:lnTo>
                    <a:lnTo>
                      <a:pt x="216" y="1612"/>
                    </a:lnTo>
                    <a:lnTo>
                      <a:pt x="218" y="1616"/>
                    </a:lnTo>
                    <a:lnTo>
                      <a:pt x="212" y="1616"/>
                    </a:lnTo>
                    <a:lnTo>
                      <a:pt x="206" y="1614"/>
                    </a:lnTo>
                    <a:lnTo>
                      <a:pt x="206" y="1618"/>
                    </a:lnTo>
                    <a:lnTo>
                      <a:pt x="210" y="1622"/>
                    </a:lnTo>
                    <a:lnTo>
                      <a:pt x="210" y="1624"/>
                    </a:lnTo>
                    <a:lnTo>
                      <a:pt x="210" y="1626"/>
                    </a:lnTo>
                    <a:lnTo>
                      <a:pt x="208" y="1626"/>
                    </a:lnTo>
                    <a:lnTo>
                      <a:pt x="204" y="1626"/>
                    </a:lnTo>
                    <a:lnTo>
                      <a:pt x="202" y="1626"/>
                    </a:lnTo>
                    <a:lnTo>
                      <a:pt x="204" y="1628"/>
                    </a:lnTo>
                    <a:lnTo>
                      <a:pt x="206" y="1632"/>
                    </a:lnTo>
                    <a:lnTo>
                      <a:pt x="206" y="1636"/>
                    </a:lnTo>
                    <a:lnTo>
                      <a:pt x="206" y="1638"/>
                    </a:lnTo>
                    <a:lnTo>
                      <a:pt x="202" y="1638"/>
                    </a:lnTo>
                    <a:lnTo>
                      <a:pt x="190" y="1638"/>
                    </a:lnTo>
                    <a:lnTo>
                      <a:pt x="188" y="1640"/>
                    </a:lnTo>
                    <a:lnTo>
                      <a:pt x="188" y="1646"/>
                    </a:lnTo>
                    <a:lnTo>
                      <a:pt x="190" y="1650"/>
                    </a:lnTo>
                    <a:lnTo>
                      <a:pt x="190" y="1654"/>
                    </a:lnTo>
                    <a:lnTo>
                      <a:pt x="188" y="1660"/>
                    </a:lnTo>
                    <a:lnTo>
                      <a:pt x="188" y="1668"/>
                    </a:lnTo>
                    <a:lnTo>
                      <a:pt x="188" y="1672"/>
                    </a:lnTo>
                    <a:lnTo>
                      <a:pt x="190" y="1674"/>
                    </a:lnTo>
                    <a:lnTo>
                      <a:pt x="194" y="1674"/>
                    </a:lnTo>
                    <a:lnTo>
                      <a:pt x="196" y="1676"/>
                    </a:lnTo>
                    <a:lnTo>
                      <a:pt x="194" y="1682"/>
                    </a:lnTo>
                    <a:lnTo>
                      <a:pt x="192" y="1686"/>
                    </a:lnTo>
                    <a:lnTo>
                      <a:pt x="190" y="1690"/>
                    </a:lnTo>
                    <a:lnTo>
                      <a:pt x="188" y="1690"/>
                    </a:lnTo>
                    <a:lnTo>
                      <a:pt x="190" y="1692"/>
                    </a:lnTo>
                    <a:lnTo>
                      <a:pt x="190" y="1694"/>
                    </a:lnTo>
                    <a:lnTo>
                      <a:pt x="190" y="1696"/>
                    </a:lnTo>
                    <a:lnTo>
                      <a:pt x="186" y="1698"/>
                    </a:lnTo>
                    <a:lnTo>
                      <a:pt x="184" y="1700"/>
                    </a:lnTo>
                    <a:lnTo>
                      <a:pt x="188" y="1702"/>
                    </a:lnTo>
                    <a:lnTo>
                      <a:pt x="188" y="1704"/>
                    </a:lnTo>
                    <a:lnTo>
                      <a:pt x="186" y="1706"/>
                    </a:lnTo>
                    <a:lnTo>
                      <a:pt x="182" y="1708"/>
                    </a:lnTo>
                    <a:lnTo>
                      <a:pt x="178" y="1708"/>
                    </a:lnTo>
                    <a:lnTo>
                      <a:pt x="174" y="1708"/>
                    </a:lnTo>
                    <a:lnTo>
                      <a:pt x="172" y="1710"/>
                    </a:lnTo>
                    <a:lnTo>
                      <a:pt x="172" y="1712"/>
                    </a:lnTo>
                    <a:lnTo>
                      <a:pt x="174" y="1714"/>
                    </a:lnTo>
                    <a:lnTo>
                      <a:pt x="182" y="1714"/>
                    </a:lnTo>
                    <a:lnTo>
                      <a:pt x="190" y="1712"/>
                    </a:lnTo>
                    <a:lnTo>
                      <a:pt x="192" y="1714"/>
                    </a:lnTo>
                    <a:lnTo>
                      <a:pt x="184" y="1716"/>
                    </a:lnTo>
                    <a:lnTo>
                      <a:pt x="180" y="1718"/>
                    </a:lnTo>
                    <a:lnTo>
                      <a:pt x="180" y="1720"/>
                    </a:lnTo>
                    <a:lnTo>
                      <a:pt x="184" y="1722"/>
                    </a:lnTo>
                    <a:lnTo>
                      <a:pt x="188" y="1722"/>
                    </a:lnTo>
                    <a:lnTo>
                      <a:pt x="190" y="1722"/>
                    </a:lnTo>
                    <a:lnTo>
                      <a:pt x="192" y="1724"/>
                    </a:lnTo>
                    <a:lnTo>
                      <a:pt x="196" y="1724"/>
                    </a:lnTo>
                    <a:lnTo>
                      <a:pt x="200" y="1720"/>
                    </a:lnTo>
                    <a:lnTo>
                      <a:pt x="208" y="1714"/>
                    </a:lnTo>
                    <a:lnTo>
                      <a:pt x="206" y="1720"/>
                    </a:lnTo>
                    <a:lnTo>
                      <a:pt x="202" y="1726"/>
                    </a:lnTo>
                    <a:lnTo>
                      <a:pt x="202" y="1730"/>
                    </a:lnTo>
                    <a:lnTo>
                      <a:pt x="202" y="1734"/>
                    </a:lnTo>
                    <a:lnTo>
                      <a:pt x="198" y="1738"/>
                    </a:lnTo>
                    <a:lnTo>
                      <a:pt x="196" y="1740"/>
                    </a:lnTo>
                    <a:lnTo>
                      <a:pt x="196" y="1744"/>
                    </a:lnTo>
                    <a:lnTo>
                      <a:pt x="198" y="1748"/>
                    </a:lnTo>
                    <a:lnTo>
                      <a:pt x="194" y="1754"/>
                    </a:lnTo>
                    <a:lnTo>
                      <a:pt x="192" y="1758"/>
                    </a:lnTo>
                    <a:lnTo>
                      <a:pt x="192" y="1762"/>
                    </a:lnTo>
                    <a:lnTo>
                      <a:pt x="194" y="1764"/>
                    </a:lnTo>
                    <a:lnTo>
                      <a:pt x="194" y="1768"/>
                    </a:lnTo>
                    <a:lnTo>
                      <a:pt x="194" y="1772"/>
                    </a:lnTo>
                    <a:lnTo>
                      <a:pt x="194" y="1774"/>
                    </a:lnTo>
                    <a:lnTo>
                      <a:pt x="200" y="1770"/>
                    </a:lnTo>
                    <a:lnTo>
                      <a:pt x="198" y="1774"/>
                    </a:lnTo>
                    <a:lnTo>
                      <a:pt x="194" y="1784"/>
                    </a:lnTo>
                    <a:lnTo>
                      <a:pt x="188" y="1794"/>
                    </a:lnTo>
                    <a:lnTo>
                      <a:pt x="188" y="1800"/>
                    </a:lnTo>
                    <a:lnTo>
                      <a:pt x="192" y="1802"/>
                    </a:lnTo>
                    <a:lnTo>
                      <a:pt x="194" y="1802"/>
                    </a:lnTo>
                    <a:lnTo>
                      <a:pt x="196" y="1800"/>
                    </a:lnTo>
                    <a:lnTo>
                      <a:pt x="198" y="1792"/>
                    </a:lnTo>
                    <a:lnTo>
                      <a:pt x="202" y="1780"/>
                    </a:lnTo>
                    <a:lnTo>
                      <a:pt x="204" y="1776"/>
                    </a:lnTo>
                    <a:lnTo>
                      <a:pt x="206" y="1772"/>
                    </a:lnTo>
                    <a:lnTo>
                      <a:pt x="208" y="1770"/>
                    </a:lnTo>
                    <a:lnTo>
                      <a:pt x="208" y="1768"/>
                    </a:lnTo>
                    <a:lnTo>
                      <a:pt x="204" y="1764"/>
                    </a:lnTo>
                    <a:lnTo>
                      <a:pt x="202" y="1760"/>
                    </a:lnTo>
                    <a:lnTo>
                      <a:pt x="204" y="1758"/>
                    </a:lnTo>
                    <a:lnTo>
                      <a:pt x="206" y="1756"/>
                    </a:lnTo>
                    <a:lnTo>
                      <a:pt x="210" y="1754"/>
                    </a:lnTo>
                    <a:lnTo>
                      <a:pt x="208" y="1756"/>
                    </a:lnTo>
                    <a:lnTo>
                      <a:pt x="208" y="1762"/>
                    </a:lnTo>
                    <a:lnTo>
                      <a:pt x="208" y="1764"/>
                    </a:lnTo>
                    <a:lnTo>
                      <a:pt x="210" y="1766"/>
                    </a:lnTo>
                    <a:lnTo>
                      <a:pt x="214" y="1766"/>
                    </a:lnTo>
                    <a:lnTo>
                      <a:pt x="216" y="1764"/>
                    </a:lnTo>
                    <a:lnTo>
                      <a:pt x="216" y="1762"/>
                    </a:lnTo>
                    <a:lnTo>
                      <a:pt x="220" y="1764"/>
                    </a:lnTo>
                    <a:lnTo>
                      <a:pt x="222" y="1764"/>
                    </a:lnTo>
                    <a:lnTo>
                      <a:pt x="224" y="1758"/>
                    </a:lnTo>
                    <a:lnTo>
                      <a:pt x="224" y="1756"/>
                    </a:lnTo>
                    <a:lnTo>
                      <a:pt x="228" y="1756"/>
                    </a:lnTo>
                    <a:lnTo>
                      <a:pt x="232" y="1758"/>
                    </a:lnTo>
                    <a:lnTo>
                      <a:pt x="238" y="1762"/>
                    </a:lnTo>
                    <a:lnTo>
                      <a:pt x="230" y="1764"/>
                    </a:lnTo>
                    <a:lnTo>
                      <a:pt x="224" y="1766"/>
                    </a:lnTo>
                    <a:lnTo>
                      <a:pt x="224" y="1768"/>
                    </a:lnTo>
                    <a:lnTo>
                      <a:pt x="224" y="1772"/>
                    </a:lnTo>
                    <a:lnTo>
                      <a:pt x="230" y="1780"/>
                    </a:lnTo>
                    <a:lnTo>
                      <a:pt x="234" y="1786"/>
                    </a:lnTo>
                    <a:lnTo>
                      <a:pt x="234" y="1790"/>
                    </a:lnTo>
                    <a:lnTo>
                      <a:pt x="234" y="1794"/>
                    </a:lnTo>
                    <a:lnTo>
                      <a:pt x="230" y="1798"/>
                    </a:lnTo>
                    <a:lnTo>
                      <a:pt x="224" y="1806"/>
                    </a:lnTo>
                    <a:lnTo>
                      <a:pt x="222" y="1810"/>
                    </a:lnTo>
                    <a:lnTo>
                      <a:pt x="220" y="1816"/>
                    </a:lnTo>
                    <a:lnTo>
                      <a:pt x="222" y="1822"/>
                    </a:lnTo>
                    <a:lnTo>
                      <a:pt x="220" y="1822"/>
                    </a:lnTo>
                    <a:lnTo>
                      <a:pt x="216" y="1818"/>
                    </a:lnTo>
                    <a:lnTo>
                      <a:pt x="214" y="1820"/>
                    </a:lnTo>
                    <a:lnTo>
                      <a:pt x="214" y="1822"/>
                    </a:lnTo>
                    <a:lnTo>
                      <a:pt x="214" y="1826"/>
                    </a:lnTo>
                    <a:lnTo>
                      <a:pt x="220" y="1834"/>
                    </a:lnTo>
                    <a:lnTo>
                      <a:pt x="224" y="1840"/>
                    </a:lnTo>
                    <a:lnTo>
                      <a:pt x="224" y="1838"/>
                    </a:lnTo>
                    <a:lnTo>
                      <a:pt x="224" y="1836"/>
                    </a:lnTo>
                    <a:lnTo>
                      <a:pt x="222" y="1830"/>
                    </a:lnTo>
                    <a:lnTo>
                      <a:pt x="224" y="1828"/>
                    </a:lnTo>
                    <a:lnTo>
                      <a:pt x="228" y="1828"/>
                    </a:lnTo>
                    <a:lnTo>
                      <a:pt x="234" y="1832"/>
                    </a:lnTo>
                    <a:lnTo>
                      <a:pt x="240" y="1838"/>
                    </a:lnTo>
                    <a:lnTo>
                      <a:pt x="244" y="1840"/>
                    </a:lnTo>
                    <a:lnTo>
                      <a:pt x="246" y="1838"/>
                    </a:lnTo>
                    <a:lnTo>
                      <a:pt x="246" y="1834"/>
                    </a:lnTo>
                    <a:lnTo>
                      <a:pt x="246" y="1828"/>
                    </a:lnTo>
                    <a:lnTo>
                      <a:pt x="246" y="1826"/>
                    </a:lnTo>
                    <a:lnTo>
                      <a:pt x="246" y="1828"/>
                    </a:lnTo>
                    <a:lnTo>
                      <a:pt x="252" y="1830"/>
                    </a:lnTo>
                    <a:lnTo>
                      <a:pt x="260" y="1834"/>
                    </a:lnTo>
                    <a:lnTo>
                      <a:pt x="264" y="1834"/>
                    </a:lnTo>
                    <a:lnTo>
                      <a:pt x="266" y="1830"/>
                    </a:lnTo>
                    <a:lnTo>
                      <a:pt x="270" y="1826"/>
                    </a:lnTo>
                    <a:lnTo>
                      <a:pt x="274" y="1826"/>
                    </a:lnTo>
                    <a:lnTo>
                      <a:pt x="276" y="1828"/>
                    </a:lnTo>
                    <a:lnTo>
                      <a:pt x="278" y="1824"/>
                    </a:lnTo>
                    <a:lnTo>
                      <a:pt x="282" y="1822"/>
                    </a:lnTo>
                    <a:lnTo>
                      <a:pt x="286" y="1820"/>
                    </a:lnTo>
                    <a:lnTo>
                      <a:pt x="292" y="1820"/>
                    </a:lnTo>
                    <a:lnTo>
                      <a:pt x="292" y="1822"/>
                    </a:lnTo>
                    <a:lnTo>
                      <a:pt x="288" y="1826"/>
                    </a:lnTo>
                    <a:lnTo>
                      <a:pt x="280" y="1838"/>
                    </a:lnTo>
                    <a:lnTo>
                      <a:pt x="276" y="1844"/>
                    </a:lnTo>
                    <a:lnTo>
                      <a:pt x="276" y="1850"/>
                    </a:lnTo>
                    <a:lnTo>
                      <a:pt x="276" y="1854"/>
                    </a:lnTo>
                    <a:lnTo>
                      <a:pt x="278" y="1858"/>
                    </a:lnTo>
                    <a:lnTo>
                      <a:pt x="286" y="1866"/>
                    </a:lnTo>
                    <a:lnTo>
                      <a:pt x="292" y="1872"/>
                    </a:lnTo>
                    <a:lnTo>
                      <a:pt x="294" y="1876"/>
                    </a:lnTo>
                    <a:lnTo>
                      <a:pt x="296" y="1874"/>
                    </a:lnTo>
                    <a:lnTo>
                      <a:pt x="300" y="1872"/>
                    </a:lnTo>
                    <a:lnTo>
                      <a:pt x="302" y="1870"/>
                    </a:lnTo>
                    <a:lnTo>
                      <a:pt x="304" y="1870"/>
                    </a:lnTo>
                    <a:lnTo>
                      <a:pt x="308" y="1870"/>
                    </a:lnTo>
                    <a:lnTo>
                      <a:pt x="308" y="1872"/>
                    </a:lnTo>
                    <a:lnTo>
                      <a:pt x="308" y="1874"/>
                    </a:lnTo>
                    <a:lnTo>
                      <a:pt x="306" y="1878"/>
                    </a:lnTo>
                    <a:lnTo>
                      <a:pt x="306" y="1880"/>
                    </a:lnTo>
                    <a:lnTo>
                      <a:pt x="306" y="1882"/>
                    </a:lnTo>
                    <a:lnTo>
                      <a:pt x="308" y="1882"/>
                    </a:lnTo>
                    <a:lnTo>
                      <a:pt x="306" y="1884"/>
                    </a:lnTo>
                    <a:lnTo>
                      <a:pt x="300" y="1888"/>
                    </a:lnTo>
                    <a:lnTo>
                      <a:pt x="298" y="1890"/>
                    </a:lnTo>
                    <a:lnTo>
                      <a:pt x="298" y="1892"/>
                    </a:lnTo>
                    <a:lnTo>
                      <a:pt x="298" y="1894"/>
                    </a:lnTo>
                    <a:lnTo>
                      <a:pt x="302" y="1896"/>
                    </a:lnTo>
                    <a:lnTo>
                      <a:pt x="304" y="1898"/>
                    </a:lnTo>
                    <a:lnTo>
                      <a:pt x="302" y="1900"/>
                    </a:lnTo>
                    <a:lnTo>
                      <a:pt x="300" y="1902"/>
                    </a:lnTo>
                    <a:lnTo>
                      <a:pt x="300" y="1906"/>
                    </a:lnTo>
                    <a:lnTo>
                      <a:pt x="300" y="1910"/>
                    </a:lnTo>
                    <a:lnTo>
                      <a:pt x="302" y="1916"/>
                    </a:lnTo>
                    <a:lnTo>
                      <a:pt x="308" y="1924"/>
                    </a:lnTo>
                    <a:lnTo>
                      <a:pt x="304" y="1922"/>
                    </a:lnTo>
                    <a:lnTo>
                      <a:pt x="300" y="1918"/>
                    </a:lnTo>
                    <a:lnTo>
                      <a:pt x="296" y="1916"/>
                    </a:lnTo>
                    <a:lnTo>
                      <a:pt x="294" y="1918"/>
                    </a:lnTo>
                    <a:lnTo>
                      <a:pt x="296" y="1922"/>
                    </a:lnTo>
                    <a:lnTo>
                      <a:pt x="298" y="1926"/>
                    </a:lnTo>
                    <a:lnTo>
                      <a:pt x="294" y="1924"/>
                    </a:lnTo>
                    <a:lnTo>
                      <a:pt x="290" y="1922"/>
                    </a:lnTo>
                    <a:lnTo>
                      <a:pt x="286" y="1922"/>
                    </a:lnTo>
                    <a:lnTo>
                      <a:pt x="282" y="1922"/>
                    </a:lnTo>
                    <a:lnTo>
                      <a:pt x="276" y="1924"/>
                    </a:lnTo>
                    <a:lnTo>
                      <a:pt x="272" y="1924"/>
                    </a:lnTo>
                    <a:lnTo>
                      <a:pt x="270" y="1922"/>
                    </a:lnTo>
                    <a:lnTo>
                      <a:pt x="266" y="1924"/>
                    </a:lnTo>
                    <a:lnTo>
                      <a:pt x="264" y="1926"/>
                    </a:lnTo>
                    <a:lnTo>
                      <a:pt x="260" y="1926"/>
                    </a:lnTo>
                    <a:lnTo>
                      <a:pt x="256" y="1928"/>
                    </a:lnTo>
                    <a:lnTo>
                      <a:pt x="252" y="1932"/>
                    </a:lnTo>
                    <a:lnTo>
                      <a:pt x="246" y="1940"/>
                    </a:lnTo>
                    <a:lnTo>
                      <a:pt x="240" y="1944"/>
                    </a:lnTo>
                    <a:lnTo>
                      <a:pt x="236" y="1946"/>
                    </a:lnTo>
                    <a:lnTo>
                      <a:pt x="232" y="1950"/>
                    </a:lnTo>
                    <a:lnTo>
                      <a:pt x="230" y="1956"/>
                    </a:lnTo>
                    <a:lnTo>
                      <a:pt x="234" y="1954"/>
                    </a:lnTo>
                    <a:lnTo>
                      <a:pt x="238" y="1954"/>
                    </a:lnTo>
                    <a:lnTo>
                      <a:pt x="240" y="1954"/>
                    </a:lnTo>
                    <a:lnTo>
                      <a:pt x="244" y="1952"/>
                    </a:lnTo>
                    <a:lnTo>
                      <a:pt x="252" y="1948"/>
                    </a:lnTo>
                    <a:lnTo>
                      <a:pt x="256" y="1946"/>
                    </a:lnTo>
                    <a:lnTo>
                      <a:pt x="258" y="1946"/>
                    </a:lnTo>
                    <a:lnTo>
                      <a:pt x="256" y="1948"/>
                    </a:lnTo>
                    <a:lnTo>
                      <a:pt x="256" y="1954"/>
                    </a:lnTo>
                    <a:lnTo>
                      <a:pt x="258" y="1954"/>
                    </a:lnTo>
                    <a:lnTo>
                      <a:pt x="260" y="1956"/>
                    </a:lnTo>
                    <a:lnTo>
                      <a:pt x="258" y="1960"/>
                    </a:lnTo>
                    <a:lnTo>
                      <a:pt x="256" y="1964"/>
                    </a:lnTo>
                    <a:lnTo>
                      <a:pt x="256" y="1968"/>
                    </a:lnTo>
                    <a:lnTo>
                      <a:pt x="258" y="1974"/>
                    </a:lnTo>
                    <a:lnTo>
                      <a:pt x="258" y="1978"/>
                    </a:lnTo>
                    <a:lnTo>
                      <a:pt x="256" y="1982"/>
                    </a:lnTo>
                    <a:lnTo>
                      <a:pt x="252" y="1986"/>
                    </a:lnTo>
                    <a:lnTo>
                      <a:pt x="246" y="1990"/>
                    </a:lnTo>
                    <a:lnTo>
                      <a:pt x="232" y="1998"/>
                    </a:lnTo>
                    <a:lnTo>
                      <a:pt x="222" y="2000"/>
                    </a:lnTo>
                    <a:lnTo>
                      <a:pt x="216" y="2000"/>
                    </a:lnTo>
                    <a:lnTo>
                      <a:pt x="210" y="2006"/>
                    </a:lnTo>
                    <a:lnTo>
                      <a:pt x="208" y="2008"/>
                    </a:lnTo>
                    <a:lnTo>
                      <a:pt x="208" y="2010"/>
                    </a:lnTo>
                    <a:lnTo>
                      <a:pt x="212" y="2012"/>
                    </a:lnTo>
                    <a:lnTo>
                      <a:pt x="216" y="2012"/>
                    </a:lnTo>
                    <a:lnTo>
                      <a:pt x="216" y="2014"/>
                    </a:lnTo>
                    <a:lnTo>
                      <a:pt x="214" y="2016"/>
                    </a:lnTo>
                    <a:lnTo>
                      <a:pt x="214" y="2020"/>
                    </a:lnTo>
                    <a:lnTo>
                      <a:pt x="216" y="2024"/>
                    </a:lnTo>
                    <a:lnTo>
                      <a:pt x="224" y="2024"/>
                    </a:lnTo>
                    <a:lnTo>
                      <a:pt x="232" y="2022"/>
                    </a:lnTo>
                    <a:lnTo>
                      <a:pt x="240" y="2018"/>
                    </a:lnTo>
                    <a:lnTo>
                      <a:pt x="246" y="2018"/>
                    </a:lnTo>
                    <a:lnTo>
                      <a:pt x="250" y="2022"/>
                    </a:lnTo>
                    <a:lnTo>
                      <a:pt x="250" y="2026"/>
                    </a:lnTo>
                    <a:lnTo>
                      <a:pt x="248" y="2028"/>
                    </a:lnTo>
                    <a:lnTo>
                      <a:pt x="250" y="2030"/>
                    </a:lnTo>
                    <a:lnTo>
                      <a:pt x="256" y="2028"/>
                    </a:lnTo>
                    <a:lnTo>
                      <a:pt x="260" y="2028"/>
                    </a:lnTo>
                    <a:lnTo>
                      <a:pt x="264" y="2028"/>
                    </a:lnTo>
                    <a:lnTo>
                      <a:pt x="270" y="2030"/>
                    </a:lnTo>
                    <a:lnTo>
                      <a:pt x="274" y="2034"/>
                    </a:lnTo>
                    <a:lnTo>
                      <a:pt x="280" y="2038"/>
                    </a:lnTo>
                    <a:lnTo>
                      <a:pt x="284" y="2040"/>
                    </a:lnTo>
                    <a:lnTo>
                      <a:pt x="288" y="2040"/>
                    </a:lnTo>
                    <a:lnTo>
                      <a:pt x="292" y="2038"/>
                    </a:lnTo>
                    <a:lnTo>
                      <a:pt x="298" y="2032"/>
                    </a:lnTo>
                    <a:lnTo>
                      <a:pt x="302" y="2030"/>
                    </a:lnTo>
                    <a:lnTo>
                      <a:pt x="304" y="2028"/>
                    </a:lnTo>
                    <a:lnTo>
                      <a:pt x="310" y="2026"/>
                    </a:lnTo>
                    <a:lnTo>
                      <a:pt x="314" y="2024"/>
                    </a:lnTo>
                    <a:lnTo>
                      <a:pt x="320" y="2020"/>
                    </a:lnTo>
                    <a:lnTo>
                      <a:pt x="326" y="2016"/>
                    </a:lnTo>
                    <a:lnTo>
                      <a:pt x="322" y="2022"/>
                    </a:lnTo>
                    <a:lnTo>
                      <a:pt x="318" y="2026"/>
                    </a:lnTo>
                    <a:lnTo>
                      <a:pt x="312" y="2032"/>
                    </a:lnTo>
                    <a:lnTo>
                      <a:pt x="306" y="2036"/>
                    </a:lnTo>
                    <a:lnTo>
                      <a:pt x="304" y="2044"/>
                    </a:lnTo>
                    <a:lnTo>
                      <a:pt x="302" y="2048"/>
                    </a:lnTo>
                    <a:lnTo>
                      <a:pt x="294" y="2050"/>
                    </a:lnTo>
                    <a:lnTo>
                      <a:pt x="284" y="2050"/>
                    </a:lnTo>
                    <a:lnTo>
                      <a:pt x="280" y="2050"/>
                    </a:lnTo>
                    <a:lnTo>
                      <a:pt x="274" y="2048"/>
                    </a:lnTo>
                    <a:lnTo>
                      <a:pt x="262" y="2048"/>
                    </a:lnTo>
                    <a:lnTo>
                      <a:pt x="256" y="2048"/>
                    </a:lnTo>
                    <a:lnTo>
                      <a:pt x="252" y="2050"/>
                    </a:lnTo>
                    <a:lnTo>
                      <a:pt x="252" y="2052"/>
                    </a:lnTo>
                    <a:lnTo>
                      <a:pt x="252" y="2054"/>
                    </a:lnTo>
                    <a:lnTo>
                      <a:pt x="252" y="2058"/>
                    </a:lnTo>
                    <a:lnTo>
                      <a:pt x="250" y="2058"/>
                    </a:lnTo>
                    <a:lnTo>
                      <a:pt x="246" y="2060"/>
                    </a:lnTo>
                    <a:lnTo>
                      <a:pt x="242" y="2060"/>
                    </a:lnTo>
                    <a:lnTo>
                      <a:pt x="238" y="2062"/>
                    </a:lnTo>
                    <a:lnTo>
                      <a:pt x="238" y="2066"/>
                    </a:lnTo>
                    <a:lnTo>
                      <a:pt x="238" y="2070"/>
                    </a:lnTo>
                    <a:lnTo>
                      <a:pt x="238" y="2074"/>
                    </a:lnTo>
                    <a:lnTo>
                      <a:pt x="236" y="2076"/>
                    </a:lnTo>
                    <a:lnTo>
                      <a:pt x="232" y="2078"/>
                    </a:lnTo>
                    <a:lnTo>
                      <a:pt x="230" y="2082"/>
                    </a:lnTo>
                    <a:lnTo>
                      <a:pt x="230" y="2084"/>
                    </a:lnTo>
                    <a:lnTo>
                      <a:pt x="226" y="2086"/>
                    </a:lnTo>
                    <a:lnTo>
                      <a:pt x="220" y="2092"/>
                    </a:lnTo>
                    <a:lnTo>
                      <a:pt x="214" y="2100"/>
                    </a:lnTo>
                    <a:lnTo>
                      <a:pt x="210" y="2106"/>
                    </a:lnTo>
                    <a:lnTo>
                      <a:pt x="206" y="2106"/>
                    </a:lnTo>
                    <a:lnTo>
                      <a:pt x="202" y="2108"/>
                    </a:lnTo>
                    <a:lnTo>
                      <a:pt x="198" y="2108"/>
                    </a:lnTo>
                    <a:lnTo>
                      <a:pt x="194" y="2108"/>
                    </a:lnTo>
                    <a:lnTo>
                      <a:pt x="192" y="2112"/>
                    </a:lnTo>
                    <a:lnTo>
                      <a:pt x="192" y="2114"/>
                    </a:lnTo>
                    <a:lnTo>
                      <a:pt x="192" y="2118"/>
                    </a:lnTo>
                    <a:lnTo>
                      <a:pt x="194" y="2118"/>
                    </a:lnTo>
                    <a:lnTo>
                      <a:pt x="196" y="2118"/>
                    </a:lnTo>
                    <a:lnTo>
                      <a:pt x="200" y="2116"/>
                    </a:lnTo>
                    <a:lnTo>
                      <a:pt x="202" y="2116"/>
                    </a:lnTo>
                    <a:lnTo>
                      <a:pt x="206" y="2118"/>
                    </a:lnTo>
                    <a:lnTo>
                      <a:pt x="210" y="2122"/>
                    </a:lnTo>
                    <a:lnTo>
                      <a:pt x="212" y="2122"/>
                    </a:lnTo>
                    <a:lnTo>
                      <a:pt x="214" y="2122"/>
                    </a:lnTo>
                    <a:lnTo>
                      <a:pt x="216" y="2120"/>
                    </a:lnTo>
                    <a:lnTo>
                      <a:pt x="216" y="2118"/>
                    </a:lnTo>
                    <a:lnTo>
                      <a:pt x="218" y="2116"/>
                    </a:lnTo>
                    <a:lnTo>
                      <a:pt x="222" y="2112"/>
                    </a:lnTo>
                    <a:lnTo>
                      <a:pt x="226" y="2110"/>
                    </a:lnTo>
                    <a:lnTo>
                      <a:pt x="230" y="2106"/>
                    </a:lnTo>
                    <a:lnTo>
                      <a:pt x="234" y="2102"/>
                    </a:lnTo>
                    <a:lnTo>
                      <a:pt x="244" y="2100"/>
                    </a:lnTo>
                    <a:lnTo>
                      <a:pt x="252" y="2100"/>
                    </a:lnTo>
                    <a:lnTo>
                      <a:pt x="258" y="2102"/>
                    </a:lnTo>
                    <a:lnTo>
                      <a:pt x="270" y="2108"/>
                    </a:lnTo>
                    <a:lnTo>
                      <a:pt x="274" y="2110"/>
                    </a:lnTo>
                    <a:lnTo>
                      <a:pt x="276" y="2108"/>
                    </a:lnTo>
                    <a:lnTo>
                      <a:pt x="280" y="2098"/>
                    </a:lnTo>
                    <a:lnTo>
                      <a:pt x="282" y="2088"/>
                    </a:lnTo>
                    <a:lnTo>
                      <a:pt x="284" y="2086"/>
                    </a:lnTo>
                    <a:lnTo>
                      <a:pt x="286" y="2084"/>
                    </a:lnTo>
                    <a:lnTo>
                      <a:pt x="288" y="2086"/>
                    </a:lnTo>
                    <a:lnTo>
                      <a:pt x="290" y="2084"/>
                    </a:lnTo>
                    <a:lnTo>
                      <a:pt x="298" y="2080"/>
                    </a:lnTo>
                    <a:lnTo>
                      <a:pt x="302" y="2078"/>
                    </a:lnTo>
                    <a:lnTo>
                      <a:pt x="306" y="2078"/>
                    </a:lnTo>
                    <a:lnTo>
                      <a:pt x="312" y="2080"/>
                    </a:lnTo>
                    <a:lnTo>
                      <a:pt x="316" y="2084"/>
                    </a:lnTo>
                    <a:lnTo>
                      <a:pt x="322" y="2088"/>
                    </a:lnTo>
                    <a:lnTo>
                      <a:pt x="324" y="2088"/>
                    </a:lnTo>
                    <a:lnTo>
                      <a:pt x="328" y="2086"/>
                    </a:lnTo>
                    <a:lnTo>
                      <a:pt x="330" y="2086"/>
                    </a:lnTo>
                    <a:lnTo>
                      <a:pt x="334" y="2086"/>
                    </a:lnTo>
                    <a:lnTo>
                      <a:pt x="342" y="2086"/>
                    </a:lnTo>
                    <a:lnTo>
                      <a:pt x="344" y="2084"/>
                    </a:lnTo>
                    <a:lnTo>
                      <a:pt x="346" y="2082"/>
                    </a:lnTo>
                    <a:lnTo>
                      <a:pt x="356" y="2078"/>
                    </a:lnTo>
                    <a:lnTo>
                      <a:pt x="366" y="2076"/>
                    </a:lnTo>
                    <a:lnTo>
                      <a:pt x="368" y="2074"/>
                    </a:lnTo>
                    <a:lnTo>
                      <a:pt x="368" y="2072"/>
                    </a:lnTo>
                    <a:lnTo>
                      <a:pt x="374" y="2074"/>
                    </a:lnTo>
                    <a:lnTo>
                      <a:pt x="380" y="2076"/>
                    </a:lnTo>
                    <a:lnTo>
                      <a:pt x="382" y="2076"/>
                    </a:lnTo>
                    <a:lnTo>
                      <a:pt x="384" y="2074"/>
                    </a:lnTo>
                    <a:lnTo>
                      <a:pt x="386" y="2076"/>
                    </a:lnTo>
                    <a:lnTo>
                      <a:pt x="388" y="2078"/>
                    </a:lnTo>
                    <a:lnTo>
                      <a:pt x="392" y="2078"/>
                    </a:lnTo>
                    <a:lnTo>
                      <a:pt x="400" y="2074"/>
                    </a:lnTo>
                    <a:lnTo>
                      <a:pt x="410" y="2072"/>
                    </a:lnTo>
                    <a:lnTo>
                      <a:pt x="416" y="2074"/>
                    </a:lnTo>
                    <a:lnTo>
                      <a:pt x="422" y="2074"/>
                    </a:lnTo>
                    <a:lnTo>
                      <a:pt x="428" y="2076"/>
                    </a:lnTo>
                    <a:lnTo>
                      <a:pt x="432" y="2076"/>
                    </a:lnTo>
                    <a:lnTo>
                      <a:pt x="440" y="2074"/>
                    </a:lnTo>
                    <a:lnTo>
                      <a:pt x="448" y="2070"/>
                    </a:lnTo>
                    <a:lnTo>
                      <a:pt x="456" y="2068"/>
                    </a:lnTo>
                    <a:lnTo>
                      <a:pt x="460" y="2068"/>
                    </a:lnTo>
                    <a:lnTo>
                      <a:pt x="462" y="2064"/>
                    </a:lnTo>
                    <a:lnTo>
                      <a:pt x="464" y="2060"/>
                    </a:lnTo>
                    <a:lnTo>
                      <a:pt x="470" y="2056"/>
                    </a:lnTo>
                    <a:lnTo>
                      <a:pt x="478" y="2052"/>
                    </a:lnTo>
                    <a:lnTo>
                      <a:pt x="480" y="2048"/>
                    </a:lnTo>
                    <a:lnTo>
                      <a:pt x="480" y="2044"/>
                    </a:lnTo>
                    <a:lnTo>
                      <a:pt x="480" y="2040"/>
                    </a:lnTo>
                    <a:lnTo>
                      <a:pt x="480" y="2038"/>
                    </a:lnTo>
                    <a:lnTo>
                      <a:pt x="478" y="2038"/>
                    </a:lnTo>
                    <a:lnTo>
                      <a:pt x="472" y="2038"/>
                    </a:lnTo>
                    <a:lnTo>
                      <a:pt x="462" y="2040"/>
                    </a:lnTo>
                    <a:lnTo>
                      <a:pt x="456" y="2040"/>
                    </a:lnTo>
                    <a:lnTo>
                      <a:pt x="450" y="2038"/>
                    </a:lnTo>
                    <a:lnTo>
                      <a:pt x="448" y="2036"/>
                    </a:lnTo>
                    <a:lnTo>
                      <a:pt x="450" y="2036"/>
                    </a:lnTo>
                    <a:lnTo>
                      <a:pt x="446" y="2034"/>
                    </a:lnTo>
                    <a:lnTo>
                      <a:pt x="444" y="2032"/>
                    </a:lnTo>
                    <a:lnTo>
                      <a:pt x="448" y="2030"/>
                    </a:lnTo>
                    <a:lnTo>
                      <a:pt x="456" y="2030"/>
                    </a:lnTo>
                    <a:lnTo>
                      <a:pt x="458" y="2028"/>
                    </a:lnTo>
                    <a:lnTo>
                      <a:pt x="460" y="2026"/>
                    </a:lnTo>
                    <a:lnTo>
                      <a:pt x="460" y="2020"/>
                    </a:lnTo>
                    <a:lnTo>
                      <a:pt x="458" y="2020"/>
                    </a:lnTo>
                    <a:lnTo>
                      <a:pt x="456" y="2020"/>
                    </a:lnTo>
                    <a:lnTo>
                      <a:pt x="458" y="2016"/>
                    </a:lnTo>
                    <a:lnTo>
                      <a:pt x="462" y="2014"/>
                    </a:lnTo>
                    <a:lnTo>
                      <a:pt x="464" y="2014"/>
                    </a:lnTo>
                    <a:lnTo>
                      <a:pt x="472" y="2014"/>
                    </a:lnTo>
                    <a:lnTo>
                      <a:pt x="476" y="2014"/>
                    </a:lnTo>
                    <a:lnTo>
                      <a:pt x="476" y="2012"/>
                    </a:lnTo>
                    <a:lnTo>
                      <a:pt x="474" y="2010"/>
                    </a:lnTo>
                    <a:lnTo>
                      <a:pt x="474" y="2008"/>
                    </a:lnTo>
                    <a:lnTo>
                      <a:pt x="474" y="2006"/>
                    </a:lnTo>
                    <a:lnTo>
                      <a:pt x="482" y="2000"/>
                    </a:lnTo>
                    <a:lnTo>
                      <a:pt x="486" y="1996"/>
                    </a:lnTo>
                    <a:lnTo>
                      <a:pt x="490" y="1990"/>
                    </a:lnTo>
                    <a:lnTo>
                      <a:pt x="494" y="1982"/>
                    </a:lnTo>
                    <a:lnTo>
                      <a:pt x="494" y="1970"/>
                    </a:lnTo>
                    <a:close/>
                    <a:moveTo>
                      <a:pt x="662" y="1344"/>
                    </a:moveTo>
                    <a:lnTo>
                      <a:pt x="662" y="1344"/>
                    </a:lnTo>
                    <a:lnTo>
                      <a:pt x="660" y="1344"/>
                    </a:lnTo>
                    <a:lnTo>
                      <a:pt x="656" y="1346"/>
                    </a:lnTo>
                    <a:lnTo>
                      <a:pt x="656" y="1350"/>
                    </a:lnTo>
                    <a:lnTo>
                      <a:pt x="656" y="1354"/>
                    </a:lnTo>
                    <a:lnTo>
                      <a:pt x="660" y="1354"/>
                    </a:lnTo>
                    <a:lnTo>
                      <a:pt x="662" y="1352"/>
                    </a:lnTo>
                    <a:lnTo>
                      <a:pt x="664" y="1348"/>
                    </a:lnTo>
                    <a:lnTo>
                      <a:pt x="664" y="1346"/>
                    </a:lnTo>
                    <a:lnTo>
                      <a:pt x="662" y="1344"/>
                    </a:lnTo>
                    <a:close/>
                    <a:moveTo>
                      <a:pt x="652" y="1354"/>
                    </a:moveTo>
                    <a:lnTo>
                      <a:pt x="652" y="1354"/>
                    </a:lnTo>
                    <a:lnTo>
                      <a:pt x="650" y="1352"/>
                    </a:lnTo>
                    <a:lnTo>
                      <a:pt x="648" y="1352"/>
                    </a:lnTo>
                    <a:lnTo>
                      <a:pt x="646" y="1352"/>
                    </a:lnTo>
                    <a:lnTo>
                      <a:pt x="644" y="1356"/>
                    </a:lnTo>
                    <a:lnTo>
                      <a:pt x="646" y="1358"/>
                    </a:lnTo>
                    <a:lnTo>
                      <a:pt x="648" y="1358"/>
                    </a:lnTo>
                    <a:lnTo>
                      <a:pt x="652" y="1356"/>
                    </a:lnTo>
                    <a:lnTo>
                      <a:pt x="652" y="1354"/>
                    </a:lnTo>
                    <a:close/>
                    <a:moveTo>
                      <a:pt x="150" y="1398"/>
                    </a:moveTo>
                    <a:lnTo>
                      <a:pt x="150" y="1398"/>
                    </a:lnTo>
                    <a:lnTo>
                      <a:pt x="148" y="1396"/>
                    </a:lnTo>
                    <a:lnTo>
                      <a:pt x="146" y="1394"/>
                    </a:lnTo>
                    <a:lnTo>
                      <a:pt x="146" y="1396"/>
                    </a:lnTo>
                    <a:lnTo>
                      <a:pt x="144" y="1398"/>
                    </a:lnTo>
                    <a:lnTo>
                      <a:pt x="146" y="1402"/>
                    </a:lnTo>
                    <a:lnTo>
                      <a:pt x="152" y="1410"/>
                    </a:lnTo>
                    <a:lnTo>
                      <a:pt x="154" y="1412"/>
                    </a:lnTo>
                    <a:lnTo>
                      <a:pt x="156" y="1412"/>
                    </a:lnTo>
                    <a:lnTo>
                      <a:pt x="158" y="1412"/>
                    </a:lnTo>
                    <a:lnTo>
                      <a:pt x="156" y="1410"/>
                    </a:lnTo>
                    <a:lnTo>
                      <a:pt x="154" y="1404"/>
                    </a:lnTo>
                    <a:lnTo>
                      <a:pt x="154" y="1400"/>
                    </a:lnTo>
                    <a:lnTo>
                      <a:pt x="150" y="1398"/>
                    </a:lnTo>
                    <a:close/>
                    <a:moveTo>
                      <a:pt x="732" y="1304"/>
                    </a:moveTo>
                    <a:lnTo>
                      <a:pt x="732" y="1304"/>
                    </a:lnTo>
                    <a:lnTo>
                      <a:pt x="734" y="1302"/>
                    </a:lnTo>
                    <a:lnTo>
                      <a:pt x="732" y="1300"/>
                    </a:lnTo>
                    <a:lnTo>
                      <a:pt x="730" y="1298"/>
                    </a:lnTo>
                    <a:lnTo>
                      <a:pt x="728" y="1300"/>
                    </a:lnTo>
                    <a:lnTo>
                      <a:pt x="726" y="1302"/>
                    </a:lnTo>
                    <a:lnTo>
                      <a:pt x="724" y="1302"/>
                    </a:lnTo>
                    <a:lnTo>
                      <a:pt x="722" y="1300"/>
                    </a:lnTo>
                    <a:lnTo>
                      <a:pt x="720" y="1302"/>
                    </a:lnTo>
                    <a:lnTo>
                      <a:pt x="720" y="1304"/>
                    </a:lnTo>
                    <a:lnTo>
                      <a:pt x="724" y="1306"/>
                    </a:lnTo>
                    <a:lnTo>
                      <a:pt x="732" y="1304"/>
                    </a:lnTo>
                    <a:close/>
                    <a:moveTo>
                      <a:pt x="618" y="1384"/>
                    </a:moveTo>
                    <a:lnTo>
                      <a:pt x="618" y="1384"/>
                    </a:lnTo>
                    <a:lnTo>
                      <a:pt x="622" y="1384"/>
                    </a:lnTo>
                    <a:lnTo>
                      <a:pt x="626" y="1382"/>
                    </a:lnTo>
                    <a:lnTo>
                      <a:pt x="628" y="1380"/>
                    </a:lnTo>
                    <a:lnTo>
                      <a:pt x="628" y="1378"/>
                    </a:lnTo>
                    <a:lnTo>
                      <a:pt x="622" y="1378"/>
                    </a:lnTo>
                    <a:lnTo>
                      <a:pt x="618" y="1378"/>
                    </a:lnTo>
                    <a:lnTo>
                      <a:pt x="616" y="1380"/>
                    </a:lnTo>
                    <a:lnTo>
                      <a:pt x="618" y="1384"/>
                    </a:lnTo>
                    <a:close/>
                    <a:moveTo>
                      <a:pt x="620" y="1456"/>
                    </a:moveTo>
                    <a:lnTo>
                      <a:pt x="620" y="1456"/>
                    </a:lnTo>
                    <a:lnTo>
                      <a:pt x="616" y="1454"/>
                    </a:lnTo>
                    <a:lnTo>
                      <a:pt x="618" y="1456"/>
                    </a:lnTo>
                    <a:lnTo>
                      <a:pt x="622" y="1462"/>
                    </a:lnTo>
                    <a:lnTo>
                      <a:pt x="624" y="1462"/>
                    </a:lnTo>
                    <a:lnTo>
                      <a:pt x="626" y="1464"/>
                    </a:lnTo>
                    <a:lnTo>
                      <a:pt x="624" y="1462"/>
                    </a:lnTo>
                    <a:lnTo>
                      <a:pt x="622" y="1458"/>
                    </a:lnTo>
                    <a:lnTo>
                      <a:pt x="620" y="1456"/>
                    </a:lnTo>
                    <a:close/>
                    <a:moveTo>
                      <a:pt x="630" y="1474"/>
                    </a:moveTo>
                    <a:lnTo>
                      <a:pt x="630" y="1474"/>
                    </a:lnTo>
                    <a:lnTo>
                      <a:pt x="626" y="1468"/>
                    </a:lnTo>
                    <a:lnTo>
                      <a:pt x="622" y="1466"/>
                    </a:lnTo>
                    <a:lnTo>
                      <a:pt x="622" y="1468"/>
                    </a:lnTo>
                    <a:lnTo>
                      <a:pt x="626" y="1474"/>
                    </a:lnTo>
                    <a:lnTo>
                      <a:pt x="628" y="1476"/>
                    </a:lnTo>
                    <a:lnTo>
                      <a:pt x="630" y="1474"/>
                    </a:lnTo>
                    <a:close/>
                    <a:moveTo>
                      <a:pt x="624" y="1490"/>
                    </a:moveTo>
                    <a:lnTo>
                      <a:pt x="624" y="1490"/>
                    </a:lnTo>
                    <a:lnTo>
                      <a:pt x="626" y="1490"/>
                    </a:lnTo>
                    <a:lnTo>
                      <a:pt x="626" y="1486"/>
                    </a:lnTo>
                    <a:lnTo>
                      <a:pt x="624" y="1476"/>
                    </a:lnTo>
                    <a:lnTo>
                      <a:pt x="622" y="1474"/>
                    </a:lnTo>
                    <a:lnTo>
                      <a:pt x="622" y="1476"/>
                    </a:lnTo>
                    <a:lnTo>
                      <a:pt x="622" y="1480"/>
                    </a:lnTo>
                    <a:lnTo>
                      <a:pt x="622" y="1486"/>
                    </a:lnTo>
                    <a:lnTo>
                      <a:pt x="622" y="1490"/>
                    </a:lnTo>
                    <a:lnTo>
                      <a:pt x="624" y="1490"/>
                    </a:lnTo>
                    <a:close/>
                    <a:moveTo>
                      <a:pt x="302" y="1578"/>
                    </a:moveTo>
                    <a:lnTo>
                      <a:pt x="302" y="1578"/>
                    </a:lnTo>
                    <a:lnTo>
                      <a:pt x="300" y="1580"/>
                    </a:lnTo>
                    <a:lnTo>
                      <a:pt x="300" y="1582"/>
                    </a:lnTo>
                    <a:lnTo>
                      <a:pt x="302" y="1582"/>
                    </a:lnTo>
                    <a:lnTo>
                      <a:pt x="304" y="1584"/>
                    </a:lnTo>
                    <a:lnTo>
                      <a:pt x="306" y="1582"/>
                    </a:lnTo>
                    <a:lnTo>
                      <a:pt x="306" y="1580"/>
                    </a:lnTo>
                    <a:lnTo>
                      <a:pt x="304" y="1578"/>
                    </a:lnTo>
                    <a:lnTo>
                      <a:pt x="302" y="1578"/>
                    </a:lnTo>
                    <a:close/>
                    <a:moveTo>
                      <a:pt x="160" y="1386"/>
                    </a:moveTo>
                    <a:lnTo>
                      <a:pt x="160" y="1386"/>
                    </a:lnTo>
                    <a:lnTo>
                      <a:pt x="158" y="1382"/>
                    </a:lnTo>
                    <a:lnTo>
                      <a:pt x="154" y="1378"/>
                    </a:lnTo>
                    <a:lnTo>
                      <a:pt x="150" y="1378"/>
                    </a:lnTo>
                    <a:lnTo>
                      <a:pt x="148" y="1378"/>
                    </a:lnTo>
                    <a:lnTo>
                      <a:pt x="148" y="1380"/>
                    </a:lnTo>
                    <a:lnTo>
                      <a:pt x="148" y="1382"/>
                    </a:lnTo>
                    <a:lnTo>
                      <a:pt x="152" y="1384"/>
                    </a:lnTo>
                    <a:lnTo>
                      <a:pt x="156" y="1386"/>
                    </a:lnTo>
                    <a:lnTo>
                      <a:pt x="160" y="1386"/>
                    </a:lnTo>
                    <a:close/>
                    <a:moveTo>
                      <a:pt x="320" y="1546"/>
                    </a:moveTo>
                    <a:lnTo>
                      <a:pt x="320" y="1546"/>
                    </a:lnTo>
                    <a:lnTo>
                      <a:pt x="318" y="1546"/>
                    </a:lnTo>
                    <a:lnTo>
                      <a:pt x="316" y="1546"/>
                    </a:lnTo>
                    <a:lnTo>
                      <a:pt x="314" y="1548"/>
                    </a:lnTo>
                    <a:lnTo>
                      <a:pt x="312" y="1552"/>
                    </a:lnTo>
                    <a:lnTo>
                      <a:pt x="314" y="1552"/>
                    </a:lnTo>
                    <a:lnTo>
                      <a:pt x="318" y="1552"/>
                    </a:lnTo>
                    <a:lnTo>
                      <a:pt x="318" y="1550"/>
                    </a:lnTo>
                    <a:lnTo>
                      <a:pt x="320" y="1548"/>
                    </a:lnTo>
                    <a:lnTo>
                      <a:pt x="322" y="1546"/>
                    </a:lnTo>
                    <a:lnTo>
                      <a:pt x="320" y="1546"/>
                    </a:lnTo>
                    <a:close/>
                    <a:moveTo>
                      <a:pt x="354" y="1486"/>
                    </a:moveTo>
                    <a:lnTo>
                      <a:pt x="354" y="1486"/>
                    </a:lnTo>
                    <a:lnTo>
                      <a:pt x="356" y="1488"/>
                    </a:lnTo>
                    <a:lnTo>
                      <a:pt x="356" y="1490"/>
                    </a:lnTo>
                    <a:lnTo>
                      <a:pt x="358" y="1488"/>
                    </a:lnTo>
                    <a:lnTo>
                      <a:pt x="362" y="1490"/>
                    </a:lnTo>
                    <a:lnTo>
                      <a:pt x="364" y="1492"/>
                    </a:lnTo>
                    <a:lnTo>
                      <a:pt x="364" y="1490"/>
                    </a:lnTo>
                    <a:lnTo>
                      <a:pt x="366" y="1488"/>
                    </a:lnTo>
                    <a:lnTo>
                      <a:pt x="370" y="1490"/>
                    </a:lnTo>
                    <a:lnTo>
                      <a:pt x="372" y="1492"/>
                    </a:lnTo>
                    <a:lnTo>
                      <a:pt x="372" y="1494"/>
                    </a:lnTo>
                    <a:lnTo>
                      <a:pt x="370" y="1500"/>
                    </a:lnTo>
                    <a:lnTo>
                      <a:pt x="368" y="1506"/>
                    </a:lnTo>
                    <a:lnTo>
                      <a:pt x="368" y="1508"/>
                    </a:lnTo>
                    <a:lnTo>
                      <a:pt x="370" y="1512"/>
                    </a:lnTo>
                    <a:lnTo>
                      <a:pt x="372" y="1512"/>
                    </a:lnTo>
                    <a:lnTo>
                      <a:pt x="372" y="1510"/>
                    </a:lnTo>
                    <a:lnTo>
                      <a:pt x="374" y="1502"/>
                    </a:lnTo>
                    <a:lnTo>
                      <a:pt x="376" y="1496"/>
                    </a:lnTo>
                    <a:lnTo>
                      <a:pt x="374" y="1490"/>
                    </a:lnTo>
                    <a:lnTo>
                      <a:pt x="374" y="1488"/>
                    </a:lnTo>
                    <a:lnTo>
                      <a:pt x="376" y="1484"/>
                    </a:lnTo>
                    <a:lnTo>
                      <a:pt x="380" y="1476"/>
                    </a:lnTo>
                    <a:lnTo>
                      <a:pt x="380" y="1472"/>
                    </a:lnTo>
                    <a:lnTo>
                      <a:pt x="378" y="1474"/>
                    </a:lnTo>
                    <a:lnTo>
                      <a:pt x="376" y="1476"/>
                    </a:lnTo>
                    <a:lnTo>
                      <a:pt x="376" y="1474"/>
                    </a:lnTo>
                    <a:lnTo>
                      <a:pt x="376" y="1472"/>
                    </a:lnTo>
                    <a:lnTo>
                      <a:pt x="374" y="1470"/>
                    </a:lnTo>
                    <a:lnTo>
                      <a:pt x="372" y="1470"/>
                    </a:lnTo>
                    <a:lnTo>
                      <a:pt x="372" y="1472"/>
                    </a:lnTo>
                    <a:lnTo>
                      <a:pt x="370" y="1474"/>
                    </a:lnTo>
                    <a:lnTo>
                      <a:pt x="370" y="1472"/>
                    </a:lnTo>
                    <a:lnTo>
                      <a:pt x="370" y="1462"/>
                    </a:lnTo>
                    <a:lnTo>
                      <a:pt x="370" y="1460"/>
                    </a:lnTo>
                    <a:lnTo>
                      <a:pt x="368" y="1460"/>
                    </a:lnTo>
                    <a:lnTo>
                      <a:pt x="364" y="1464"/>
                    </a:lnTo>
                    <a:lnTo>
                      <a:pt x="358" y="1468"/>
                    </a:lnTo>
                    <a:lnTo>
                      <a:pt x="358" y="1470"/>
                    </a:lnTo>
                    <a:lnTo>
                      <a:pt x="364" y="1474"/>
                    </a:lnTo>
                    <a:lnTo>
                      <a:pt x="368" y="1476"/>
                    </a:lnTo>
                    <a:lnTo>
                      <a:pt x="368" y="1480"/>
                    </a:lnTo>
                    <a:lnTo>
                      <a:pt x="366" y="1482"/>
                    </a:lnTo>
                    <a:lnTo>
                      <a:pt x="360" y="1482"/>
                    </a:lnTo>
                    <a:lnTo>
                      <a:pt x="356" y="1482"/>
                    </a:lnTo>
                    <a:lnTo>
                      <a:pt x="356" y="1484"/>
                    </a:lnTo>
                    <a:lnTo>
                      <a:pt x="354" y="1486"/>
                    </a:lnTo>
                    <a:close/>
                    <a:moveTo>
                      <a:pt x="312" y="1560"/>
                    </a:moveTo>
                    <a:lnTo>
                      <a:pt x="312" y="1560"/>
                    </a:lnTo>
                    <a:lnTo>
                      <a:pt x="312" y="1562"/>
                    </a:lnTo>
                    <a:lnTo>
                      <a:pt x="314" y="1562"/>
                    </a:lnTo>
                    <a:lnTo>
                      <a:pt x="318" y="1560"/>
                    </a:lnTo>
                    <a:lnTo>
                      <a:pt x="316" y="1558"/>
                    </a:lnTo>
                    <a:lnTo>
                      <a:pt x="314" y="1556"/>
                    </a:lnTo>
                    <a:lnTo>
                      <a:pt x="312" y="1560"/>
                    </a:lnTo>
                    <a:close/>
                    <a:moveTo>
                      <a:pt x="744" y="1294"/>
                    </a:moveTo>
                    <a:lnTo>
                      <a:pt x="744" y="1294"/>
                    </a:lnTo>
                    <a:lnTo>
                      <a:pt x="746" y="1296"/>
                    </a:lnTo>
                    <a:lnTo>
                      <a:pt x="748" y="1296"/>
                    </a:lnTo>
                    <a:lnTo>
                      <a:pt x="750" y="1294"/>
                    </a:lnTo>
                    <a:lnTo>
                      <a:pt x="752" y="1292"/>
                    </a:lnTo>
                    <a:lnTo>
                      <a:pt x="748" y="1288"/>
                    </a:lnTo>
                    <a:lnTo>
                      <a:pt x="746" y="1288"/>
                    </a:lnTo>
                    <a:lnTo>
                      <a:pt x="744" y="1290"/>
                    </a:lnTo>
                    <a:lnTo>
                      <a:pt x="744" y="1294"/>
                    </a:lnTo>
                    <a:close/>
                    <a:moveTo>
                      <a:pt x="380" y="1462"/>
                    </a:moveTo>
                    <a:lnTo>
                      <a:pt x="380" y="1462"/>
                    </a:lnTo>
                    <a:lnTo>
                      <a:pt x="382" y="1460"/>
                    </a:lnTo>
                    <a:lnTo>
                      <a:pt x="382" y="1456"/>
                    </a:lnTo>
                    <a:lnTo>
                      <a:pt x="382" y="1454"/>
                    </a:lnTo>
                    <a:lnTo>
                      <a:pt x="380" y="1454"/>
                    </a:lnTo>
                    <a:lnTo>
                      <a:pt x="378" y="1454"/>
                    </a:lnTo>
                    <a:lnTo>
                      <a:pt x="378" y="1456"/>
                    </a:lnTo>
                    <a:lnTo>
                      <a:pt x="376" y="1460"/>
                    </a:lnTo>
                    <a:lnTo>
                      <a:pt x="374" y="1462"/>
                    </a:lnTo>
                    <a:lnTo>
                      <a:pt x="376" y="1468"/>
                    </a:lnTo>
                    <a:lnTo>
                      <a:pt x="378" y="1468"/>
                    </a:lnTo>
                    <a:lnTo>
                      <a:pt x="378" y="1466"/>
                    </a:lnTo>
                    <a:lnTo>
                      <a:pt x="380" y="1464"/>
                    </a:lnTo>
                    <a:lnTo>
                      <a:pt x="380" y="1462"/>
                    </a:lnTo>
                    <a:close/>
                    <a:moveTo>
                      <a:pt x="134" y="1090"/>
                    </a:moveTo>
                    <a:lnTo>
                      <a:pt x="134" y="1090"/>
                    </a:lnTo>
                    <a:lnTo>
                      <a:pt x="148" y="1086"/>
                    </a:lnTo>
                    <a:lnTo>
                      <a:pt x="158" y="1086"/>
                    </a:lnTo>
                    <a:lnTo>
                      <a:pt x="190" y="1088"/>
                    </a:lnTo>
                    <a:lnTo>
                      <a:pt x="200" y="1088"/>
                    </a:lnTo>
                    <a:lnTo>
                      <a:pt x="202" y="1090"/>
                    </a:lnTo>
                    <a:lnTo>
                      <a:pt x="202" y="1092"/>
                    </a:lnTo>
                    <a:lnTo>
                      <a:pt x="198" y="1094"/>
                    </a:lnTo>
                    <a:lnTo>
                      <a:pt x="186" y="1100"/>
                    </a:lnTo>
                    <a:lnTo>
                      <a:pt x="182" y="1104"/>
                    </a:lnTo>
                    <a:lnTo>
                      <a:pt x="180" y="1108"/>
                    </a:lnTo>
                    <a:lnTo>
                      <a:pt x="182" y="1110"/>
                    </a:lnTo>
                    <a:lnTo>
                      <a:pt x="186" y="1112"/>
                    </a:lnTo>
                    <a:lnTo>
                      <a:pt x="196" y="1112"/>
                    </a:lnTo>
                    <a:lnTo>
                      <a:pt x="204" y="1114"/>
                    </a:lnTo>
                    <a:lnTo>
                      <a:pt x="198" y="1118"/>
                    </a:lnTo>
                    <a:lnTo>
                      <a:pt x="190" y="1120"/>
                    </a:lnTo>
                    <a:lnTo>
                      <a:pt x="182" y="1120"/>
                    </a:lnTo>
                    <a:lnTo>
                      <a:pt x="174" y="1118"/>
                    </a:lnTo>
                    <a:lnTo>
                      <a:pt x="166" y="1116"/>
                    </a:lnTo>
                    <a:lnTo>
                      <a:pt x="162" y="1116"/>
                    </a:lnTo>
                    <a:lnTo>
                      <a:pt x="156" y="1120"/>
                    </a:lnTo>
                    <a:lnTo>
                      <a:pt x="150" y="1122"/>
                    </a:lnTo>
                    <a:lnTo>
                      <a:pt x="144" y="1124"/>
                    </a:lnTo>
                    <a:lnTo>
                      <a:pt x="132" y="1124"/>
                    </a:lnTo>
                    <a:lnTo>
                      <a:pt x="122" y="1126"/>
                    </a:lnTo>
                    <a:lnTo>
                      <a:pt x="120" y="1130"/>
                    </a:lnTo>
                    <a:lnTo>
                      <a:pt x="120" y="1132"/>
                    </a:lnTo>
                    <a:lnTo>
                      <a:pt x="122" y="1136"/>
                    </a:lnTo>
                    <a:lnTo>
                      <a:pt x="124" y="1138"/>
                    </a:lnTo>
                    <a:lnTo>
                      <a:pt x="134" y="1136"/>
                    </a:lnTo>
                    <a:lnTo>
                      <a:pt x="152" y="1134"/>
                    </a:lnTo>
                    <a:lnTo>
                      <a:pt x="162" y="1134"/>
                    </a:lnTo>
                    <a:lnTo>
                      <a:pt x="174" y="1136"/>
                    </a:lnTo>
                    <a:lnTo>
                      <a:pt x="180" y="1138"/>
                    </a:lnTo>
                    <a:lnTo>
                      <a:pt x="184" y="1140"/>
                    </a:lnTo>
                    <a:lnTo>
                      <a:pt x="186" y="1142"/>
                    </a:lnTo>
                    <a:lnTo>
                      <a:pt x="186" y="1146"/>
                    </a:lnTo>
                    <a:lnTo>
                      <a:pt x="186" y="1152"/>
                    </a:lnTo>
                    <a:lnTo>
                      <a:pt x="188" y="1154"/>
                    </a:lnTo>
                    <a:lnTo>
                      <a:pt x="190" y="1156"/>
                    </a:lnTo>
                    <a:lnTo>
                      <a:pt x="198" y="1160"/>
                    </a:lnTo>
                    <a:lnTo>
                      <a:pt x="202" y="1166"/>
                    </a:lnTo>
                    <a:lnTo>
                      <a:pt x="202" y="1174"/>
                    </a:lnTo>
                    <a:lnTo>
                      <a:pt x="198" y="1184"/>
                    </a:lnTo>
                    <a:lnTo>
                      <a:pt x="196" y="1186"/>
                    </a:lnTo>
                    <a:lnTo>
                      <a:pt x="190" y="1186"/>
                    </a:lnTo>
                    <a:lnTo>
                      <a:pt x="180" y="1184"/>
                    </a:lnTo>
                    <a:lnTo>
                      <a:pt x="172" y="1184"/>
                    </a:lnTo>
                    <a:lnTo>
                      <a:pt x="170" y="1186"/>
                    </a:lnTo>
                    <a:lnTo>
                      <a:pt x="170" y="1190"/>
                    </a:lnTo>
                    <a:lnTo>
                      <a:pt x="172" y="1196"/>
                    </a:lnTo>
                    <a:lnTo>
                      <a:pt x="174" y="1198"/>
                    </a:lnTo>
                    <a:lnTo>
                      <a:pt x="176" y="1200"/>
                    </a:lnTo>
                    <a:lnTo>
                      <a:pt x="182" y="1202"/>
                    </a:lnTo>
                    <a:lnTo>
                      <a:pt x="196" y="1202"/>
                    </a:lnTo>
                    <a:lnTo>
                      <a:pt x="220" y="1200"/>
                    </a:lnTo>
                    <a:lnTo>
                      <a:pt x="232" y="1200"/>
                    </a:lnTo>
                    <a:lnTo>
                      <a:pt x="242" y="1202"/>
                    </a:lnTo>
                    <a:lnTo>
                      <a:pt x="252" y="1206"/>
                    </a:lnTo>
                    <a:lnTo>
                      <a:pt x="260" y="1208"/>
                    </a:lnTo>
                    <a:lnTo>
                      <a:pt x="274" y="1216"/>
                    </a:lnTo>
                    <a:lnTo>
                      <a:pt x="282" y="1218"/>
                    </a:lnTo>
                    <a:lnTo>
                      <a:pt x="292" y="1220"/>
                    </a:lnTo>
                    <a:lnTo>
                      <a:pt x="300" y="1220"/>
                    </a:lnTo>
                    <a:lnTo>
                      <a:pt x="308" y="1224"/>
                    </a:lnTo>
                    <a:lnTo>
                      <a:pt x="318" y="1228"/>
                    </a:lnTo>
                    <a:lnTo>
                      <a:pt x="322" y="1230"/>
                    </a:lnTo>
                    <a:lnTo>
                      <a:pt x="328" y="1232"/>
                    </a:lnTo>
                    <a:lnTo>
                      <a:pt x="336" y="1232"/>
                    </a:lnTo>
                    <a:lnTo>
                      <a:pt x="346" y="1230"/>
                    </a:lnTo>
                    <a:lnTo>
                      <a:pt x="356" y="1226"/>
                    </a:lnTo>
                    <a:lnTo>
                      <a:pt x="362" y="1222"/>
                    </a:lnTo>
                    <a:lnTo>
                      <a:pt x="368" y="1214"/>
                    </a:lnTo>
                    <a:lnTo>
                      <a:pt x="370" y="1210"/>
                    </a:lnTo>
                    <a:lnTo>
                      <a:pt x="374" y="1206"/>
                    </a:lnTo>
                    <a:lnTo>
                      <a:pt x="380" y="1206"/>
                    </a:lnTo>
                    <a:lnTo>
                      <a:pt x="388" y="1206"/>
                    </a:lnTo>
                    <a:lnTo>
                      <a:pt x="396" y="1204"/>
                    </a:lnTo>
                    <a:lnTo>
                      <a:pt x="404" y="1204"/>
                    </a:lnTo>
                    <a:lnTo>
                      <a:pt x="418" y="1198"/>
                    </a:lnTo>
                    <a:lnTo>
                      <a:pt x="452" y="1176"/>
                    </a:lnTo>
                    <a:lnTo>
                      <a:pt x="462" y="1172"/>
                    </a:lnTo>
                    <a:lnTo>
                      <a:pt x="470" y="1170"/>
                    </a:lnTo>
                    <a:lnTo>
                      <a:pt x="484" y="1168"/>
                    </a:lnTo>
                    <a:lnTo>
                      <a:pt x="488" y="1166"/>
                    </a:lnTo>
                    <a:lnTo>
                      <a:pt x="494" y="1164"/>
                    </a:lnTo>
                    <a:lnTo>
                      <a:pt x="500" y="1160"/>
                    </a:lnTo>
                    <a:lnTo>
                      <a:pt x="504" y="1154"/>
                    </a:lnTo>
                    <a:lnTo>
                      <a:pt x="514" y="1142"/>
                    </a:lnTo>
                    <a:lnTo>
                      <a:pt x="522" y="1136"/>
                    </a:lnTo>
                    <a:lnTo>
                      <a:pt x="528" y="1134"/>
                    </a:lnTo>
                    <a:lnTo>
                      <a:pt x="534" y="1126"/>
                    </a:lnTo>
                    <a:lnTo>
                      <a:pt x="540" y="1112"/>
                    </a:lnTo>
                    <a:lnTo>
                      <a:pt x="542" y="1104"/>
                    </a:lnTo>
                    <a:lnTo>
                      <a:pt x="542" y="1098"/>
                    </a:lnTo>
                    <a:lnTo>
                      <a:pt x="542" y="1090"/>
                    </a:lnTo>
                    <a:lnTo>
                      <a:pt x="538" y="1086"/>
                    </a:lnTo>
                    <a:lnTo>
                      <a:pt x="532" y="1082"/>
                    </a:lnTo>
                    <a:lnTo>
                      <a:pt x="526" y="1080"/>
                    </a:lnTo>
                    <a:lnTo>
                      <a:pt x="518" y="1078"/>
                    </a:lnTo>
                    <a:lnTo>
                      <a:pt x="514" y="1076"/>
                    </a:lnTo>
                    <a:lnTo>
                      <a:pt x="510" y="1072"/>
                    </a:lnTo>
                    <a:lnTo>
                      <a:pt x="506" y="1068"/>
                    </a:lnTo>
                    <a:lnTo>
                      <a:pt x="502" y="1066"/>
                    </a:lnTo>
                    <a:lnTo>
                      <a:pt x="496" y="1068"/>
                    </a:lnTo>
                    <a:lnTo>
                      <a:pt x="494" y="1066"/>
                    </a:lnTo>
                    <a:lnTo>
                      <a:pt x="492" y="1064"/>
                    </a:lnTo>
                    <a:lnTo>
                      <a:pt x="496" y="1058"/>
                    </a:lnTo>
                    <a:lnTo>
                      <a:pt x="500" y="1052"/>
                    </a:lnTo>
                    <a:lnTo>
                      <a:pt x="500" y="1048"/>
                    </a:lnTo>
                    <a:lnTo>
                      <a:pt x="496" y="1046"/>
                    </a:lnTo>
                    <a:lnTo>
                      <a:pt x="492" y="1046"/>
                    </a:lnTo>
                    <a:lnTo>
                      <a:pt x="486" y="1044"/>
                    </a:lnTo>
                    <a:lnTo>
                      <a:pt x="484" y="1044"/>
                    </a:lnTo>
                    <a:lnTo>
                      <a:pt x="484" y="1040"/>
                    </a:lnTo>
                    <a:lnTo>
                      <a:pt x="488" y="1036"/>
                    </a:lnTo>
                    <a:lnTo>
                      <a:pt x="500" y="1028"/>
                    </a:lnTo>
                    <a:lnTo>
                      <a:pt x="500" y="1024"/>
                    </a:lnTo>
                    <a:lnTo>
                      <a:pt x="500" y="1022"/>
                    </a:lnTo>
                    <a:lnTo>
                      <a:pt x="494" y="1022"/>
                    </a:lnTo>
                    <a:lnTo>
                      <a:pt x="484" y="1026"/>
                    </a:lnTo>
                    <a:lnTo>
                      <a:pt x="474" y="1032"/>
                    </a:lnTo>
                    <a:lnTo>
                      <a:pt x="466" y="1036"/>
                    </a:lnTo>
                    <a:lnTo>
                      <a:pt x="462" y="1036"/>
                    </a:lnTo>
                    <a:lnTo>
                      <a:pt x="460" y="1034"/>
                    </a:lnTo>
                    <a:lnTo>
                      <a:pt x="456" y="1028"/>
                    </a:lnTo>
                    <a:lnTo>
                      <a:pt x="450" y="1020"/>
                    </a:lnTo>
                    <a:lnTo>
                      <a:pt x="446" y="1016"/>
                    </a:lnTo>
                    <a:lnTo>
                      <a:pt x="442" y="1012"/>
                    </a:lnTo>
                    <a:lnTo>
                      <a:pt x="436" y="1012"/>
                    </a:lnTo>
                    <a:lnTo>
                      <a:pt x="430" y="1012"/>
                    </a:lnTo>
                    <a:lnTo>
                      <a:pt x="424" y="1014"/>
                    </a:lnTo>
                    <a:lnTo>
                      <a:pt x="420" y="1018"/>
                    </a:lnTo>
                    <a:lnTo>
                      <a:pt x="418" y="1022"/>
                    </a:lnTo>
                    <a:lnTo>
                      <a:pt x="420" y="1026"/>
                    </a:lnTo>
                    <a:lnTo>
                      <a:pt x="424" y="1034"/>
                    </a:lnTo>
                    <a:lnTo>
                      <a:pt x="424" y="1038"/>
                    </a:lnTo>
                    <a:lnTo>
                      <a:pt x="424" y="1040"/>
                    </a:lnTo>
                    <a:lnTo>
                      <a:pt x="420" y="1042"/>
                    </a:lnTo>
                    <a:lnTo>
                      <a:pt x="418" y="1042"/>
                    </a:lnTo>
                    <a:lnTo>
                      <a:pt x="406" y="1038"/>
                    </a:lnTo>
                    <a:lnTo>
                      <a:pt x="402" y="1036"/>
                    </a:lnTo>
                    <a:lnTo>
                      <a:pt x="396" y="1038"/>
                    </a:lnTo>
                    <a:lnTo>
                      <a:pt x="390" y="1046"/>
                    </a:lnTo>
                    <a:lnTo>
                      <a:pt x="386" y="1050"/>
                    </a:lnTo>
                    <a:lnTo>
                      <a:pt x="382" y="1052"/>
                    </a:lnTo>
                    <a:lnTo>
                      <a:pt x="378" y="1052"/>
                    </a:lnTo>
                    <a:lnTo>
                      <a:pt x="374" y="1048"/>
                    </a:lnTo>
                    <a:lnTo>
                      <a:pt x="362" y="1038"/>
                    </a:lnTo>
                    <a:lnTo>
                      <a:pt x="358" y="1038"/>
                    </a:lnTo>
                    <a:lnTo>
                      <a:pt x="356" y="1038"/>
                    </a:lnTo>
                    <a:lnTo>
                      <a:pt x="354" y="1038"/>
                    </a:lnTo>
                    <a:lnTo>
                      <a:pt x="352" y="1042"/>
                    </a:lnTo>
                    <a:lnTo>
                      <a:pt x="352" y="1052"/>
                    </a:lnTo>
                    <a:lnTo>
                      <a:pt x="352" y="1056"/>
                    </a:lnTo>
                    <a:lnTo>
                      <a:pt x="350" y="1058"/>
                    </a:lnTo>
                    <a:lnTo>
                      <a:pt x="350" y="1060"/>
                    </a:lnTo>
                    <a:lnTo>
                      <a:pt x="346" y="1058"/>
                    </a:lnTo>
                    <a:lnTo>
                      <a:pt x="342" y="1052"/>
                    </a:lnTo>
                    <a:lnTo>
                      <a:pt x="338" y="1042"/>
                    </a:lnTo>
                    <a:lnTo>
                      <a:pt x="336" y="1038"/>
                    </a:lnTo>
                    <a:lnTo>
                      <a:pt x="330" y="1036"/>
                    </a:lnTo>
                    <a:lnTo>
                      <a:pt x="326" y="1036"/>
                    </a:lnTo>
                    <a:lnTo>
                      <a:pt x="320" y="1038"/>
                    </a:lnTo>
                    <a:lnTo>
                      <a:pt x="314" y="1042"/>
                    </a:lnTo>
                    <a:lnTo>
                      <a:pt x="308" y="1048"/>
                    </a:lnTo>
                    <a:lnTo>
                      <a:pt x="306" y="1054"/>
                    </a:lnTo>
                    <a:lnTo>
                      <a:pt x="306" y="1060"/>
                    </a:lnTo>
                    <a:lnTo>
                      <a:pt x="304" y="1070"/>
                    </a:lnTo>
                    <a:lnTo>
                      <a:pt x="304" y="1072"/>
                    </a:lnTo>
                    <a:lnTo>
                      <a:pt x="302" y="1072"/>
                    </a:lnTo>
                    <a:lnTo>
                      <a:pt x="294" y="1066"/>
                    </a:lnTo>
                    <a:lnTo>
                      <a:pt x="286" y="1052"/>
                    </a:lnTo>
                    <a:lnTo>
                      <a:pt x="280" y="1044"/>
                    </a:lnTo>
                    <a:lnTo>
                      <a:pt x="276" y="1042"/>
                    </a:lnTo>
                    <a:lnTo>
                      <a:pt x="272" y="1040"/>
                    </a:lnTo>
                    <a:lnTo>
                      <a:pt x="268" y="1042"/>
                    </a:lnTo>
                    <a:lnTo>
                      <a:pt x="266" y="1046"/>
                    </a:lnTo>
                    <a:lnTo>
                      <a:pt x="266" y="1052"/>
                    </a:lnTo>
                    <a:lnTo>
                      <a:pt x="266" y="1056"/>
                    </a:lnTo>
                    <a:lnTo>
                      <a:pt x="268" y="1062"/>
                    </a:lnTo>
                    <a:lnTo>
                      <a:pt x="270" y="1074"/>
                    </a:lnTo>
                    <a:lnTo>
                      <a:pt x="270" y="1078"/>
                    </a:lnTo>
                    <a:lnTo>
                      <a:pt x="270" y="1080"/>
                    </a:lnTo>
                    <a:lnTo>
                      <a:pt x="266" y="1082"/>
                    </a:lnTo>
                    <a:lnTo>
                      <a:pt x="264" y="1082"/>
                    </a:lnTo>
                    <a:lnTo>
                      <a:pt x="260" y="1080"/>
                    </a:lnTo>
                    <a:lnTo>
                      <a:pt x="256" y="1074"/>
                    </a:lnTo>
                    <a:lnTo>
                      <a:pt x="252" y="1070"/>
                    </a:lnTo>
                    <a:lnTo>
                      <a:pt x="248" y="1072"/>
                    </a:lnTo>
                    <a:lnTo>
                      <a:pt x="246" y="1076"/>
                    </a:lnTo>
                    <a:lnTo>
                      <a:pt x="242" y="1082"/>
                    </a:lnTo>
                    <a:lnTo>
                      <a:pt x="240" y="1088"/>
                    </a:lnTo>
                    <a:lnTo>
                      <a:pt x="236" y="1090"/>
                    </a:lnTo>
                    <a:lnTo>
                      <a:pt x="234" y="1092"/>
                    </a:lnTo>
                    <a:lnTo>
                      <a:pt x="232" y="1090"/>
                    </a:lnTo>
                    <a:lnTo>
                      <a:pt x="228" y="1084"/>
                    </a:lnTo>
                    <a:lnTo>
                      <a:pt x="226" y="1076"/>
                    </a:lnTo>
                    <a:lnTo>
                      <a:pt x="226" y="1070"/>
                    </a:lnTo>
                    <a:lnTo>
                      <a:pt x="228" y="1060"/>
                    </a:lnTo>
                    <a:lnTo>
                      <a:pt x="228" y="1058"/>
                    </a:lnTo>
                    <a:lnTo>
                      <a:pt x="228" y="1054"/>
                    </a:lnTo>
                    <a:lnTo>
                      <a:pt x="224" y="1050"/>
                    </a:lnTo>
                    <a:lnTo>
                      <a:pt x="216" y="1046"/>
                    </a:lnTo>
                    <a:lnTo>
                      <a:pt x="204" y="1036"/>
                    </a:lnTo>
                    <a:lnTo>
                      <a:pt x="200" y="1030"/>
                    </a:lnTo>
                    <a:lnTo>
                      <a:pt x="194" y="1026"/>
                    </a:lnTo>
                    <a:lnTo>
                      <a:pt x="184" y="1020"/>
                    </a:lnTo>
                    <a:lnTo>
                      <a:pt x="174" y="1018"/>
                    </a:lnTo>
                    <a:lnTo>
                      <a:pt x="168" y="1018"/>
                    </a:lnTo>
                    <a:lnTo>
                      <a:pt x="162" y="1018"/>
                    </a:lnTo>
                    <a:lnTo>
                      <a:pt x="158" y="1020"/>
                    </a:lnTo>
                    <a:lnTo>
                      <a:pt x="154" y="1024"/>
                    </a:lnTo>
                    <a:lnTo>
                      <a:pt x="152" y="1026"/>
                    </a:lnTo>
                    <a:lnTo>
                      <a:pt x="152" y="1030"/>
                    </a:lnTo>
                    <a:lnTo>
                      <a:pt x="154" y="1032"/>
                    </a:lnTo>
                    <a:lnTo>
                      <a:pt x="162" y="1038"/>
                    </a:lnTo>
                    <a:lnTo>
                      <a:pt x="170" y="1042"/>
                    </a:lnTo>
                    <a:lnTo>
                      <a:pt x="180" y="1048"/>
                    </a:lnTo>
                    <a:lnTo>
                      <a:pt x="186" y="1054"/>
                    </a:lnTo>
                    <a:lnTo>
                      <a:pt x="188" y="1058"/>
                    </a:lnTo>
                    <a:lnTo>
                      <a:pt x="186" y="1058"/>
                    </a:lnTo>
                    <a:lnTo>
                      <a:pt x="178" y="1056"/>
                    </a:lnTo>
                    <a:lnTo>
                      <a:pt x="166" y="1048"/>
                    </a:lnTo>
                    <a:lnTo>
                      <a:pt x="154" y="1040"/>
                    </a:lnTo>
                    <a:lnTo>
                      <a:pt x="148" y="1038"/>
                    </a:lnTo>
                    <a:lnTo>
                      <a:pt x="144" y="1036"/>
                    </a:lnTo>
                    <a:lnTo>
                      <a:pt x="140" y="1038"/>
                    </a:lnTo>
                    <a:lnTo>
                      <a:pt x="136" y="1040"/>
                    </a:lnTo>
                    <a:lnTo>
                      <a:pt x="130" y="1048"/>
                    </a:lnTo>
                    <a:lnTo>
                      <a:pt x="128" y="1058"/>
                    </a:lnTo>
                    <a:lnTo>
                      <a:pt x="128" y="1064"/>
                    </a:lnTo>
                    <a:lnTo>
                      <a:pt x="126" y="1066"/>
                    </a:lnTo>
                    <a:lnTo>
                      <a:pt x="122" y="1068"/>
                    </a:lnTo>
                    <a:lnTo>
                      <a:pt x="118" y="1068"/>
                    </a:lnTo>
                    <a:lnTo>
                      <a:pt x="116" y="1070"/>
                    </a:lnTo>
                    <a:lnTo>
                      <a:pt x="116" y="1074"/>
                    </a:lnTo>
                    <a:lnTo>
                      <a:pt x="114" y="1080"/>
                    </a:lnTo>
                    <a:lnTo>
                      <a:pt x="112" y="1080"/>
                    </a:lnTo>
                    <a:lnTo>
                      <a:pt x="106" y="1078"/>
                    </a:lnTo>
                    <a:lnTo>
                      <a:pt x="102" y="1078"/>
                    </a:lnTo>
                    <a:lnTo>
                      <a:pt x="98" y="1080"/>
                    </a:lnTo>
                    <a:lnTo>
                      <a:pt x="96" y="1082"/>
                    </a:lnTo>
                    <a:lnTo>
                      <a:pt x="96" y="1084"/>
                    </a:lnTo>
                    <a:lnTo>
                      <a:pt x="100" y="1086"/>
                    </a:lnTo>
                    <a:lnTo>
                      <a:pt x="104" y="1090"/>
                    </a:lnTo>
                    <a:lnTo>
                      <a:pt x="118" y="1092"/>
                    </a:lnTo>
                    <a:lnTo>
                      <a:pt x="126" y="1092"/>
                    </a:lnTo>
                    <a:lnTo>
                      <a:pt x="134" y="1090"/>
                    </a:lnTo>
                    <a:close/>
                    <a:moveTo>
                      <a:pt x="306" y="1550"/>
                    </a:moveTo>
                    <a:lnTo>
                      <a:pt x="306" y="1550"/>
                    </a:lnTo>
                    <a:lnTo>
                      <a:pt x="304" y="1546"/>
                    </a:lnTo>
                    <a:lnTo>
                      <a:pt x="302" y="1544"/>
                    </a:lnTo>
                    <a:lnTo>
                      <a:pt x="300" y="1544"/>
                    </a:lnTo>
                    <a:lnTo>
                      <a:pt x="300" y="1546"/>
                    </a:lnTo>
                    <a:lnTo>
                      <a:pt x="302" y="1548"/>
                    </a:lnTo>
                    <a:lnTo>
                      <a:pt x="306" y="1550"/>
                    </a:lnTo>
                    <a:close/>
                    <a:moveTo>
                      <a:pt x="294" y="1582"/>
                    </a:moveTo>
                    <a:lnTo>
                      <a:pt x="294" y="1582"/>
                    </a:lnTo>
                    <a:lnTo>
                      <a:pt x="296" y="1580"/>
                    </a:lnTo>
                    <a:lnTo>
                      <a:pt x="294" y="1576"/>
                    </a:lnTo>
                    <a:lnTo>
                      <a:pt x="290" y="1572"/>
                    </a:lnTo>
                    <a:lnTo>
                      <a:pt x="288" y="1572"/>
                    </a:lnTo>
                    <a:lnTo>
                      <a:pt x="286" y="1574"/>
                    </a:lnTo>
                    <a:lnTo>
                      <a:pt x="286" y="1576"/>
                    </a:lnTo>
                    <a:lnTo>
                      <a:pt x="290" y="1580"/>
                    </a:lnTo>
                    <a:lnTo>
                      <a:pt x="294" y="1582"/>
                    </a:lnTo>
                    <a:close/>
                    <a:moveTo>
                      <a:pt x="134" y="1350"/>
                    </a:moveTo>
                    <a:lnTo>
                      <a:pt x="134" y="1350"/>
                    </a:lnTo>
                    <a:lnTo>
                      <a:pt x="134" y="1354"/>
                    </a:lnTo>
                    <a:lnTo>
                      <a:pt x="134" y="1356"/>
                    </a:lnTo>
                    <a:lnTo>
                      <a:pt x="138" y="1360"/>
                    </a:lnTo>
                    <a:lnTo>
                      <a:pt x="140" y="1362"/>
                    </a:lnTo>
                    <a:lnTo>
                      <a:pt x="144" y="1364"/>
                    </a:lnTo>
                    <a:lnTo>
                      <a:pt x="150" y="1372"/>
                    </a:lnTo>
                    <a:lnTo>
                      <a:pt x="154" y="1374"/>
                    </a:lnTo>
                    <a:lnTo>
                      <a:pt x="154" y="1370"/>
                    </a:lnTo>
                    <a:lnTo>
                      <a:pt x="152" y="1364"/>
                    </a:lnTo>
                    <a:lnTo>
                      <a:pt x="148" y="1360"/>
                    </a:lnTo>
                    <a:lnTo>
                      <a:pt x="146" y="1358"/>
                    </a:lnTo>
                    <a:lnTo>
                      <a:pt x="144" y="1358"/>
                    </a:lnTo>
                    <a:lnTo>
                      <a:pt x="142" y="1354"/>
                    </a:lnTo>
                    <a:lnTo>
                      <a:pt x="140" y="1350"/>
                    </a:lnTo>
                    <a:lnTo>
                      <a:pt x="136" y="1348"/>
                    </a:lnTo>
                    <a:lnTo>
                      <a:pt x="134" y="1348"/>
                    </a:lnTo>
                    <a:lnTo>
                      <a:pt x="134" y="1350"/>
                    </a:lnTo>
                    <a:close/>
                    <a:moveTo>
                      <a:pt x="138" y="1658"/>
                    </a:moveTo>
                    <a:lnTo>
                      <a:pt x="138" y="1658"/>
                    </a:lnTo>
                    <a:lnTo>
                      <a:pt x="140" y="1652"/>
                    </a:lnTo>
                    <a:lnTo>
                      <a:pt x="138" y="1650"/>
                    </a:lnTo>
                    <a:lnTo>
                      <a:pt x="136" y="1650"/>
                    </a:lnTo>
                    <a:lnTo>
                      <a:pt x="132" y="1652"/>
                    </a:lnTo>
                    <a:lnTo>
                      <a:pt x="128" y="1652"/>
                    </a:lnTo>
                    <a:lnTo>
                      <a:pt x="124" y="1652"/>
                    </a:lnTo>
                    <a:lnTo>
                      <a:pt x="122" y="1654"/>
                    </a:lnTo>
                    <a:lnTo>
                      <a:pt x="120" y="1656"/>
                    </a:lnTo>
                    <a:lnTo>
                      <a:pt x="122" y="1656"/>
                    </a:lnTo>
                    <a:lnTo>
                      <a:pt x="126" y="1660"/>
                    </a:lnTo>
                    <a:lnTo>
                      <a:pt x="134" y="1660"/>
                    </a:lnTo>
                    <a:lnTo>
                      <a:pt x="136" y="1660"/>
                    </a:lnTo>
                    <a:lnTo>
                      <a:pt x="138" y="1658"/>
                    </a:lnTo>
                    <a:close/>
                    <a:moveTo>
                      <a:pt x="124" y="1360"/>
                    </a:moveTo>
                    <a:lnTo>
                      <a:pt x="124" y="1360"/>
                    </a:lnTo>
                    <a:lnTo>
                      <a:pt x="122" y="1360"/>
                    </a:lnTo>
                    <a:lnTo>
                      <a:pt x="124" y="1362"/>
                    </a:lnTo>
                    <a:lnTo>
                      <a:pt x="132" y="1368"/>
                    </a:lnTo>
                    <a:lnTo>
                      <a:pt x="134" y="1370"/>
                    </a:lnTo>
                    <a:lnTo>
                      <a:pt x="138" y="1368"/>
                    </a:lnTo>
                    <a:lnTo>
                      <a:pt x="138" y="1366"/>
                    </a:lnTo>
                    <a:lnTo>
                      <a:pt x="136" y="1362"/>
                    </a:lnTo>
                    <a:lnTo>
                      <a:pt x="132" y="1358"/>
                    </a:lnTo>
                    <a:lnTo>
                      <a:pt x="130" y="1358"/>
                    </a:lnTo>
                    <a:lnTo>
                      <a:pt x="124" y="1360"/>
                    </a:lnTo>
                    <a:close/>
                    <a:moveTo>
                      <a:pt x="162" y="1352"/>
                    </a:moveTo>
                    <a:lnTo>
                      <a:pt x="162" y="1352"/>
                    </a:lnTo>
                    <a:lnTo>
                      <a:pt x="162" y="1348"/>
                    </a:lnTo>
                    <a:lnTo>
                      <a:pt x="160" y="1344"/>
                    </a:lnTo>
                    <a:lnTo>
                      <a:pt x="160" y="1350"/>
                    </a:lnTo>
                    <a:lnTo>
                      <a:pt x="160" y="1352"/>
                    </a:lnTo>
                    <a:lnTo>
                      <a:pt x="162" y="1352"/>
                    </a:lnTo>
                    <a:close/>
                    <a:moveTo>
                      <a:pt x="128" y="1670"/>
                    </a:moveTo>
                    <a:lnTo>
                      <a:pt x="128" y="1670"/>
                    </a:lnTo>
                    <a:lnTo>
                      <a:pt x="126" y="1670"/>
                    </a:lnTo>
                    <a:lnTo>
                      <a:pt x="124" y="1672"/>
                    </a:lnTo>
                    <a:lnTo>
                      <a:pt x="122" y="1678"/>
                    </a:lnTo>
                    <a:lnTo>
                      <a:pt x="124" y="1686"/>
                    </a:lnTo>
                    <a:lnTo>
                      <a:pt x="126" y="1688"/>
                    </a:lnTo>
                    <a:lnTo>
                      <a:pt x="128" y="1688"/>
                    </a:lnTo>
                    <a:lnTo>
                      <a:pt x="130" y="1688"/>
                    </a:lnTo>
                    <a:lnTo>
                      <a:pt x="130" y="1684"/>
                    </a:lnTo>
                    <a:lnTo>
                      <a:pt x="128" y="1682"/>
                    </a:lnTo>
                    <a:lnTo>
                      <a:pt x="128" y="1680"/>
                    </a:lnTo>
                    <a:lnTo>
                      <a:pt x="130" y="1678"/>
                    </a:lnTo>
                    <a:lnTo>
                      <a:pt x="132" y="1674"/>
                    </a:lnTo>
                    <a:lnTo>
                      <a:pt x="130" y="1672"/>
                    </a:lnTo>
                    <a:lnTo>
                      <a:pt x="128" y="1670"/>
                    </a:lnTo>
                    <a:close/>
                    <a:moveTo>
                      <a:pt x="238" y="1920"/>
                    </a:moveTo>
                    <a:lnTo>
                      <a:pt x="238" y="1920"/>
                    </a:lnTo>
                    <a:lnTo>
                      <a:pt x="236" y="1924"/>
                    </a:lnTo>
                    <a:lnTo>
                      <a:pt x="238" y="1926"/>
                    </a:lnTo>
                    <a:lnTo>
                      <a:pt x="240" y="1930"/>
                    </a:lnTo>
                    <a:lnTo>
                      <a:pt x="246" y="1930"/>
                    </a:lnTo>
                    <a:lnTo>
                      <a:pt x="248" y="1930"/>
                    </a:lnTo>
                    <a:lnTo>
                      <a:pt x="252" y="1926"/>
                    </a:lnTo>
                    <a:lnTo>
                      <a:pt x="252" y="1924"/>
                    </a:lnTo>
                    <a:lnTo>
                      <a:pt x="254" y="1920"/>
                    </a:lnTo>
                    <a:lnTo>
                      <a:pt x="252" y="1918"/>
                    </a:lnTo>
                    <a:lnTo>
                      <a:pt x="250" y="1916"/>
                    </a:lnTo>
                    <a:lnTo>
                      <a:pt x="248" y="1914"/>
                    </a:lnTo>
                    <a:lnTo>
                      <a:pt x="244" y="1916"/>
                    </a:lnTo>
                    <a:lnTo>
                      <a:pt x="240" y="1916"/>
                    </a:lnTo>
                    <a:lnTo>
                      <a:pt x="238" y="1920"/>
                    </a:lnTo>
                    <a:close/>
                    <a:moveTo>
                      <a:pt x="232" y="1878"/>
                    </a:moveTo>
                    <a:lnTo>
                      <a:pt x="232" y="1878"/>
                    </a:lnTo>
                    <a:lnTo>
                      <a:pt x="236" y="1878"/>
                    </a:lnTo>
                    <a:lnTo>
                      <a:pt x="240" y="1876"/>
                    </a:lnTo>
                    <a:lnTo>
                      <a:pt x="246" y="1870"/>
                    </a:lnTo>
                    <a:lnTo>
                      <a:pt x="248" y="1862"/>
                    </a:lnTo>
                    <a:lnTo>
                      <a:pt x="246" y="1858"/>
                    </a:lnTo>
                    <a:lnTo>
                      <a:pt x="244" y="1856"/>
                    </a:lnTo>
                    <a:lnTo>
                      <a:pt x="240" y="1858"/>
                    </a:lnTo>
                    <a:lnTo>
                      <a:pt x="234" y="1866"/>
                    </a:lnTo>
                    <a:lnTo>
                      <a:pt x="230" y="1874"/>
                    </a:lnTo>
                    <a:lnTo>
                      <a:pt x="230" y="1876"/>
                    </a:lnTo>
                    <a:lnTo>
                      <a:pt x="232" y="1878"/>
                    </a:lnTo>
                    <a:close/>
                    <a:moveTo>
                      <a:pt x="290" y="1568"/>
                    </a:moveTo>
                    <a:lnTo>
                      <a:pt x="290" y="1568"/>
                    </a:lnTo>
                    <a:lnTo>
                      <a:pt x="294" y="1572"/>
                    </a:lnTo>
                    <a:lnTo>
                      <a:pt x="298" y="1572"/>
                    </a:lnTo>
                    <a:lnTo>
                      <a:pt x="302" y="1572"/>
                    </a:lnTo>
                    <a:lnTo>
                      <a:pt x="304" y="1572"/>
                    </a:lnTo>
                    <a:lnTo>
                      <a:pt x="306" y="1574"/>
                    </a:lnTo>
                    <a:lnTo>
                      <a:pt x="310" y="1574"/>
                    </a:lnTo>
                    <a:lnTo>
                      <a:pt x="312" y="1572"/>
                    </a:lnTo>
                    <a:lnTo>
                      <a:pt x="312" y="1570"/>
                    </a:lnTo>
                    <a:lnTo>
                      <a:pt x="310" y="1568"/>
                    </a:lnTo>
                    <a:lnTo>
                      <a:pt x="310" y="1570"/>
                    </a:lnTo>
                    <a:lnTo>
                      <a:pt x="308" y="1570"/>
                    </a:lnTo>
                    <a:lnTo>
                      <a:pt x="308" y="1568"/>
                    </a:lnTo>
                    <a:lnTo>
                      <a:pt x="304" y="1566"/>
                    </a:lnTo>
                    <a:lnTo>
                      <a:pt x="302" y="1566"/>
                    </a:lnTo>
                    <a:lnTo>
                      <a:pt x="300" y="1566"/>
                    </a:lnTo>
                    <a:lnTo>
                      <a:pt x="300" y="1564"/>
                    </a:lnTo>
                    <a:lnTo>
                      <a:pt x="302" y="1560"/>
                    </a:lnTo>
                    <a:lnTo>
                      <a:pt x="300" y="1560"/>
                    </a:lnTo>
                    <a:lnTo>
                      <a:pt x="296" y="1556"/>
                    </a:lnTo>
                    <a:lnTo>
                      <a:pt x="292" y="1556"/>
                    </a:lnTo>
                    <a:lnTo>
                      <a:pt x="290" y="1560"/>
                    </a:lnTo>
                    <a:lnTo>
                      <a:pt x="288" y="1564"/>
                    </a:lnTo>
                    <a:lnTo>
                      <a:pt x="290" y="1568"/>
                    </a:lnTo>
                    <a:close/>
                    <a:moveTo>
                      <a:pt x="208" y="1778"/>
                    </a:moveTo>
                    <a:lnTo>
                      <a:pt x="208" y="1778"/>
                    </a:lnTo>
                    <a:lnTo>
                      <a:pt x="206" y="1784"/>
                    </a:lnTo>
                    <a:lnTo>
                      <a:pt x="206" y="1788"/>
                    </a:lnTo>
                    <a:lnTo>
                      <a:pt x="210" y="1792"/>
                    </a:lnTo>
                    <a:lnTo>
                      <a:pt x="214" y="1792"/>
                    </a:lnTo>
                    <a:lnTo>
                      <a:pt x="216" y="1792"/>
                    </a:lnTo>
                    <a:lnTo>
                      <a:pt x="218" y="1788"/>
                    </a:lnTo>
                    <a:lnTo>
                      <a:pt x="216" y="1782"/>
                    </a:lnTo>
                    <a:lnTo>
                      <a:pt x="212" y="1776"/>
                    </a:lnTo>
                    <a:lnTo>
                      <a:pt x="210" y="1776"/>
                    </a:lnTo>
                    <a:lnTo>
                      <a:pt x="208" y="1778"/>
                    </a:lnTo>
                    <a:close/>
                    <a:moveTo>
                      <a:pt x="618" y="1434"/>
                    </a:moveTo>
                    <a:lnTo>
                      <a:pt x="618" y="1434"/>
                    </a:lnTo>
                    <a:lnTo>
                      <a:pt x="620" y="1434"/>
                    </a:lnTo>
                    <a:lnTo>
                      <a:pt x="622" y="1430"/>
                    </a:lnTo>
                    <a:lnTo>
                      <a:pt x="622" y="1428"/>
                    </a:lnTo>
                    <a:lnTo>
                      <a:pt x="620" y="1426"/>
                    </a:lnTo>
                    <a:lnTo>
                      <a:pt x="616" y="1430"/>
                    </a:lnTo>
                    <a:lnTo>
                      <a:pt x="616" y="1432"/>
                    </a:lnTo>
                    <a:lnTo>
                      <a:pt x="618" y="1434"/>
                    </a:lnTo>
                    <a:close/>
                    <a:moveTo>
                      <a:pt x="882" y="1770"/>
                    </a:moveTo>
                    <a:lnTo>
                      <a:pt x="882" y="1770"/>
                    </a:lnTo>
                    <a:lnTo>
                      <a:pt x="876" y="1774"/>
                    </a:lnTo>
                    <a:lnTo>
                      <a:pt x="870" y="1774"/>
                    </a:lnTo>
                    <a:lnTo>
                      <a:pt x="866" y="1772"/>
                    </a:lnTo>
                    <a:lnTo>
                      <a:pt x="860" y="1774"/>
                    </a:lnTo>
                    <a:lnTo>
                      <a:pt x="860" y="1776"/>
                    </a:lnTo>
                    <a:lnTo>
                      <a:pt x="864" y="1778"/>
                    </a:lnTo>
                    <a:lnTo>
                      <a:pt x="870" y="1782"/>
                    </a:lnTo>
                    <a:lnTo>
                      <a:pt x="870" y="1784"/>
                    </a:lnTo>
                    <a:lnTo>
                      <a:pt x="870" y="1786"/>
                    </a:lnTo>
                    <a:lnTo>
                      <a:pt x="870" y="1788"/>
                    </a:lnTo>
                    <a:lnTo>
                      <a:pt x="872" y="1790"/>
                    </a:lnTo>
                    <a:lnTo>
                      <a:pt x="874" y="1792"/>
                    </a:lnTo>
                    <a:lnTo>
                      <a:pt x="872" y="1796"/>
                    </a:lnTo>
                    <a:lnTo>
                      <a:pt x="870" y="1798"/>
                    </a:lnTo>
                    <a:lnTo>
                      <a:pt x="872" y="1800"/>
                    </a:lnTo>
                    <a:lnTo>
                      <a:pt x="874" y="1800"/>
                    </a:lnTo>
                    <a:lnTo>
                      <a:pt x="876" y="1804"/>
                    </a:lnTo>
                    <a:lnTo>
                      <a:pt x="876" y="1806"/>
                    </a:lnTo>
                    <a:lnTo>
                      <a:pt x="878" y="1806"/>
                    </a:lnTo>
                    <a:lnTo>
                      <a:pt x="882" y="1806"/>
                    </a:lnTo>
                    <a:lnTo>
                      <a:pt x="886" y="1806"/>
                    </a:lnTo>
                    <a:lnTo>
                      <a:pt x="888" y="1808"/>
                    </a:lnTo>
                    <a:lnTo>
                      <a:pt x="892" y="1806"/>
                    </a:lnTo>
                    <a:lnTo>
                      <a:pt x="894" y="1808"/>
                    </a:lnTo>
                    <a:lnTo>
                      <a:pt x="896" y="1810"/>
                    </a:lnTo>
                    <a:lnTo>
                      <a:pt x="896" y="1814"/>
                    </a:lnTo>
                    <a:lnTo>
                      <a:pt x="894" y="1814"/>
                    </a:lnTo>
                    <a:lnTo>
                      <a:pt x="892" y="1814"/>
                    </a:lnTo>
                    <a:lnTo>
                      <a:pt x="890" y="1816"/>
                    </a:lnTo>
                    <a:lnTo>
                      <a:pt x="892" y="1816"/>
                    </a:lnTo>
                    <a:lnTo>
                      <a:pt x="894" y="1818"/>
                    </a:lnTo>
                    <a:lnTo>
                      <a:pt x="898" y="1820"/>
                    </a:lnTo>
                    <a:lnTo>
                      <a:pt x="898" y="1822"/>
                    </a:lnTo>
                    <a:lnTo>
                      <a:pt x="896" y="1824"/>
                    </a:lnTo>
                    <a:lnTo>
                      <a:pt x="896" y="1826"/>
                    </a:lnTo>
                    <a:lnTo>
                      <a:pt x="900" y="1832"/>
                    </a:lnTo>
                    <a:lnTo>
                      <a:pt x="902" y="1836"/>
                    </a:lnTo>
                    <a:lnTo>
                      <a:pt x="904" y="1840"/>
                    </a:lnTo>
                    <a:lnTo>
                      <a:pt x="904" y="1844"/>
                    </a:lnTo>
                    <a:lnTo>
                      <a:pt x="906" y="1846"/>
                    </a:lnTo>
                    <a:lnTo>
                      <a:pt x="906" y="1848"/>
                    </a:lnTo>
                    <a:lnTo>
                      <a:pt x="908" y="1848"/>
                    </a:lnTo>
                    <a:lnTo>
                      <a:pt x="908" y="1844"/>
                    </a:lnTo>
                    <a:lnTo>
                      <a:pt x="908" y="1838"/>
                    </a:lnTo>
                    <a:lnTo>
                      <a:pt x="910" y="1834"/>
                    </a:lnTo>
                    <a:lnTo>
                      <a:pt x="912" y="1832"/>
                    </a:lnTo>
                    <a:lnTo>
                      <a:pt x="912" y="1828"/>
                    </a:lnTo>
                    <a:lnTo>
                      <a:pt x="908" y="1824"/>
                    </a:lnTo>
                    <a:lnTo>
                      <a:pt x="902" y="1822"/>
                    </a:lnTo>
                    <a:lnTo>
                      <a:pt x="904" y="1822"/>
                    </a:lnTo>
                    <a:lnTo>
                      <a:pt x="906" y="1820"/>
                    </a:lnTo>
                    <a:lnTo>
                      <a:pt x="910" y="1820"/>
                    </a:lnTo>
                    <a:lnTo>
                      <a:pt x="912" y="1818"/>
                    </a:lnTo>
                    <a:lnTo>
                      <a:pt x="912" y="1816"/>
                    </a:lnTo>
                    <a:lnTo>
                      <a:pt x="912" y="1812"/>
                    </a:lnTo>
                    <a:lnTo>
                      <a:pt x="912" y="1810"/>
                    </a:lnTo>
                    <a:lnTo>
                      <a:pt x="912" y="1808"/>
                    </a:lnTo>
                    <a:lnTo>
                      <a:pt x="918" y="1804"/>
                    </a:lnTo>
                    <a:lnTo>
                      <a:pt x="924" y="1802"/>
                    </a:lnTo>
                    <a:lnTo>
                      <a:pt x="926" y="1800"/>
                    </a:lnTo>
                    <a:lnTo>
                      <a:pt x="924" y="1798"/>
                    </a:lnTo>
                    <a:lnTo>
                      <a:pt x="918" y="1794"/>
                    </a:lnTo>
                    <a:lnTo>
                      <a:pt x="914" y="1790"/>
                    </a:lnTo>
                    <a:lnTo>
                      <a:pt x="914" y="1788"/>
                    </a:lnTo>
                    <a:lnTo>
                      <a:pt x="916" y="1784"/>
                    </a:lnTo>
                    <a:lnTo>
                      <a:pt x="922" y="1782"/>
                    </a:lnTo>
                    <a:lnTo>
                      <a:pt x="926" y="1782"/>
                    </a:lnTo>
                    <a:lnTo>
                      <a:pt x="928" y="1778"/>
                    </a:lnTo>
                    <a:lnTo>
                      <a:pt x="928" y="1772"/>
                    </a:lnTo>
                    <a:lnTo>
                      <a:pt x="928" y="1764"/>
                    </a:lnTo>
                    <a:lnTo>
                      <a:pt x="930" y="1758"/>
                    </a:lnTo>
                    <a:lnTo>
                      <a:pt x="932" y="1754"/>
                    </a:lnTo>
                    <a:lnTo>
                      <a:pt x="930" y="1752"/>
                    </a:lnTo>
                    <a:lnTo>
                      <a:pt x="920" y="1750"/>
                    </a:lnTo>
                    <a:lnTo>
                      <a:pt x="914" y="1750"/>
                    </a:lnTo>
                    <a:lnTo>
                      <a:pt x="908" y="1752"/>
                    </a:lnTo>
                    <a:lnTo>
                      <a:pt x="904" y="1756"/>
                    </a:lnTo>
                    <a:lnTo>
                      <a:pt x="902" y="1760"/>
                    </a:lnTo>
                    <a:lnTo>
                      <a:pt x="904" y="1762"/>
                    </a:lnTo>
                    <a:lnTo>
                      <a:pt x="904" y="1764"/>
                    </a:lnTo>
                    <a:lnTo>
                      <a:pt x="900" y="1772"/>
                    </a:lnTo>
                    <a:lnTo>
                      <a:pt x="898" y="1776"/>
                    </a:lnTo>
                    <a:lnTo>
                      <a:pt x="896" y="1774"/>
                    </a:lnTo>
                    <a:lnTo>
                      <a:pt x="896" y="1770"/>
                    </a:lnTo>
                    <a:lnTo>
                      <a:pt x="898" y="1762"/>
                    </a:lnTo>
                    <a:lnTo>
                      <a:pt x="896" y="1760"/>
                    </a:lnTo>
                    <a:lnTo>
                      <a:pt x="894" y="1760"/>
                    </a:lnTo>
                    <a:lnTo>
                      <a:pt x="890" y="1760"/>
                    </a:lnTo>
                    <a:lnTo>
                      <a:pt x="884" y="1758"/>
                    </a:lnTo>
                    <a:lnTo>
                      <a:pt x="880" y="1758"/>
                    </a:lnTo>
                    <a:lnTo>
                      <a:pt x="876" y="1758"/>
                    </a:lnTo>
                    <a:lnTo>
                      <a:pt x="878" y="1760"/>
                    </a:lnTo>
                    <a:lnTo>
                      <a:pt x="882" y="1762"/>
                    </a:lnTo>
                    <a:lnTo>
                      <a:pt x="886" y="1764"/>
                    </a:lnTo>
                    <a:lnTo>
                      <a:pt x="884" y="1768"/>
                    </a:lnTo>
                    <a:lnTo>
                      <a:pt x="882" y="1770"/>
                    </a:lnTo>
                    <a:close/>
                    <a:moveTo>
                      <a:pt x="850" y="1762"/>
                    </a:moveTo>
                    <a:lnTo>
                      <a:pt x="850" y="1762"/>
                    </a:lnTo>
                    <a:lnTo>
                      <a:pt x="848" y="1760"/>
                    </a:lnTo>
                    <a:lnTo>
                      <a:pt x="846" y="1764"/>
                    </a:lnTo>
                    <a:lnTo>
                      <a:pt x="848" y="1768"/>
                    </a:lnTo>
                    <a:lnTo>
                      <a:pt x="848" y="1772"/>
                    </a:lnTo>
                    <a:lnTo>
                      <a:pt x="850" y="1772"/>
                    </a:lnTo>
                    <a:lnTo>
                      <a:pt x="850" y="1770"/>
                    </a:lnTo>
                    <a:lnTo>
                      <a:pt x="852" y="1766"/>
                    </a:lnTo>
                    <a:lnTo>
                      <a:pt x="850" y="1762"/>
                    </a:lnTo>
                    <a:close/>
                    <a:moveTo>
                      <a:pt x="834" y="1814"/>
                    </a:moveTo>
                    <a:lnTo>
                      <a:pt x="834" y="1814"/>
                    </a:lnTo>
                    <a:lnTo>
                      <a:pt x="846" y="1816"/>
                    </a:lnTo>
                    <a:lnTo>
                      <a:pt x="852" y="1814"/>
                    </a:lnTo>
                    <a:lnTo>
                      <a:pt x="856" y="1812"/>
                    </a:lnTo>
                    <a:lnTo>
                      <a:pt x="858" y="1808"/>
                    </a:lnTo>
                    <a:lnTo>
                      <a:pt x="858" y="1806"/>
                    </a:lnTo>
                    <a:lnTo>
                      <a:pt x="858" y="1800"/>
                    </a:lnTo>
                    <a:lnTo>
                      <a:pt x="856" y="1794"/>
                    </a:lnTo>
                    <a:lnTo>
                      <a:pt x="856" y="1790"/>
                    </a:lnTo>
                    <a:lnTo>
                      <a:pt x="856" y="1788"/>
                    </a:lnTo>
                    <a:lnTo>
                      <a:pt x="852" y="1784"/>
                    </a:lnTo>
                    <a:lnTo>
                      <a:pt x="850" y="1782"/>
                    </a:lnTo>
                    <a:lnTo>
                      <a:pt x="850" y="1784"/>
                    </a:lnTo>
                    <a:lnTo>
                      <a:pt x="848" y="1786"/>
                    </a:lnTo>
                    <a:lnTo>
                      <a:pt x="840" y="1782"/>
                    </a:lnTo>
                    <a:lnTo>
                      <a:pt x="836" y="1782"/>
                    </a:lnTo>
                    <a:lnTo>
                      <a:pt x="830" y="1784"/>
                    </a:lnTo>
                    <a:lnTo>
                      <a:pt x="824" y="1786"/>
                    </a:lnTo>
                    <a:lnTo>
                      <a:pt x="818" y="1786"/>
                    </a:lnTo>
                    <a:lnTo>
                      <a:pt x="816" y="1786"/>
                    </a:lnTo>
                    <a:lnTo>
                      <a:pt x="814" y="1788"/>
                    </a:lnTo>
                    <a:lnTo>
                      <a:pt x="814" y="1790"/>
                    </a:lnTo>
                    <a:lnTo>
                      <a:pt x="816" y="1792"/>
                    </a:lnTo>
                    <a:lnTo>
                      <a:pt x="820" y="1798"/>
                    </a:lnTo>
                    <a:lnTo>
                      <a:pt x="824" y="1806"/>
                    </a:lnTo>
                    <a:lnTo>
                      <a:pt x="824" y="1810"/>
                    </a:lnTo>
                    <a:lnTo>
                      <a:pt x="826" y="1808"/>
                    </a:lnTo>
                    <a:lnTo>
                      <a:pt x="828" y="1808"/>
                    </a:lnTo>
                    <a:lnTo>
                      <a:pt x="830" y="1808"/>
                    </a:lnTo>
                    <a:lnTo>
                      <a:pt x="830" y="1810"/>
                    </a:lnTo>
                    <a:lnTo>
                      <a:pt x="830" y="1812"/>
                    </a:lnTo>
                    <a:lnTo>
                      <a:pt x="830" y="1814"/>
                    </a:lnTo>
                    <a:lnTo>
                      <a:pt x="834" y="1814"/>
                    </a:lnTo>
                    <a:close/>
                    <a:moveTo>
                      <a:pt x="898" y="1832"/>
                    </a:moveTo>
                    <a:lnTo>
                      <a:pt x="898" y="1832"/>
                    </a:lnTo>
                    <a:lnTo>
                      <a:pt x="894" y="1826"/>
                    </a:lnTo>
                    <a:lnTo>
                      <a:pt x="892" y="1826"/>
                    </a:lnTo>
                    <a:lnTo>
                      <a:pt x="890" y="1828"/>
                    </a:lnTo>
                    <a:lnTo>
                      <a:pt x="890" y="1830"/>
                    </a:lnTo>
                    <a:lnTo>
                      <a:pt x="888" y="1830"/>
                    </a:lnTo>
                    <a:lnTo>
                      <a:pt x="878" y="1824"/>
                    </a:lnTo>
                    <a:lnTo>
                      <a:pt x="872" y="1822"/>
                    </a:lnTo>
                    <a:lnTo>
                      <a:pt x="868" y="1822"/>
                    </a:lnTo>
                    <a:lnTo>
                      <a:pt x="866" y="1826"/>
                    </a:lnTo>
                    <a:lnTo>
                      <a:pt x="866" y="1830"/>
                    </a:lnTo>
                    <a:lnTo>
                      <a:pt x="870" y="1834"/>
                    </a:lnTo>
                    <a:lnTo>
                      <a:pt x="876" y="1838"/>
                    </a:lnTo>
                    <a:lnTo>
                      <a:pt x="886" y="1840"/>
                    </a:lnTo>
                    <a:lnTo>
                      <a:pt x="894" y="1842"/>
                    </a:lnTo>
                    <a:lnTo>
                      <a:pt x="898" y="1842"/>
                    </a:lnTo>
                    <a:lnTo>
                      <a:pt x="900" y="1840"/>
                    </a:lnTo>
                    <a:lnTo>
                      <a:pt x="898" y="1832"/>
                    </a:lnTo>
                    <a:close/>
                    <a:moveTo>
                      <a:pt x="914" y="1822"/>
                    </a:moveTo>
                    <a:lnTo>
                      <a:pt x="914" y="1822"/>
                    </a:lnTo>
                    <a:lnTo>
                      <a:pt x="912" y="1824"/>
                    </a:lnTo>
                    <a:lnTo>
                      <a:pt x="914" y="1826"/>
                    </a:lnTo>
                    <a:lnTo>
                      <a:pt x="918" y="1824"/>
                    </a:lnTo>
                    <a:lnTo>
                      <a:pt x="924" y="1820"/>
                    </a:lnTo>
                    <a:lnTo>
                      <a:pt x="926" y="1820"/>
                    </a:lnTo>
                    <a:lnTo>
                      <a:pt x="926" y="1818"/>
                    </a:lnTo>
                    <a:lnTo>
                      <a:pt x="922" y="1816"/>
                    </a:lnTo>
                    <a:lnTo>
                      <a:pt x="918" y="1816"/>
                    </a:lnTo>
                    <a:lnTo>
                      <a:pt x="914" y="1822"/>
                    </a:lnTo>
                    <a:close/>
                    <a:moveTo>
                      <a:pt x="868" y="1848"/>
                    </a:moveTo>
                    <a:lnTo>
                      <a:pt x="868" y="1848"/>
                    </a:lnTo>
                    <a:lnTo>
                      <a:pt x="866" y="1850"/>
                    </a:lnTo>
                    <a:lnTo>
                      <a:pt x="868" y="1852"/>
                    </a:lnTo>
                    <a:lnTo>
                      <a:pt x="872" y="1854"/>
                    </a:lnTo>
                    <a:lnTo>
                      <a:pt x="876" y="1854"/>
                    </a:lnTo>
                    <a:lnTo>
                      <a:pt x="880" y="1854"/>
                    </a:lnTo>
                    <a:lnTo>
                      <a:pt x="878" y="1852"/>
                    </a:lnTo>
                    <a:lnTo>
                      <a:pt x="876" y="1848"/>
                    </a:lnTo>
                    <a:lnTo>
                      <a:pt x="872" y="1848"/>
                    </a:lnTo>
                    <a:lnTo>
                      <a:pt x="868" y="1848"/>
                    </a:lnTo>
                    <a:close/>
                    <a:moveTo>
                      <a:pt x="1030" y="1820"/>
                    </a:moveTo>
                    <a:lnTo>
                      <a:pt x="1030" y="1820"/>
                    </a:lnTo>
                    <a:lnTo>
                      <a:pt x="1032" y="1818"/>
                    </a:lnTo>
                    <a:lnTo>
                      <a:pt x="1034" y="1814"/>
                    </a:lnTo>
                    <a:lnTo>
                      <a:pt x="1032" y="1810"/>
                    </a:lnTo>
                    <a:lnTo>
                      <a:pt x="1030" y="1808"/>
                    </a:lnTo>
                    <a:lnTo>
                      <a:pt x="1022" y="1802"/>
                    </a:lnTo>
                    <a:lnTo>
                      <a:pt x="1018" y="1800"/>
                    </a:lnTo>
                    <a:lnTo>
                      <a:pt x="1016" y="1802"/>
                    </a:lnTo>
                    <a:lnTo>
                      <a:pt x="1014" y="1806"/>
                    </a:lnTo>
                    <a:lnTo>
                      <a:pt x="1016" y="1812"/>
                    </a:lnTo>
                    <a:lnTo>
                      <a:pt x="1022" y="1818"/>
                    </a:lnTo>
                    <a:lnTo>
                      <a:pt x="1026" y="1820"/>
                    </a:lnTo>
                    <a:lnTo>
                      <a:pt x="1030" y="1820"/>
                    </a:lnTo>
                    <a:close/>
                    <a:moveTo>
                      <a:pt x="952" y="1846"/>
                    </a:moveTo>
                    <a:lnTo>
                      <a:pt x="952" y="1846"/>
                    </a:lnTo>
                    <a:lnTo>
                      <a:pt x="952" y="1848"/>
                    </a:lnTo>
                    <a:lnTo>
                      <a:pt x="954" y="1850"/>
                    </a:lnTo>
                    <a:lnTo>
                      <a:pt x="954" y="1854"/>
                    </a:lnTo>
                    <a:lnTo>
                      <a:pt x="954" y="1856"/>
                    </a:lnTo>
                    <a:lnTo>
                      <a:pt x="952" y="1858"/>
                    </a:lnTo>
                    <a:lnTo>
                      <a:pt x="952" y="1860"/>
                    </a:lnTo>
                    <a:lnTo>
                      <a:pt x="960" y="1866"/>
                    </a:lnTo>
                    <a:lnTo>
                      <a:pt x="962" y="1866"/>
                    </a:lnTo>
                    <a:lnTo>
                      <a:pt x="964" y="1866"/>
                    </a:lnTo>
                    <a:lnTo>
                      <a:pt x="964" y="1864"/>
                    </a:lnTo>
                    <a:lnTo>
                      <a:pt x="964" y="1862"/>
                    </a:lnTo>
                    <a:lnTo>
                      <a:pt x="966" y="1860"/>
                    </a:lnTo>
                    <a:lnTo>
                      <a:pt x="968" y="1858"/>
                    </a:lnTo>
                    <a:lnTo>
                      <a:pt x="972" y="1862"/>
                    </a:lnTo>
                    <a:lnTo>
                      <a:pt x="976" y="1864"/>
                    </a:lnTo>
                    <a:lnTo>
                      <a:pt x="976" y="1862"/>
                    </a:lnTo>
                    <a:lnTo>
                      <a:pt x="976" y="1860"/>
                    </a:lnTo>
                    <a:lnTo>
                      <a:pt x="972" y="1858"/>
                    </a:lnTo>
                    <a:lnTo>
                      <a:pt x="972" y="1856"/>
                    </a:lnTo>
                    <a:lnTo>
                      <a:pt x="972" y="1854"/>
                    </a:lnTo>
                    <a:lnTo>
                      <a:pt x="974" y="1850"/>
                    </a:lnTo>
                    <a:lnTo>
                      <a:pt x="974" y="1846"/>
                    </a:lnTo>
                    <a:lnTo>
                      <a:pt x="972" y="1846"/>
                    </a:lnTo>
                    <a:lnTo>
                      <a:pt x="970" y="1844"/>
                    </a:lnTo>
                    <a:lnTo>
                      <a:pt x="966" y="1842"/>
                    </a:lnTo>
                    <a:lnTo>
                      <a:pt x="964" y="1840"/>
                    </a:lnTo>
                    <a:lnTo>
                      <a:pt x="960" y="1838"/>
                    </a:lnTo>
                    <a:lnTo>
                      <a:pt x="956" y="1840"/>
                    </a:lnTo>
                    <a:lnTo>
                      <a:pt x="954" y="1842"/>
                    </a:lnTo>
                    <a:lnTo>
                      <a:pt x="958" y="1844"/>
                    </a:lnTo>
                    <a:lnTo>
                      <a:pt x="964" y="1846"/>
                    </a:lnTo>
                    <a:lnTo>
                      <a:pt x="966" y="1848"/>
                    </a:lnTo>
                    <a:lnTo>
                      <a:pt x="964" y="1850"/>
                    </a:lnTo>
                    <a:lnTo>
                      <a:pt x="960" y="1850"/>
                    </a:lnTo>
                    <a:lnTo>
                      <a:pt x="952" y="1846"/>
                    </a:lnTo>
                    <a:close/>
                    <a:moveTo>
                      <a:pt x="862" y="1678"/>
                    </a:moveTo>
                    <a:lnTo>
                      <a:pt x="862" y="1678"/>
                    </a:lnTo>
                    <a:lnTo>
                      <a:pt x="864" y="1678"/>
                    </a:lnTo>
                    <a:lnTo>
                      <a:pt x="868" y="1678"/>
                    </a:lnTo>
                    <a:lnTo>
                      <a:pt x="872" y="1674"/>
                    </a:lnTo>
                    <a:lnTo>
                      <a:pt x="872" y="1672"/>
                    </a:lnTo>
                    <a:lnTo>
                      <a:pt x="868" y="1672"/>
                    </a:lnTo>
                    <a:lnTo>
                      <a:pt x="864" y="1674"/>
                    </a:lnTo>
                    <a:lnTo>
                      <a:pt x="862" y="1678"/>
                    </a:lnTo>
                    <a:close/>
                    <a:moveTo>
                      <a:pt x="860" y="1816"/>
                    </a:moveTo>
                    <a:lnTo>
                      <a:pt x="860" y="1816"/>
                    </a:lnTo>
                    <a:lnTo>
                      <a:pt x="860" y="1814"/>
                    </a:lnTo>
                    <a:lnTo>
                      <a:pt x="860" y="1812"/>
                    </a:lnTo>
                    <a:lnTo>
                      <a:pt x="858" y="1814"/>
                    </a:lnTo>
                    <a:lnTo>
                      <a:pt x="856" y="1818"/>
                    </a:lnTo>
                    <a:lnTo>
                      <a:pt x="850" y="1826"/>
                    </a:lnTo>
                    <a:lnTo>
                      <a:pt x="848" y="1830"/>
                    </a:lnTo>
                    <a:lnTo>
                      <a:pt x="848" y="1834"/>
                    </a:lnTo>
                    <a:lnTo>
                      <a:pt x="850" y="1836"/>
                    </a:lnTo>
                    <a:lnTo>
                      <a:pt x="852" y="1836"/>
                    </a:lnTo>
                    <a:lnTo>
                      <a:pt x="854" y="1830"/>
                    </a:lnTo>
                    <a:lnTo>
                      <a:pt x="860" y="1816"/>
                    </a:lnTo>
                    <a:close/>
                    <a:moveTo>
                      <a:pt x="1100" y="2508"/>
                    </a:moveTo>
                    <a:lnTo>
                      <a:pt x="1100" y="2508"/>
                    </a:lnTo>
                    <a:lnTo>
                      <a:pt x="1102" y="2508"/>
                    </a:lnTo>
                    <a:lnTo>
                      <a:pt x="1100" y="2506"/>
                    </a:lnTo>
                    <a:lnTo>
                      <a:pt x="1094" y="2504"/>
                    </a:lnTo>
                    <a:lnTo>
                      <a:pt x="1086" y="2504"/>
                    </a:lnTo>
                    <a:lnTo>
                      <a:pt x="1084" y="2504"/>
                    </a:lnTo>
                    <a:lnTo>
                      <a:pt x="1084" y="2506"/>
                    </a:lnTo>
                    <a:lnTo>
                      <a:pt x="1086" y="2508"/>
                    </a:lnTo>
                    <a:lnTo>
                      <a:pt x="1092" y="2510"/>
                    </a:lnTo>
                    <a:lnTo>
                      <a:pt x="1096" y="2510"/>
                    </a:lnTo>
                    <a:lnTo>
                      <a:pt x="1100" y="2508"/>
                    </a:lnTo>
                    <a:close/>
                    <a:moveTo>
                      <a:pt x="1092" y="2518"/>
                    </a:moveTo>
                    <a:lnTo>
                      <a:pt x="1092" y="2518"/>
                    </a:lnTo>
                    <a:lnTo>
                      <a:pt x="1108" y="2520"/>
                    </a:lnTo>
                    <a:lnTo>
                      <a:pt x="1110" y="2518"/>
                    </a:lnTo>
                    <a:lnTo>
                      <a:pt x="1108" y="2516"/>
                    </a:lnTo>
                    <a:lnTo>
                      <a:pt x="1100" y="2514"/>
                    </a:lnTo>
                    <a:lnTo>
                      <a:pt x="1086" y="2514"/>
                    </a:lnTo>
                    <a:lnTo>
                      <a:pt x="1084" y="2514"/>
                    </a:lnTo>
                    <a:lnTo>
                      <a:pt x="1082" y="2516"/>
                    </a:lnTo>
                    <a:lnTo>
                      <a:pt x="1092" y="2518"/>
                    </a:lnTo>
                    <a:close/>
                    <a:moveTo>
                      <a:pt x="1108" y="1672"/>
                    </a:moveTo>
                    <a:lnTo>
                      <a:pt x="1108" y="1672"/>
                    </a:lnTo>
                    <a:lnTo>
                      <a:pt x="1106" y="1672"/>
                    </a:lnTo>
                    <a:lnTo>
                      <a:pt x="1104" y="1674"/>
                    </a:lnTo>
                    <a:lnTo>
                      <a:pt x="1102" y="1682"/>
                    </a:lnTo>
                    <a:lnTo>
                      <a:pt x="1100" y="1692"/>
                    </a:lnTo>
                    <a:lnTo>
                      <a:pt x="1094" y="1700"/>
                    </a:lnTo>
                    <a:lnTo>
                      <a:pt x="1090" y="1710"/>
                    </a:lnTo>
                    <a:lnTo>
                      <a:pt x="1086" y="1722"/>
                    </a:lnTo>
                    <a:lnTo>
                      <a:pt x="1084" y="1734"/>
                    </a:lnTo>
                    <a:lnTo>
                      <a:pt x="1084" y="1740"/>
                    </a:lnTo>
                    <a:lnTo>
                      <a:pt x="1086" y="1744"/>
                    </a:lnTo>
                    <a:lnTo>
                      <a:pt x="1090" y="1734"/>
                    </a:lnTo>
                    <a:lnTo>
                      <a:pt x="1100" y="1708"/>
                    </a:lnTo>
                    <a:lnTo>
                      <a:pt x="1108" y="1684"/>
                    </a:lnTo>
                    <a:lnTo>
                      <a:pt x="1110" y="1676"/>
                    </a:lnTo>
                    <a:lnTo>
                      <a:pt x="1110" y="1674"/>
                    </a:lnTo>
                    <a:lnTo>
                      <a:pt x="1108" y="1672"/>
                    </a:lnTo>
                    <a:close/>
                    <a:moveTo>
                      <a:pt x="1804" y="2938"/>
                    </a:moveTo>
                    <a:lnTo>
                      <a:pt x="1804" y="2938"/>
                    </a:lnTo>
                    <a:lnTo>
                      <a:pt x="1810" y="2932"/>
                    </a:lnTo>
                    <a:lnTo>
                      <a:pt x="1812" y="2928"/>
                    </a:lnTo>
                    <a:lnTo>
                      <a:pt x="1808" y="2930"/>
                    </a:lnTo>
                    <a:lnTo>
                      <a:pt x="1800" y="2934"/>
                    </a:lnTo>
                    <a:lnTo>
                      <a:pt x="1790" y="2940"/>
                    </a:lnTo>
                    <a:lnTo>
                      <a:pt x="1776" y="2946"/>
                    </a:lnTo>
                    <a:lnTo>
                      <a:pt x="1768" y="2946"/>
                    </a:lnTo>
                    <a:lnTo>
                      <a:pt x="1760" y="2944"/>
                    </a:lnTo>
                    <a:lnTo>
                      <a:pt x="1754" y="2944"/>
                    </a:lnTo>
                    <a:lnTo>
                      <a:pt x="1750" y="2944"/>
                    </a:lnTo>
                    <a:lnTo>
                      <a:pt x="1748" y="2946"/>
                    </a:lnTo>
                    <a:lnTo>
                      <a:pt x="1748" y="2948"/>
                    </a:lnTo>
                    <a:lnTo>
                      <a:pt x="1748" y="2954"/>
                    </a:lnTo>
                    <a:lnTo>
                      <a:pt x="1746" y="2954"/>
                    </a:lnTo>
                    <a:lnTo>
                      <a:pt x="1742" y="2954"/>
                    </a:lnTo>
                    <a:lnTo>
                      <a:pt x="1736" y="2954"/>
                    </a:lnTo>
                    <a:lnTo>
                      <a:pt x="1732" y="2958"/>
                    </a:lnTo>
                    <a:lnTo>
                      <a:pt x="1730" y="2960"/>
                    </a:lnTo>
                    <a:lnTo>
                      <a:pt x="1726" y="2960"/>
                    </a:lnTo>
                    <a:lnTo>
                      <a:pt x="1722" y="2960"/>
                    </a:lnTo>
                    <a:lnTo>
                      <a:pt x="1722" y="2962"/>
                    </a:lnTo>
                    <a:lnTo>
                      <a:pt x="1726" y="2974"/>
                    </a:lnTo>
                    <a:lnTo>
                      <a:pt x="1728" y="2978"/>
                    </a:lnTo>
                    <a:lnTo>
                      <a:pt x="1732" y="2980"/>
                    </a:lnTo>
                    <a:lnTo>
                      <a:pt x="1736" y="2982"/>
                    </a:lnTo>
                    <a:lnTo>
                      <a:pt x="1742" y="2982"/>
                    </a:lnTo>
                    <a:lnTo>
                      <a:pt x="1748" y="2982"/>
                    </a:lnTo>
                    <a:lnTo>
                      <a:pt x="1750" y="2984"/>
                    </a:lnTo>
                    <a:lnTo>
                      <a:pt x="1752" y="2986"/>
                    </a:lnTo>
                    <a:lnTo>
                      <a:pt x="1754" y="2984"/>
                    </a:lnTo>
                    <a:lnTo>
                      <a:pt x="1754" y="2982"/>
                    </a:lnTo>
                    <a:lnTo>
                      <a:pt x="1756" y="2980"/>
                    </a:lnTo>
                    <a:lnTo>
                      <a:pt x="1764" y="2978"/>
                    </a:lnTo>
                    <a:lnTo>
                      <a:pt x="1770" y="2976"/>
                    </a:lnTo>
                    <a:lnTo>
                      <a:pt x="1774" y="2974"/>
                    </a:lnTo>
                    <a:lnTo>
                      <a:pt x="1776" y="2970"/>
                    </a:lnTo>
                    <a:lnTo>
                      <a:pt x="1780" y="2966"/>
                    </a:lnTo>
                    <a:lnTo>
                      <a:pt x="1782" y="2964"/>
                    </a:lnTo>
                    <a:lnTo>
                      <a:pt x="1790" y="2964"/>
                    </a:lnTo>
                    <a:lnTo>
                      <a:pt x="1794" y="2964"/>
                    </a:lnTo>
                    <a:lnTo>
                      <a:pt x="1796" y="2962"/>
                    </a:lnTo>
                    <a:lnTo>
                      <a:pt x="1794" y="2960"/>
                    </a:lnTo>
                    <a:lnTo>
                      <a:pt x="1790" y="2954"/>
                    </a:lnTo>
                    <a:lnTo>
                      <a:pt x="1790" y="2950"/>
                    </a:lnTo>
                    <a:lnTo>
                      <a:pt x="1796" y="2944"/>
                    </a:lnTo>
                    <a:lnTo>
                      <a:pt x="1804" y="2938"/>
                    </a:lnTo>
                    <a:close/>
                    <a:moveTo>
                      <a:pt x="1538" y="2902"/>
                    </a:moveTo>
                    <a:lnTo>
                      <a:pt x="1538" y="2902"/>
                    </a:lnTo>
                    <a:lnTo>
                      <a:pt x="1540" y="2906"/>
                    </a:lnTo>
                    <a:lnTo>
                      <a:pt x="1538" y="2910"/>
                    </a:lnTo>
                    <a:lnTo>
                      <a:pt x="1538" y="2914"/>
                    </a:lnTo>
                    <a:lnTo>
                      <a:pt x="1542" y="2918"/>
                    </a:lnTo>
                    <a:lnTo>
                      <a:pt x="1544" y="2918"/>
                    </a:lnTo>
                    <a:lnTo>
                      <a:pt x="1548" y="2914"/>
                    </a:lnTo>
                    <a:lnTo>
                      <a:pt x="1554" y="2904"/>
                    </a:lnTo>
                    <a:lnTo>
                      <a:pt x="1558" y="2894"/>
                    </a:lnTo>
                    <a:lnTo>
                      <a:pt x="1560" y="2888"/>
                    </a:lnTo>
                    <a:lnTo>
                      <a:pt x="1560" y="2886"/>
                    </a:lnTo>
                    <a:lnTo>
                      <a:pt x="1558" y="2886"/>
                    </a:lnTo>
                    <a:lnTo>
                      <a:pt x="1554" y="2886"/>
                    </a:lnTo>
                    <a:lnTo>
                      <a:pt x="1546" y="2892"/>
                    </a:lnTo>
                    <a:lnTo>
                      <a:pt x="1540" y="2898"/>
                    </a:lnTo>
                    <a:lnTo>
                      <a:pt x="1538" y="2900"/>
                    </a:lnTo>
                    <a:lnTo>
                      <a:pt x="1538" y="2902"/>
                    </a:lnTo>
                    <a:close/>
                    <a:moveTo>
                      <a:pt x="644" y="1508"/>
                    </a:moveTo>
                    <a:lnTo>
                      <a:pt x="644" y="1508"/>
                    </a:lnTo>
                    <a:lnTo>
                      <a:pt x="646" y="1510"/>
                    </a:lnTo>
                    <a:lnTo>
                      <a:pt x="648" y="1508"/>
                    </a:lnTo>
                    <a:lnTo>
                      <a:pt x="650" y="1500"/>
                    </a:lnTo>
                    <a:lnTo>
                      <a:pt x="650" y="1498"/>
                    </a:lnTo>
                    <a:lnTo>
                      <a:pt x="646" y="1498"/>
                    </a:lnTo>
                    <a:lnTo>
                      <a:pt x="640" y="1500"/>
                    </a:lnTo>
                    <a:lnTo>
                      <a:pt x="636" y="1504"/>
                    </a:lnTo>
                    <a:lnTo>
                      <a:pt x="634" y="1510"/>
                    </a:lnTo>
                    <a:lnTo>
                      <a:pt x="636" y="1514"/>
                    </a:lnTo>
                    <a:lnTo>
                      <a:pt x="638" y="1516"/>
                    </a:lnTo>
                    <a:lnTo>
                      <a:pt x="642" y="1518"/>
                    </a:lnTo>
                    <a:lnTo>
                      <a:pt x="644" y="1516"/>
                    </a:lnTo>
                    <a:lnTo>
                      <a:pt x="644" y="1514"/>
                    </a:lnTo>
                    <a:lnTo>
                      <a:pt x="642" y="1508"/>
                    </a:lnTo>
                    <a:lnTo>
                      <a:pt x="640" y="1506"/>
                    </a:lnTo>
                    <a:lnTo>
                      <a:pt x="644" y="1508"/>
                    </a:lnTo>
                    <a:close/>
                    <a:moveTo>
                      <a:pt x="632" y="1558"/>
                    </a:moveTo>
                    <a:lnTo>
                      <a:pt x="632" y="1558"/>
                    </a:lnTo>
                    <a:lnTo>
                      <a:pt x="634" y="1556"/>
                    </a:lnTo>
                    <a:lnTo>
                      <a:pt x="634" y="1554"/>
                    </a:lnTo>
                    <a:lnTo>
                      <a:pt x="634" y="1548"/>
                    </a:lnTo>
                    <a:lnTo>
                      <a:pt x="630" y="1544"/>
                    </a:lnTo>
                    <a:lnTo>
                      <a:pt x="630" y="1546"/>
                    </a:lnTo>
                    <a:lnTo>
                      <a:pt x="630" y="1554"/>
                    </a:lnTo>
                    <a:lnTo>
                      <a:pt x="630" y="1558"/>
                    </a:lnTo>
                    <a:lnTo>
                      <a:pt x="632" y="1558"/>
                    </a:lnTo>
                    <a:close/>
                    <a:moveTo>
                      <a:pt x="628" y="1528"/>
                    </a:moveTo>
                    <a:lnTo>
                      <a:pt x="628" y="1528"/>
                    </a:lnTo>
                    <a:lnTo>
                      <a:pt x="630" y="1528"/>
                    </a:lnTo>
                    <a:lnTo>
                      <a:pt x="630" y="1526"/>
                    </a:lnTo>
                    <a:lnTo>
                      <a:pt x="632" y="1522"/>
                    </a:lnTo>
                    <a:lnTo>
                      <a:pt x="632" y="1520"/>
                    </a:lnTo>
                    <a:lnTo>
                      <a:pt x="634" y="1520"/>
                    </a:lnTo>
                    <a:lnTo>
                      <a:pt x="634" y="1522"/>
                    </a:lnTo>
                    <a:lnTo>
                      <a:pt x="636" y="1522"/>
                    </a:lnTo>
                    <a:lnTo>
                      <a:pt x="638" y="1522"/>
                    </a:lnTo>
                    <a:lnTo>
                      <a:pt x="638" y="1520"/>
                    </a:lnTo>
                    <a:lnTo>
                      <a:pt x="636" y="1518"/>
                    </a:lnTo>
                    <a:lnTo>
                      <a:pt x="632" y="1514"/>
                    </a:lnTo>
                    <a:lnTo>
                      <a:pt x="628" y="1512"/>
                    </a:lnTo>
                    <a:lnTo>
                      <a:pt x="628" y="1516"/>
                    </a:lnTo>
                    <a:lnTo>
                      <a:pt x="628" y="1528"/>
                    </a:lnTo>
                    <a:close/>
                    <a:moveTo>
                      <a:pt x="1186" y="1636"/>
                    </a:moveTo>
                    <a:lnTo>
                      <a:pt x="1186" y="1636"/>
                    </a:lnTo>
                    <a:lnTo>
                      <a:pt x="1180" y="1640"/>
                    </a:lnTo>
                    <a:lnTo>
                      <a:pt x="1176" y="1638"/>
                    </a:lnTo>
                    <a:lnTo>
                      <a:pt x="1174" y="1638"/>
                    </a:lnTo>
                    <a:lnTo>
                      <a:pt x="1164" y="1646"/>
                    </a:lnTo>
                    <a:lnTo>
                      <a:pt x="1156" y="1656"/>
                    </a:lnTo>
                    <a:lnTo>
                      <a:pt x="1150" y="1666"/>
                    </a:lnTo>
                    <a:lnTo>
                      <a:pt x="1150" y="1676"/>
                    </a:lnTo>
                    <a:lnTo>
                      <a:pt x="1154" y="1682"/>
                    </a:lnTo>
                    <a:lnTo>
                      <a:pt x="1154" y="1686"/>
                    </a:lnTo>
                    <a:lnTo>
                      <a:pt x="1154" y="1690"/>
                    </a:lnTo>
                    <a:lnTo>
                      <a:pt x="1154" y="1696"/>
                    </a:lnTo>
                    <a:lnTo>
                      <a:pt x="1154" y="1700"/>
                    </a:lnTo>
                    <a:lnTo>
                      <a:pt x="1158" y="1700"/>
                    </a:lnTo>
                    <a:lnTo>
                      <a:pt x="1162" y="1696"/>
                    </a:lnTo>
                    <a:lnTo>
                      <a:pt x="1166" y="1690"/>
                    </a:lnTo>
                    <a:lnTo>
                      <a:pt x="1170" y="1682"/>
                    </a:lnTo>
                    <a:lnTo>
                      <a:pt x="1178" y="1674"/>
                    </a:lnTo>
                    <a:lnTo>
                      <a:pt x="1182" y="1670"/>
                    </a:lnTo>
                    <a:lnTo>
                      <a:pt x="1184" y="1666"/>
                    </a:lnTo>
                    <a:lnTo>
                      <a:pt x="1182" y="1662"/>
                    </a:lnTo>
                    <a:lnTo>
                      <a:pt x="1180" y="1658"/>
                    </a:lnTo>
                    <a:lnTo>
                      <a:pt x="1180" y="1656"/>
                    </a:lnTo>
                    <a:lnTo>
                      <a:pt x="1182" y="1652"/>
                    </a:lnTo>
                    <a:lnTo>
                      <a:pt x="1186" y="1646"/>
                    </a:lnTo>
                    <a:lnTo>
                      <a:pt x="1194" y="1638"/>
                    </a:lnTo>
                    <a:lnTo>
                      <a:pt x="1198" y="1632"/>
                    </a:lnTo>
                    <a:lnTo>
                      <a:pt x="1196" y="1630"/>
                    </a:lnTo>
                    <a:lnTo>
                      <a:pt x="1194" y="1632"/>
                    </a:lnTo>
                    <a:lnTo>
                      <a:pt x="1186" y="1636"/>
                    </a:lnTo>
                    <a:close/>
                    <a:moveTo>
                      <a:pt x="1058" y="962"/>
                    </a:moveTo>
                    <a:lnTo>
                      <a:pt x="1058" y="962"/>
                    </a:lnTo>
                    <a:lnTo>
                      <a:pt x="1050" y="960"/>
                    </a:lnTo>
                    <a:lnTo>
                      <a:pt x="1048" y="962"/>
                    </a:lnTo>
                    <a:lnTo>
                      <a:pt x="1046" y="964"/>
                    </a:lnTo>
                    <a:lnTo>
                      <a:pt x="1048" y="964"/>
                    </a:lnTo>
                    <a:lnTo>
                      <a:pt x="1054" y="964"/>
                    </a:lnTo>
                    <a:lnTo>
                      <a:pt x="1058" y="962"/>
                    </a:lnTo>
                    <a:close/>
                    <a:moveTo>
                      <a:pt x="1366" y="1568"/>
                    </a:moveTo>
                    <a:lnTo>
                      <a:pt x="1366" y="1568"/>
                    </a:lnTo>
                    <a:lnTo>
                      <a:pt x="1364" y="1566"/>
                    </a:lnTo>
                    <a:lnTo>
                      <a:pt x="1360" y="1564"/>
                    </a:lnTo>
                    <a:lnTo>
                      <a:pt x="1356" y="1564"/>
                    </a:lnTo>
                    <a:lnTo>
                      <a:pt x="1354" y="1566"/>
                    </a:lnTo>
                    <a:lnTo>
                      <a:pt x="1356" y="1568"/>
                    </a:lnTo>
                    <a:lnTo>
                      <a:pt x="1360" y="1570"/>
                    </a:lnTo>
                    <a:lnTo>
                      <a:pt x="1364" y="1570"/>
                    </a:lnTo>
                    <a:lnTo>
                      <a:pt x="1366" y="1568"/>
                    </a:lnTo>
                    <a:close/>
                    <a:moveTo>
                      <a:pt x="1332" y="1588"/>
                    </a:moveTo>
                    <a:lnTo>
                      <a:pt x="1332" y="1588"/>
                    </a:lnTo>
                    <a:lnTo>
                      <a:pt x="1336" y="1586"/>
                    </a:lnTo>
                    <a:lnTo>
                      <a:pt x="1338" y="1584"/>
                    </a:lnTo>
                    <a:lnTo>
                      <a:pt x="1338" y="1582"/>
                    </a:lnTo>
                    <a:lnTo>
                      <a:pt x="1342" y="1580"/>
                    </a:lnTo>
                    <a:lnTo>
                      <a:pt x="1344" y="1582"/>
                    </a:lnTo>
                    <a:lnTo>
                      <a:pt x="1346" y="1580"/>
                    </a:lnTo>
                    <a:lnTo>
                      <a:pt x="1346" y="1578"/>
                    </a:lnTo>
                    <a:lnTo>
                      <a:pt x="1348" y="1578"/>
                    </a:lnTo>
                    <a:lnTo>
                      <a:pt x="1350" y="1578"/>
                    </a:lnTo>
                    <a:lnTo>
                      <a:pt x="1352" y="1576"/>
                    </a:lnTo>
                    <a:lnTo>
                      <a:pt x="1350" y="1574"/>
                    </a:lnTo>
                    <a:lnTo>
                      <a:pt x="1346" y="1570"/>
                    </a:lnTo>
                    <a:lnTo>
                      <a:pt x="1336" y="1562"/>
                    </a:lnTo>
                    <a:lnTo>
                      <a:pt x="1334" y="1562"/>
                    </a:lnTo>
                    <a:lnTo>
                      <a:pt x="1330" y="1566"/>
                    </a:lnTo>
                    <a:lnTo>
                      <a:pt x="1326" y="1568"/>
                    </a:lnTo>
                    <a:lnTo>
                      <a:pt x="1320" y="1570"/>
                    </a:lnTo>
                    <a:lnTo>
                      <a:pt x="1316" y="1570"/>
                    </a:lnTo>
                    <a:lnTo>
                      <a:pt x="1312" y="1570"/>
                    </a:lnTo>
                    <a:lnTo>
                      <a:pt x="1310" y="1572"/>
                    </a:lnTo>
                    <a:lnTo>
                      <a:pt x="1312" y="1574"/>
                    </a:lnTo>
                    <a:lnTo>
                      <a:pt x="1322" y="1574"/>
                    </a:lnTo>
                    <a:lnTo>
                      <a:pt x="1324" y="1574"/>
                    </a:lnTo>
                    <a:lnTo>
                      <a:pt x="1326" y="1576"/>
                    </a:lnTo>
                    <a:lnTo>
                      <a:pt x="1326" y="1580"/>
                    </a:lnTo>
                    <a:lnTo>
                      <a:pt x="1328" y="1584"/>
                    </a:lnTo>
                    <a:lnTo>
                      <a:pt x="1330" y="1586"/>
                    </a:lnTo>
                    <a:lnTo>
                      <a:pt x="1332" y="1588"/>
                    </a:lnTo>
                    <a:close/>
                    <a:moveTo>
                      <a:pt x="1306" y="1608"/>
                    </a:moveTo>
                    <a:lnTo>
                      <a:pt x="1306" y="1608"/>
                    </a:lnTo>
                    <a:lnTo>
                      <a:pt x="1304" y="1610"/>
                    </a:lnTo>
                    <a:lnTo>
                      <a:pt x="1302" y="1612"/>
                    </a:lnTo>
                    <a:lnTo>
                      <a:pt x="1304" y="1616"/>
                    </a:lnTo>
                    <a:lnTo>
                      <a:pt x="1310" y="1618"/>
                    </a:lnTo>
                    <a:lnTo>
                      <a:pt x="1316" y="1622"/>
                    </a:lnTo>
                    <a:lnTo>
                      <a:pt x="1316" y="1624"/>
                    </a:lnTo>
                    <a:lnTo>
                      <a:pt x="1312" y="1628"/>
                    </a:lnTo>
                    <a:lnTo>
                      <a:pt x="1308" y="1630"/>
                    </a:lnTo>
                    <a:lnTo>
                      <a:pt x="1308" y="1634"/>
                    </a:lnTo>
                    <a:lnTo>
                      <a:pt x="1308" y="1636"/>
                    </a:lnTo>
                    <a:lnTo>
                      <a:pt x="1314" y="1636"/>
                    </a:lnTo>
                    <a:lnTo>
                      <a:pt x="1316" y="1634"/>
                    </a:lnTo>
                    <a:lnTo>
                      <a:pt x="1318" y="1630"/>
                    </a:lnTo>
                    <a:lnTo>
                      <a:pt x="1322" y="1620"/>
                    </a:lnTo>
                    <a:lnTo>
                      <a:pt x="1326" y="1618"/>
                    </a:lnTo>
                    <a:lnTo>
                      <a:pt x="1328" y="1616"/>
                    </a:lnTo>
                    <a:lnTo>
                      <a:pt x="1330" y="1616"/>
                    </a:lnTo>
                    <a:lnTo>
                      <a:pt x="1334" y="1618"/>
                    </a:lnTo>
                    <a:lnTo>
                      <a:pt x="1340" y="1614"/>
                    </a:lnTo>
                    <a:lnTo>
                      <a:pt x="1348" y="1610"/>
                    </a:lnTo>
                    <a:lnTo>
                      <a:pt x="1352" y="1604"/>
                    </a:lnTo>
                    <a:lnTo>
                      <a:pt x="1356" y="1602"/>
                    </a:lnTo>
                    <a:lnTo>
                      <a:pt x="1358" y="1602"/>
                    </a:lnTo>
                    <a:lnTo>
                      <a:pt x="1358" y="1604"/>
                    </a:lnTo>
                    <a:lnTo>
                      <a:pt x="1362" y="1604"/>
                    </a:lnTo>
                    <a:lnTo>
                      <a:pt x="1364" y="1602"/>
                    </a:lnTo>
                    <a:lnTo>
                      <a:pt x="1362" y="1602"/>
                    </a:lnTo>
                    <a:lnTo>
                      <a:pt x="1354" y="1596"/>
                    </a:lnTo>
                    <a:lnTo>
                      <a:pt x="1348" y="1594"/>
                    </a:lnTo>
                    <a:lnTo>
                      <a:pt x="1342" y="1594"/>
                    </a:lnTo>
                    <a:lnTo>
                      <a:pt x="1338" y="1594"/>
                    </a:lnTo>
                    <a:lnTo>
                      <a:pt x="1334" y="1592"/>
                    </a:lnTo>
                    <a:lnTo>
                      <a:pt x="1330" y="1590"/>
                    </a:lnTo>
                    <a:lnTo>
                      <a:pt x="1324" y="1592"/>
                    </a:lnTo>
                    <a:lnTo>
                      <a:pt x="1318" y="1594"/>
                    </a:lnTo>
                    <a:lnTo>
                      <a:pt x="1314" y="1600"/>
                    </a:lnTo>
                    <a:lnTo>
                      <a:pt x="1312" y="1602"/>
                    </a:lnTo>
                    <a:lnTo>
                      <a:pt x="1310" y="1602"/>
                    </a:lnTo>
                    <a:lnTo>
                      <a:pt x="1308" y="1598"/>
                    </a:lnTo>
                    <a:lnTo>
                      <a:pt x="1304" y="1598"/>
                    </a:lnTo>
                    <a:lnTo>
                      <a:pt x="1304" y="1600"/>
                    </a:lnTo>
                    <a:lnTo>
                      <a:pt x="1306" y="1604"/>
                    </a:lnTo>
                    <a:lnTo>
                      <a:pt x="1308" y="1606"/>
                    </a:lnTo>
                    <a:lnTo>
                      <a:pt x="1308" y="1608"/>
                    </a:lnTo>
                    <a:lnTo>
                      <a:pt x="1306" y="1608"/>
                    </a:lnTo>
                    <a:close/>
                    <a:moveTo>
                      <a:pt x="1364" y="1596"/>
                    </a:moveTo>
                    <a:lnTo>
                      <a:pt x="1364" y="1596"/>
                    </a:lnTo>
                    <a:lnTo>
                      <a:pt x="1364" y="1592"/>
                    </a:lnTo>
                    <a:lnTo>
                      <a:pt x="1360" y="1590"/>
                    </a:lnTo>
                    <a:lnTo>
                      <a:pt x="1356" y="1588"/>
                    </a:lnTo>
                    <a:lnTo>
                      <a:pt x="1354" y="1588"/>
                    </a:lnTo>
                    <a:lnTo>
                      <a:pt x="1354" y="1592"/>
                    </a:lnTo>
                    <a:lnTo>
                      <a:pt x="1356" y="1596"/>
                    </a:lnTo>
                    <a:lnTo>
                      <a:pt x="1360" y="1598"/>
                    </a:lnTo>
                    <a:lnTo>
                      <a:pt x="1364" y="1596"/>
                    </a:lnTo>
                    <a:close/>
                    <a:moveTo>
                      <a:pt x="1102" y="2532"/>
                    </a:moveTo>
                    <a:lnTo>
                      <a:pt x="1102" y="2532"/>
                    </a:lnTo>
                    <a:lnTo>
                      <a:pt x="1110" y="2530"/>
                    </a:lnTo>
                    <a:lnTo>
                      <a:pt x="1112" y="2530"/>
                    </a:lnTo>
                    <a:lnTo>
                      <a:pt x="1110" y="2528"/>
                    </a:lnTo>
                    <a:lnTo>
                      <a:pt x="1098" y="2526"/>
                    </a:lnTo>
                    <a:lnTo>
                      <a:pt x="1092" y="2528"/>
                    </a:lnTo>
                    <a:lnTo>
                      <a:pt x="1094" y="2530"/>
                    </a:lnTo>
                    <a:lnTo>
                      <a:pt x="1096" y="2532"/>
                    </a:lnTo>
                    <a:lnTo>
                      <a:pt x="1102" y="2532"/>
                    </a:lnTo>
                    <a:close/>
                    <a:moveTo>
                      <a:pt x="470" y="2754"/>
                    </a:moveTo>
                    <a:lnTo>
                      <a:pt x="470" y="2754"/>
                    </a:lnTo>
                    <a:lnTo>
                      <a:pt x="472" y="2756"/>
                    </a:lnTo>
                    <a:lnTo>
                      <a:pt x="476" y="2756"/>
                    </a:lnTo>
                    <a:lnTo>
                      <a:pt x="482" y="2752"/>
                    </a:lnTo>
                    <a:lnTo>
                      <a:pt x="486" y="2746"/>
                    </a:lnTo>
                    <a:lnTo>
                      <a:pt x="486" y="2744"/>
                    </a:lnTo>
                    <a:lnTo>
                      <a:pt x="484" y="2740"/>
                    </a:lnTo>
                    <a:lnTo>
                      <a:pt x="482" y="2740"/>
                    </a:lnTo>
                    <a:lnTo>
                      <a:pt x="480" y="2740"/>
                    </a:lnTo>
                    <a:lnTo>
                      <a:pt x="474" y="2744"/>
                    </a:lnTo>
                    <a:lnTo>
                      <a:pt x="470" y="2750"/>
                    </a:lnTo>
                    <a:lnTo>
                      <a:pt x="470" y="2752"/>
                    </a:lnTo>
                    <a:lnTo>
                      <a:pt x="470" y="2754"/>
                    </a:lnTo>
                    <a:close/>
                    <a:moveTo>
                      <a:pt x="808" y="2632"/>
                    </a:moveTo>
                    <a:lnTo>
                      <a:pt x="808" y="2632"/>
                    </a:lnTo>
                    <a:lnTo>
                      <a:pt x="804" y="2628"/>
                    </a:lnTo>
                    <a:lnTo>
                      <a:pt x="802" y="2626"/>
                    </a:lnTo>
                    <a:lnTo>
                      <a:pt x="798" y="2624"/>
                    </a:lnTo>
                    <a:lnTo>
                      <a:pt x="794" y="2626"/>
                    </a:lnTo>
                    <a:lnTo>
                      <a:pt x="790" y="2628"/>
                    </a:lnTo>
                    <a:lnTo>
                      <a:pt x="776" y="2638"/>
                    </a:lnTo>
                    <a:lnTo>
                      <a:pt x="768" y="2644"/>
                    </a:lnTo>
                    <a:lnTo>
                      <a:pt x="762" y="2646"/>
                    </a:lnTo>
                    <a:lnTo>
                      <a:pt x="758" y="2644"/>
                    </a:lnTo>
                    <a:lnTo>
                      <a:pt x="756" y="2642"/>
                    </a:lnTo>
                    <a:lnTo>
                      <a:pt x="752" y="2640"/>
                    </a:lnTo>
                    <a:lnTo>
                      <a:pt x="750" y="2650"/>
                    </a:lnTo>
                    <a:lnTo>
                      <a:pt x="752" y="2654"/>
                    </a:lnTo>
                    <a:lnTo>
                      <a:pt x="752" y="2658"/>
                    </a:lnTo>
                    <a:lnTo>
                      <a:pt x="756" y="2664"/>
                    </a:lnTo>
                    <a:lnTo>
                      <a:pt x="760" y="2672"/>
                    </a:lnTo>
                    <a:lnTo>
                      <a:pt x="762" y="2678"/>
                    </a:lnTo>
                    <a:lnTo>
                      <a:pt x="762" y="2686"/>
                    </a:lnTo>
                    <a:lnTo>
                      <a:pt x="762" y="2694"/>
                    </a:lnTo>
                    <a:lnTo>
                      <a:pt x="764" y="2698"/>
                    </a:lnTo>
                    <a:lnTo>
                      <a:pt x="764" y="2702"/>
                    </a:lnTo>
                    <a:lnTo>
                      <a:pt x="762" y="2714"/>
                    </a:lnTo>
                    <a:lnTo>
                      <a:pt x="760" y="2728"/>
                    </a:lnTo>
                    <a:lnTo>
                      <a:pt x="764" y="2742"/>
                    </a:lnTo>
                    <a:lnTo>
                      <a:pt x="766" y="2746"/>
                    </a:lnTo>
                    <a:lnTo>
                      <a:pt x="770" y="2750"/>
                    </a:lnTo>
                    <a:lnTo>
                      <a:pt x="774" y="2752"/>
                    </a:lnTo>
                    <a:lnTo>
                      <a:pt x="778" y="2752"/>
                    </a:lnTo>
                    <a:lnTo>
                      <a:pt x="782" y="2752"/>
                    </a:lnTo>
                    <a:lnTo>
                      <a:pt x="784" y="2748"/>
                    </a:lnTo>
                    <a:lnTo>
                      <a:pt x="788" y="2742"/>
                    </a:lnTo>
                    <a:lnTo>
                      <a:pt x="790" y="2738"/>
                    </a:lnTo>
                    <a:lnTo>
                      <a:pt x="792" y="2736"/>
                    </a:lnTo>
                    <a:lnTo>
                      <a:pt x="796" y="2738"/>
                    </a:lnTo>
                    <a:lnTo>
                      <a:pt x="802" y="2740"/>
                    </a:lnTo>
                    <a:lnTo>
                      <a:pt x="806" y="2740"/>
                    </a:lnTo>
                    <a:lnTo>
                      <a:pt x="808" y="2736"/>
                    </a:lnTo>
                    <a:lnTo>
                      <a:pt x="810" y="2726"/>
                    </a:lnTo>
                    <a:lnTo>
                      <a:pt x="814" y="2708"/>
                    </a:lnTo>
                    <a:lnTo>
                      <a:pt x="816" y="2698"/>
                    </a:lnTo>
                    <a:lnTo>
                      <a:pt x="814" y="2690"/>
                    </a:lnTo>
                    <a:lnTo>
                      <a:pt x="812" y="2682"/>
                    </a:lnTo>
                    <a:lnTo>
                      <a:pt x="810" y="2678"/>
                    </a:lnTo>
                    <a:lnTo>
                      <a:pt x="814" y="2672"/>
                    </a:lnTo>
                    <a:lnTo>
                      <a:pt x="818" y="2668"/>
                    </a:lnTo>
                    <a:lnTo>
                      <a:pt x="818" y="2662"/>
                    </a:lnTo>
                    <a:lnTo>
                      <a:pt x="818" y="2652"/>
                    </a:lnTo>
                    <a:lnTo>
                      <a:pt x="814" y="2642"/>
                    </a:lnTo>
                    <a:lnTo>
                      <a:pt x="808" y="2632"/>
                    </a:lnTo>
                    <a:close/>
                    <a:moveTo>
                      <a:pt x="576" y="2694"/>
                    </a:moveTo>
                    <a:lnTo>
                      <a:pt x="576" y="2694"/>
                    </a:lnTo>
                    <a:lnTo>
                      <a:pt x="578" y="2696"/>
                    </a:lnTo>
                    <a:lnTo>
                      <a:pt x="580" y="2696"/>
                    </a:lnTo>
                    <a:lnTo>
                      <a:pt x="584" y="2696"/>
                    </a:lnTo>
                    <a:lnTo>
                      <a:pt x="588" y="2698"/>
                    </a:lnTo>
                    <a:lnTo>
                      <a:pt x="592" y="2702"/>
                    </a:lnTo>
                    <a:lnTo>
                      <a:pt x="594" y="2700"/>
                    </a:lnTo>
                    <a:lnTo>
                      <a:pt x="596" y="2698"/>
                    </a:lnTo>
                    <a:lnTo>
                      <a:pt x="594" y="2692"/>
                    </a:lnTo>
                    <a:lnTo>
                      <a:pt x="594" y="2690"/>
                    </a:lnTo>
                    <a:lnTo>
                      <a:pt x="590" y="2688"/>
                    </a:lnTo>
                    <a:lnTo>
                      <a:pt x="584" y="2686"/>
                    </a:lnTo>
                    <a:lnTo>
                      <a:pt x="578" y="2688"/>
                    </a:lnTo>
                    <a:lnTo>
                      <a:pt x="576" y="2690"/>
                    </a:lnTo>
                    <a:lnTo>
                      <a:pt x="576" y="2694"/>
                    </a:lnTo>
                    <a:close/>
                    <a:moveTo>
                      <a:pt x="1022" y="2792"/>
                    </a:moveTo>
                    <a:lnTo>
                      <a:pt x="1022" y="2792"/>
                    </a:lnTo>
                    <a:lnTo>
                      <a:pt x="1016" y="2792"/>
                    </a:lnTo>
                    <a:lnTo>
                      <a:pt x="1010" y="2794"/>
                    </a:lnTo>
                    <a:lnTo>
                      <a:pt x="998" y="2800"/>
                    </a:lnTo>
                    <a:lnTo>
                      <a:pt x="990" y="2802"/>
                    </a:lnTo>
                    <a:lnTo>
                      <a:pt x="982" y="2802"/>
                    </a:lnTo>
                    <a:lnTo>
                      <a:pt x="974" y="2800"/>
                    </a:lnTo>
                    <a:lnTo>
                      <a:pt x="966" y="2796"/>
                    </a:lnTo>
                    <a:lnTo>
                      <a:pt x="960" y="2790"/>
                    </a:lnTo>
                    <a:lnTo>
                      <a:pt x="954" y="2790"/>
                    </a:lnTo>
                    <a:lnTo>
                      <a:pt x="950" y="2792"/>
                    </a:lnTo>
                    <a:lnTo>
                      <a:pt x="948" y="2794"/>
                    </a:lnTo>
                    <a:lnTo>
                      <a:pt x="944" y="2800"/>
                    </a:lnTo>
                    <a:lnTo>
                      <a:pt x="942" y="2800"/>
                    </a:lnTo>
                    <a:lnTo>
                      <a:pt x="938" y="2794"/>
                    </a:lnTo>
                    <a:lnTo>
                      <a:pt x="936" y="2794"/>
                    </a:lnTo>
                    <a:lnTo>
                      <a:pt x="934" y="2792"/>
                    </a:lnTo>
                    <a:lnTo>
                      <a:pt x="930" y="2796"/>
                    </a:lnTo>
                    <a:lnTo>
                      <a:pt x="926" y="2802"/>
                    </a:lnTo>
                    <a:lnTo>
                      <a:pt x="924" y="2814"/>
                    </a:lnTo>
                    <a:lnTo>
                      <a:pt x="926" y="2820"/>
                    </a:lnTo>
                    <a:lnTo>
                      <a:pt x="930" y="2822"/>
                    </a:lnTo>
                    <a:lnTo>
                      <a:pt x="944" y="2828"/>
                    </a:lnTo>
                    <a:lnTo>
                      <a:pt x="954" y="2832"/>
                    </a:lnTo>
                    <a:lnTo>
                      <a:pt x="966" y="2840"/>
                    </a:lnTo>
                    <a:lnTo>
                      <a:pt x="976" y="2848"/>
                    </a:lnTo>
                    <a:lnTo>
                      <a:pt x="982" y="2850"/>
                    </a:lnTo>
                    <a:lnTo>
                      <a:pt x="986" y="2850"/>
                    </a:lnTo>
                    <a:lnTo>
                      <a:pt x="994" y="2852"/>
                    </a:lnTo>
                    <a:lnTo>
                      <a:pt x="1000" y="2858"/>
                    </a:lnTo>
                    <a:lnTo>
                      <a:pt x="1008" y="2864"/>
                    </a:lnTo>
                    <a:lnTo>
                      <a:pt x="1016" y="2870"/>
                    </a:lnTo>
                    <a:lnTo>
                      <a:pt x="1030" y="2874"/>
                    </a:lnTo>
                    <a:lnTo>
                      <a:pt x="1032" y="2874"/>
                    </a:lnTo>
                    <a:lnTo>
                      <a:pt x="1032" y="2870"/>
                    </a:lnTo>
                    <a:lnTo>
                      <a:pt x="1034" y="2862"/>
                    </a:lnTo>
                    <a:lnTo>
                      <a:pt x="1036" y="2852"/>
                    </a:lnTo>
                    <a:lnTo>
                      <a:pt x="1036" y="2844"/>
                    </a:lnTo>
                    <a:lnTo>
                      <a:pt x="1034" y="2840"/>
                    </a:lnTo>
                    <a:lnTo>
                      <a:pt x="1032" y="2838"/>
                    </a:lnTo>
                    <a:lnTo>
                      <a:pt x="1030" y="2834"/>
                    </a:lnTo>
                    <a:lnTo>
                      <a:pt x="1030" y="2828"/>
                    </a:lnTo>
                    <a:lnTo>
                      <a:pt x="1036" y="2814"/>
                    </a:lnTo>
                    <a:lnTo>
                      <a:pt x="1050" y="2788"/>
                    </a:lnTo>
                    <a:lnTo>
                      <a:pt x="1052" y="2786"/>
                    </a:lnTo>
                    <a:lnTo>
                      <a:pt x="1050" y="2784"/>
                    </a:lnTo>
                    <a:lnTo>
                      <a:pt x="1042" y="2788"/>
                    </a:lnTo>
                    <a:lnTo>
                      <a:pt x="1032" y="2792"/>
                    </a:lnTo>
                    <a:lnTo>
                      <a:pt x="1026" y="2792"/>
                    </a:lnTo>
                    <a:lnTo>
                      <a:pt x="1022" y="2792"/>
                    </a:lnTo>
                    <a:close/>
                    <a:moveTo>
                      <a:pt x="802" y="2526"/>
                    </a:moveTo>
                    <a:lnTo>
                      <a:pt x="802" y="2526"/>
                    </a:lnTo>
                    <a:lnTo>
                      <a:pt x="800" y="2524"/>
                    </a:lnTo>
                    <a:lnTo>
                      <a:pt x="800" y="2526"/>
                    </a:lnTo>
                    <a:lnTo>
                      <a:pt x="798" y="2534"/>
                    </a:lnTo>
                    <a:lnTo>
                      <a:pt x="798" y="2540"/>
                    </a:lnTo>
                    <a:lnTo>
                      <a:pt x="798" y="2542"/>
                    </a:lnTo>
                    <a:lnTo>
                      <a:pt x="794" y="2542"/>
                    </a:lnTo>
                    <a:lnTo>
                      <a:pt x="790" y="2542"/>
                    </a:lnTo>
                    <a:lnTo>
                      <a:pt x="788" y="2542"/>
                    </a:lnTo>
                    <a:lnTo>
                      <a:pt x="782" y="2546"/>
                    </a:lnTo>
                    <a:lnTo>
                      <a:pt x="778" y="2548"/>
                    </a:lnTo>
                    <a:lnTo>
                      <a:pt x="774" y="2550"/>
                    </a:lnTo>
                    <a:lnTo>
                      <a:pt x="772" y="2550"/>
                    </a:lnTo>
                    <a:lnTo>
                      <a:pt x="772" y="2554"/>
                    </a:lnTo>
                    <a:lnTo>
                      <a:pt x="770" y="2568"/>
                    </a:lnTo>
                    <a:lnTo>
                      <a:pt x="770" y="2580"/>
                    </a:lnTo>
                    <a:lnTo>
                      <a:pt x="770" y="2584"/>
                    </a:lnTo>
                    <a:lnTo>
                      <a:pt x="772" y="2586"/>
                    </a:lnTo>
                    <a:lnTo>
                      <a:pt x="776" y="2586"/>
                    </a:lnTo>
                    <a:lnTo>
                      <a:pt x="776" y="2588"/>
                    </a:lnTo>
                    <a:lnTo>
                      <a:pt x="774" y="2592"/>
                    </a:lnTo>
                    <a:lnTo>
                      <a:pt x="772" y="2594"/>
                    </a:lnTo>
                    <a:lnTo>
                      <a:pt x="772" y="2596"/>
                    </a:lnTo>
                    <a:lnTo>
                      <a:pt x="778" y="2596"/>
                    </a:lnTo>
                    <a:lnTo>
                      <a:pt x="780" y="2598"/>
                    </a:lnTo>
                    <a:lnTo>
                      <a:pt x="778" y="2602"/>
                    </a:lnTo>
                    <a:lnTo>
                      <a:pt x="776" y="2604"/>
                    </a:lnTo>
                    <a:lnTo>
                      <a:pt x="776" y="2606"/>
                    </a:lnTo>
                    <a:lnTo>
                      <a:pt x="778" y="2608"/>
                    </a:lnTo>
                    <a:lnTo>
                      <a:pt x="786" y="2612"/>
                    </a:lnTo>
                    <a:lnTo>
                      <a:pt x="788" y="2614"/>
                    </a:lnTo>
                    <a:lnTo>
                      <a:pt x="790" y="2616"/>
                    </a:lnTo>
                    <a:lnTo>
                      <a:pt x="792" y="2616"/>
                    </a:lnTo>
                    <a:lnTo>
                      <a:pt x="794" y="2616"/>
                    </a:lnTo>
                    <a:lnTo>
                      <a:pt x="794" y="2612"/>
                    </a:lnTo>
                    <a:lnTo>
                      <a:pt x="794" y="2610"/>
                    </a:lnTo>
                    <a:lnTo>
                      <a:pt x="796" y="2606"/>
                    </a:lnTo>
                    <a:lnTo>
                      <a:pt x="800" y="2604"/>
                    </a:lnTo>
                    <a:lnTo>
                      <a:pt x="800" y="2600"/>
                    </a:lnTo>
                    <a:lnTo>
                      <a:pt x="802" y="2588"/>
                    </a:lnTo>
                    <a:lnTo>
                      <a:pt x="802" y="2582"/>
                    </a:lnTo>
                    <a:lnTo>
                      <a:pt x="804" y="2578"/>
                    </a:lnTo>
                    <a:lnTo>
                      <a:pt x="808" y="2574"/>
                    </a:lnTo>
                    <a:lnTo>
                      <a:pt x="808" y="2562"/>
                    </a:lnTo>
                    <a:lnTo>
                      <a:pt x="806" y="2552"/>
                    </a:lnTo>
                    <a:lnTo>
                      <a:pt x="804" y="2546"/>
                    </a:lnTo>
                    <a:lnTo>
                      <a:pt x="804" y="2544"/>
                    </a:lnTo>
                    <a:lnTo>
                      <a:pt x="804" y="2540"/>
                    </a:lnTo>
                    <a:lnTo>
                      <a:pt x="804" y="2530"/>
                    </a:lnTo>
                    <a:lnTo>
                      <a:pt x="804" y="2528"/>
                    </a:lnTo>
                    <a:lnTo>
                      <a:pt x="802" y="2526"/>
                    </a:lnTo>
                    <a:close/>
                    <a:moveTo>
                      <a:pt x="550" y="2700"/>
                    </a:moveTo>
                    <a:lnTo>
                      <a:pt x="550" y="2700"/>
                    </a:lnTo>
                    <a:lnTo>
                      <a:pt x="548" y="2696"/>
                    </a:lnTo>
                    <a:lnTo>
                      <a:pt x="544" y="2696"/>
                    </a:lnTo>
                    <a:lnTo>
                      <a:pt x="538" y="2698"/>
                    </a:lnTo>
                    <a:lnTo>
                      <a:pt x="532" y="2702"/>
                    </a:lnTo>
                    <a:lnTo>
                      <a:pt x="520" y="2712"/>
                    </a:lnTo>
                    <a:lnTo>
                      <a:pt x="518" y="2716"/>
                    </a:lnTo>
                    <a:lnTo>
                      <a:pt x="520" y="2718"/>
                    </a:lnTo>
                    <a:lnTo>
                      <a:pt x="520" y="2720"/>
                    </a:lnTo>
                    <a:lnTo>
                      <a:pt x="526" y="2718"/>
                    </a:lnTo>
                    <a:lnTo>
                      <a:pt x="530" y="2718"/>
                    </a:lnTo>
                    <a:lnTo>
                      <a:pt x="532" y="2720"/>
                    </a:lnTo>
                    <a:lnTo>
                      <a:pt x="536" y="2726"/>
                    </a:lnTo>
                    <a:lnTo>
                      <a:pt x="542" y="2730"/>
                    </a:lnTo>
                    <a:lnTo>
                      <a:pt x="546" y="2732"/>
                    </a:lnTo>
                    <a:lnTo>
                      <a:pt x="548" y="2732"/>
                    </a:lnTo>
                    <a:lnTo>
                      <a:pt x="554" y="2726"/>
                    </a:lnTo>
                    <a:lnTo>
                      <a:pt x="562" y="2708"/>
                    </a:lnTo>
                    <a:lnTo>
                      <a:pt x="564" y="2706"/>
                    </a:lnTo>
                    <a:lnTo>
                      <a:pt x="564" y="2704"/>
                    </a:lnTo>
                    <a:lnTo>
                      <a:pt x="558" y="2704"/>
                    </a:lnTo>
                    <a:lnTo>
                      <a:pt x="552" y="2706"/>
                    </a:lnTo>
                    <a:lnTo>
                      <a:pt x="550" y="2704"/>
                    </a:lnTo>
                    <a:lnTo>
                      <a:pt x="550" y="2700"/>
                    </a:lnTo>
                    <a:close/>
                    <a:moveTo>
                      <a:pt x="1254" y="2806"/>
                    </a:moveTo>
                    <a:lnTo>
                      <a:pt x="1254" y="2806"/>
                    </a:lnTo>
                    <a:lnTo>
                      <a:pt x="1252" y="2810"/>
                    </a:lnTo>
                    <a:lnTo>
                      <a:pt x="1254" y="2814"/>
                    </a:lnTo>
                    <a:lnTo>
                      <a:pt x="1260" y="2818"/>
                    </a:lnTo>
                    <a:lnTo>
                      <a:pt x="1264" y="2820"/>
                    </a:lnTo>
                    <a:lnTo>
                      <a:pt x="1266" y="2818"/>
                    </a:lnTo>
                    <a:lnTo>
                      <a:pt x="1266" y="2816"/>
                    </a:lnTo>
                    <a:lnTo>
                      <a:pt x="1264" y="2812"/>
                    </a:lnTo>
                    <a:lnTo>
                      <a:pt x="1258" y="2808"/>
                    </a:lnTo>
                    <a:lnTo>
                      <a:pt x="1254" y="2806"/>
                    </a:lnTo>
                    <a:close/>
                    <a:moveTo>
                      <a:pt x="1410" y="2874"/>
                    </a:moveTo>
                    <a:lnTo>
                      <a:pt x="1410" y="2874"/>
                    </a:lnTo>
                    <a:lnTo>
                      <a:pt x="1412" y="2870"/>
                    </a:lnTo>
                    <a:lnTo>
                      <a:pt x="1410" y="2868"/>
                    </a:lnTo>
                    <a:lnTo>
                      <a:pt x="1408" y="2868"/>
                    </a:lnTo>
                    <a:lnTo>
                      <a:pt x="1402" y="2870"/>
                    </a:lnTo>
                    <a:lnTo>
                      <a:pt x="1402" y="2872"/>
                    </a:lnTo>
                    <a:lnTo>
                      <a:pt x="1400" y="2874"/>
                    </a:lnTo>
                    <a:lnTo>
                      <a:pt x="1402" y="2876"/>
                    </a:lnTo>
                    <a:lnTo>
                      <a:pt x="1406" y="2876"/>
                    </a:lnTo>
                    <a:lnTo>
                      <a:pt x="1410" y="2874"/>
                    </a:lnTo>
                    <a:close/>
                    <a:moveTo>
                      <a:pt x="1214" y="2706"/>
                    </a:moveTo>
                    <a:lnTo>
                      <a:pt x="1214" y="2706"/>
                    </a:lnTo>
                    <a:lnTo>
                      <a:pt x="1214" y="2712"/>
                    </a:lnTo>
                    <a:lnTo>
                      <a:pt x="1218" y="2718"/>
                    </a:lnTo>
                    <a:lnTo>
                      <a:pt x="1224" y="2722"/>
                    </a:lnTo>
                    <a:lnTo>
                      <a:pt x="1230" y="2726"/>
                    </a:lnTo>
                    <a:lnTo>
                      <a:pt x="1232" y="2726"/>
                    </a:lnTo>
                    <a:lnTo>
                      <a:pt x="1230" y="2724"/>
                    </a:lnTo>
                    <a:lnTo>
                      <a:pt x="1228" y="2720"/>
                    </a:lnTo>
                    <a:lnTo>
                      <a:pt x="1224" y="2714"/>
                    </a:lnTo>
                    <a:lnTo>
                      <a:pt x="1222" y="2708"/>
                    </a:lnTo>
                    <a:lnTo>
                      <a:pt x="1222" y="2704"/>
                    </a:lnTo>
                    <a:lnTo>
                      <a:pt x="1218" y="2702"/>
                    </a:lnTo>
                    <a:lnTo>
                      <a:pt x="1216" y="2702"/>
                    </a:lnTo>
                    <a:lnTo>
                      <a:pt x="1214" y="2706"/>
                    </a:lnTo>
                    <a:close/>
                    <a:moveTo>
                      <a:pt x="1468" y="2954"/>
                    </a:moveTo>
                    <a:lnTo>
                      <a:pt x="1468" y="2954"/>
                    </a:lnTo>
                    <a:lnTo>
                      <a:pt x="1464" y="2956"/>
                    </a:lnTo>
                    <a:lnTo>
                      <a:pt x="1462" y="2956"/>
                    </a:lnTo>
                    <a:lnTo>
                      <a:pt x="1460" y="2952"/>
                    </a:lnTo>
                    <a:lnTo>
                      <a:pt x="1460" y="2948"/>
                    </a:lnTo>
                    <a:lnTo>
                      <a:pt x="1456" y="2946"/>
                    </a:lnTo>
                    <a:lnTo>
                      <a:pt x="1452" y="2946"/>
                    </a:lnTo>
                    <a:lnTo>
                      <a:pt x="1446" y="2948"/>
                    </a:lnTo>
                    <a:lnTo>
                      <a:pt x="1442" y="2946"/>
                    </a:lnTo>
                    <a:lnTo>
                      <a:pt x="1434" y="2944"/>
                    </a:lnTo>
                    <a:lnTo>
                      <a:pt x="1424" y="2942"/>
                    </a:lnTo>
                    <a:lnTo>
                      <a:pt x="1418" y="2942"/>
                    </a:lnTo>
                    <a:lnTo>
                      <a:pt x="1410" y="2944"/>
                    </a:lnTo>
                    <a:lnTo>
                      <a:pt x="1406" y="2944"/>
                    </a:lnTo>
                    <a:lnTo>
                      <a:pt x="1402" y="2942"/>
                    </a:lnTo>
                    <a:lnTo>
                      <a:pt x="1398" y="2938"/>
                    </a:lnTo>
                    <a:lnTo>
                      <a:pt x="1396" y="2934"/>
                    </a:lnTo>
                    <a:lnTo>
                      <a:pt x="1394" y="2932"/>
                    </a:lnTo>
                    <a:lnTo>
                      <a:pt x="1392" y="2934"/>
                    </a:lnTo>
                    <a:lnTo>
                      <a:pt x="1390" y="2934"/>
                    </a:lnTo>
                    <a:lnTo>
                      <a:pt x="1386" y="2934"/>
                    </a:lnTo>
                    <a:lnTo>
                      <a:pt x="1382" y="2932"/>
                    </a:lnTo>
                    <a:lnTo>
                      <a:pt x="1380" y="2928"/>
                    </a:lnTo>
                    <a:lnTo>
                      <a:pt x="1378" y="2928"/>
                    </a:lnTo>
                    <a:lnTo>
                      <a:pt x="1378" y="2930"/>
                    </a:lnTo>
                    <a:lnTo>
                      <a:pt x="1376" y="2934"/>
                    </a:lnTo>
                    <a:lnTo>
                      <a:pt x="1374" y="2936"/>
                    </a:lnTo>
                    <a:lnTo>
                      <a:pt x="1372" y="2938"/>
                    </a:lnTo>
                    <a:lnTo>
                      <a:pt x="1372" y="2946"/>
                    </a:lnTo>
                    <a:lnTo>
                      <a:pt x="1372" y="2950"/>
                    </a:lnTo>
                    <a:lnTo>
                      <a:pt x="1376" y="2952"/>
                    </a:lnTo>
                    <a:lnTo>
                      <a:pt x="1388" y="2952"/>
                    </a:lnTo>
                    <a:lnTo>
                      <a:pt x="1402" y="2954"/>
                    </a:lnTo>
                    <a:lnTo>
                      <a:pt x="1410" y="2958"/>
                    </a:lnTo>
                    <a:lnTo>
                      <a:pt x="1418" y="2962"/>
                    </a:lnTo>
                    <a:lnTo>
                      <a:pt x="1422" y="2964"/>
                    </a:lnTo>
                    <a:lnTo>
                      <a:pt x="1428" y="2966"/>
                    </a:lnTo>
                    <a:lnTo>
                      <a:pt x="1440" y="2966"/>
                    </a:lnTo>
                    <a:lnTo>
                      <a:pt x="1452" y="2964"/>
                    </a:lnTo>
                    <a:lnTo>
                      <a:pt x="1468" y="2964"/>
                    </a:lnTo>
                    <a:lnTo>
                      <a:pt x="1476" y="2962"/>
                    </a:lnTo>
                    <a:lnTo>
                      <a:pt x="1480" y="2960"/>
                    </a:lnTo>
                    <a:lnTo>
                      <a:pt x="1482" y="2958"/>
                    </a:lnTo>
                    <a:lnTo>
                      <a:pt x="1484" y="2954"/>
                    </a:lnTo>
                    <a:lnTo>
                      <a:pt x="1482" y="2952"/>
                    </a:lnTo>
                    <a:lnTo>
                      <a:pt x="1478" y="2950"/>
                    </a:lnTo>
                    <a:lnTo>
                      <a:pt x="1474" y="2950"/>
                    </a:lnTo>
                    <a:lnTo>
                      <a:pt x="1468" y="2954"/>
                    </a:lnTo>
                    <a:close/>
                    <a:moveTo>
                      <a:pt x="1518" y="2942"/>
                    </a:moveTo>
                    <a:lnTo>
                      <a:pt x="1518" y="2942"/>
                    </a:lnTo>
                    <a:lnTo>
                      <a:pt x="1520" y="2940"/>
                    </a:lnTo>
                    <a:lnTo>
                      <a:pt x="1520" y="2938"/>
                    </a:lnTo>
                    <a:lnTo>
                      <a:pt x="1518" y="2926"/>
                    </a:lnTo>
                    <a:lnTo>
                      <a:pt x="1516" y="2924"/>
                    </a:lnTo>
                    <a:lnTo>
                      <a:pt x="1516" y="2926"/>
                    </a:lnTo>
                    <a:lnTo>
                      <a:pt x="1514" y="2932"/>
                    </a:lnTo>
                    <a:lnTo>
                      <a:pt x="1514" y="2938"/>
                    </a:lnTo>
                    <a:lnTo>
                      <a:pt x="1516" y="2940"/>
                    </a:lnTo>
                    <a:lnTo>
                      <a:pt x="1518" y="2942"/>
                    </a:lnTo>
                    <a:close/>
                    <a:moveTo>
                      <a:pt x="1252" y="2768"/>
                    </a:moveTo>
                    <a:lnTo>
                      <a:pt x="1252" y="2768"/>
                    </a:lnTo>
                    <a:lnTo>
                      <a:pt x="1254" y="2768"/>
                    </a:lnTo>
                    <a:lnTo>
                      <a:pt x="1256" y="2766"/>
                    </a:lnTo>
                    <a:lnTo>
                      <a:pt x="1256" y="2764"/>
                    </a:lnTo>
                    <a:lnTo>
                      <a:pt x="1254" y="2760"/>
                    </a:lnTo>
                    <a:lnTo>
                      <a:pt x="1254" y="2758"/>
                    </a:lnTo>
                    <a:lnTo>
                      <a:pt x="1252" y="2758"/>
                    </a:lnTo>
                    <a:lnTo>
                      <a:pt x="1250" y="2762"/>
                    </a:lnTo>
                    <a:lnTo>
                      <a:pt x="1248" y="2766"/>
                    </a:lnTo>
                    <a:lnTo>
                      <a:pt x="1250" y="2768"/>
                    </a:lnTo>
                    <a:lnTo>
                      <a:pt x="1252" y="2768"/>
                    </a:lnTo>
                    <a:close/>
                    <a:moveTo>
                      <a:pt x="1256" y="2790"/>
                    </a:moveTo>
                    <a:lnTo>
                      <a:pt x="1256" y="2790"/>
                    </a:lnTo>
                    <a:lnTo>
                      <a:pt x="1254" y="2786"/>
                    </a:lnTo>
                    <a:lnTo>
                      <a:pt x="1252" y="2782"/>
                    </a:lnTo>
                    <a:lnTo>
                      <a:pt x="1252" y="2780"/>
                    </a:lnTo>
                    <a:lnTo>
                      <a:pt x="1250" y="2780"/>
                    </a:lnTo>
                    <a:lnTo>
                      <a:pt x="1248" y="2782"/>
                    </a:lnTo>
                    <a:lnTo>
                      <a:pt x="1244" y="2782"/>
                    </a:lnTo>
                    <a:lnTo>
                      <a:pt x="1242" y="2784"/>
                    </a:lnTo>
                    <a:lnTo>
                      <a:pt x="1242" y="2790"/>
                    </a:lnTo>
                    <a:lnTo>
                      <a:pt x="1244" y="2794"/>
                    </a:lnTo>
                    <a:lnTo>
                      <a:pt x="1246" y="2794"/>
                    </a:lnTo>
                    <a:lnTo>
                      <a:pt x="1250" y="2794"/>
                    </a:lnTo>
                    <a:lnTo>
                      <a:pt x="1256" y="2796"/>
                    </a:lnTo>
                    <a:lnTo>
                      <a:pt x="1260" y="2798"/>
                    </a:lnTo>
                    <a:lnTo>
                      <a:pt x="1260" y="2794"/>
                    </a:lnTo>
                    <a:lnTo>
                      <a:pt x="1256" y="2790"/>
                    </a:lnTo>
                    <a:close/>
                    <a:moveTo>
                      <a:pt x="1348" y="2902"/>
                    </a:moveTo>
                    <a:lnTo>
                      <a:pt x="1348" y="2902"/>
                    </a:lnTo>
                    <a:lnTo>
                      <a:pt x="1352" y="2904"/>
                    </a:lnTo>
                    <a:lnTo>
                      <a:pt x="1352" y="2902"/>
                    </a:lnTo>
                    <a:lnTo>
                      <a:pt x="1352" y="2898"/>
                    </a:lnTo>
                    <a:lnTo>
                      <a:pt x="1350" y="2892"/>
                    </a:lnTo>
                    <a:lnTo>
                      <a:pt x="1346" y="2890"/>
                    </a:lnTo>
                    <a:lnTo>
                      <a:pt x="1344" y="2892"/>
                    </a:lnTo>
                    <a:lnTo>
                      <a:pt x="1346" y="2896"/>
                    </a:lnTo>
                    <a:lnTo>
                      <a:pt x="1348" y="2902"/>
                    </a:lnTo>
                    <a:close/>
                    <a:moveTo>
                      <a:pt x="1448" y="2860"/>
                    </a:moveTo>
                    <a:lnTo>
                      <a:pt x="1448" y="2860"/>
                    </a:lnTo>
                    <a:lnTo>
                      <a:pt x="1450" y="2860"/>
                    </a:lnTo>
                    <a:lnTo>
                      <a:pt x="1452" y="2860"/>
                    </a:lnTo>
                    <a:lnTo>
                      <a:pt x="1454" y="2854"/>
                    </a:lnTo>
                    <a:lnTo>
                      <a:pt x="1452" y="2848"/>
                    </a:lnTo>
                    <a:lnTo>
                      <a:pt x="1452" y="2846"/>
                    </a:lnTo>
                    <a:lnTo>
                      <a:pt x="1448" y="2846"/>
                    </a:lnTo>
                    <a:lnTo>
                      <a:pt x="1446" y="2850"/>
                    </a:lnTo>
                    <a:lnTo>
                      <a:pt x="1444" y="2852"/>
                    </a:lnTo>
                    <a:lnTo>
                      <a:pt x="1446" y="2856"/>
                    </a:lnTo>
                    <a:lnTo>
                      <a:pt x="1448" y="2860"/>
                    </a:lnTo>
                    <a:close/>
                    <a:moveTo>
                      <a:pt x="1440" y="2848"/>
                    </a:moveTo>
                    <a:lnTo>
                      <a:pt x="1440" y="2848"/>
                    </a:lnTo>
                    <a:lnTo>
                      <a:pt x="1438" y="2848"/>
                    </a:lnTo>
                    <a:lnTo>
                      <a:pt x="1434" y="2850"/>
                    </a:lnTo>
                    <a:lnTo>
                      <a:pt x="1434" y="2854"/>
                    </a:lnTo>
                    <a:lnTo>
                      <a:pt x="1436" y="2856"/>
                    </a:lnTo>
                    <a:lnTo>
                      <a:pt x="1438" y="2856"/>
                    </a:lnTo>
                    <a:lnTo>
                      <a:pt x="1440" y="2854"/>
                    </a:lnTo>
                    <a:lnTo>
                      <a:pt x="1440" y="2850"/>
                    </a:lnTo>
                    <a:lnTo>
                      <a:pt x="1440" y="2848"/>
                    </a:lnTo>
                    <a:close/>
                    <a:moveTo>
                      <a:pt x="2822" y="3608"/>
                    </a:moveTo>
                    <a:lnTo>
                      <a:pt x="2822" y="3608"/>
                    </a:lnTo>
                    <a:lnTo>
                      <a:pt x="2818" y="3606"/>
                    </a:lnTo>
                    <a:lnTo>
                      <a:pt x="2814" y="3598"/>
                    </a:lnTo>
                    <a:lnTo>
                      <a:pt x="2802" y="3578"/>
                    </a:lnTo>
                    <a:lnTo>
                      <a:pt x="2798" y="3570"/>
                    </a:lnTo>
                    <a:lnTo>
                      <a:pt x="2792" y="3562"/>
                    </a:lnTo>
                    <a:lnTo>
                      <a:pt x="2786" y="3558"/>
                    </a:lnTo>
                    <a:lnTo>
                      <a:pt x="2782" y="3556"/>
                    </a:lnTo>
                    <a:lnTo>
                      <a:pt x="2780" y="3558"/>
                    </a:lnTo>
                    <a:lnTo>
                      <a:pt x="2776" y="3558"/>
                    </a:lnTo>
                    <a:lnTo>
                      <a:pt x="2774" y="3558"/>
                    </a:lnTo>
                    <a:lnTo>
                      <a:pt x="2768" y="3554"/>
                    </a:lnTo>
                    <a:lnTo>
                      <a:pt x="2762" y="3550"/>
                    </a:lnTo>
                    <a:lnTo>
                      <a:pt x="2756" y="3548"/>
                    </a:lnTo>
                    <a:lnTo>
                      <a:pt x="2746" y="3546"/>
                    </a:lnTo>
                    <a:lnTo>
                      <a:pt x="2738" y="3544"/>
                    </a:lnTo>
                    <a:lnTo>
                      <a:pt x="2728" y="3540"/>
                    </a:lnTo>
                    <a:lnTo>
                      <a:pt x="2720" y="3532"/>
                    </a:lnTo>
                    <a:lnTo>
                      <a:pt x="2712" y="3524"/>
                    </a:lnTo>
                    <a:lnTo>
                      <a:pt x="2706" y="3516"/>
                    </a:lnTo>
                    <a:lnTo>
                      <a:pt x="2700" y="3506"/>
                    </a:lnTo>
                    <a:lnTo>
                      <a:pt x="2696" y="3496"/>
                    </a:lnTo>
                    <a:lnTo>
                      <a:pt x="2694" y="3488"/>
                    </a:lnTo>
                    <a:lnTo>
                      <a:pt x="2694" y="3464"/>
                    </a:lnTo>
                    <a:lnTo>
                      <a:pt x="2694" y="3458"/>
                    </a:lnTo>
                    <a:lnTo>
                      <a:pt x="2692" y="3454"/>
                    </a:lnTo>
                    <a:lnTo>
                      <a:pt x="2692" y="3448"/>
                    </a:lnTo>
                    <a:lnTo>
                      <a:pt x="2694" y="3442"/>
                    </a:lnTo>
                    <a:lnTo>
                      <a:pt x="2696" y="3438"/>
                    </a:lnTo>
                    <a:lnTo>
                      <a:pt x="2696" y="3434"/>
                    </a:lnTo>
                    <a:lnTo>
                      <a:pt x="2696" y="3430"/>
                    </a:lnTo>
                    <a:lnTo>
                      <a:pt x="2698" y="3422"/>
                    </a:lnTo>
                    <a:lnTo>
                      <a:pt x="2700" y="3418"/>
                    </a:lnTo>
                    <a:lnTo>
                      <a:pt x="2698" y="3416"/>
                    </a:lnTo>
                    <a:lnTo>
                      <a:pt x="2696" y="3414"/>
                    </a:lnTo>
                    <a:lnTo>
                      <a:pt x="2694" y="3416"/>
                    </a:lnTo>
                    <a:lnTo>
                      <a:pt x="2692" y="3416"/>
                    </a:lnTo>
                    <a:lnTo>
                      <a:pt x="2692" y="3420"/>
                    </a:lnTo>
                    <a:lnTo>
                      <a:pt x="2694" y="3424"/>
                    </a:lnTo>
                    <a:lnTo>
                      <a:pt x="2692" y="3424"/>
                    </a:lnTo>
                    <a:lnTo>
                      <a:pt x="2688" y="3422"/>
                    </a:lnTo>
                    <a:lnTo>
                      <a:pt x="2686" y="3422"/>
                    </a:lnTo>
                    <a:lnTo>
                      <a:pt x="2684" y="3432"/>
                    </a:lnTo>
                    <a:lnTo>
                      <a:pt x="2680" y="3444"/>
                    </a:lnTo>
                    <a:lnTo>
                      <a:pt x="2678" y="3444"/>
                    </a:lnTo>
                    <a:lnTo>
                      <a:pt x="2676" y="3444"/>
                    </a:lnTo>
                    <a:lnTo>
                      <a:pt x="2674" y="3444"/>
                    </a:lnTo>
                    <a:lnTo>
                      <a:pt x="2670" y="3452"/>
                    </a:lnTo>
                    <a:lnTo>
                      <a:pt x="2666" y="3458"/>
                    </a:lnTo>
                    <a:lnTo>
                      <a:pt x="2660" y="3462"/>
                    </a:lnTo>
                    <a:lnTo>
                      <a:pt x="2654" y="3468"/>
                    </a:lnTo>
                    <a:lnTo>
                      <a:pt x="2646" y="3476"/>
                    </a:lnTo>
                    <a:lnTo>
                      <a:pt x="2638" y="3488"/>
                    </a:lnTo>
                    <a:lnTo>
                      <a:pt x="2628" y="3496"/>
                    </a:lnTo>
                    <a:lnTo>
                      <a:pt x="2614" y="3508"/>
                    </a:lnTo>
                    <a:lnTo>
                      <a:pt x="2616" y="3510"/>
                    </a:lnTo>
                    <a:lnTo>
                      <a:pt x="2618" y="3512"/>
                    </a:lnTo>
                    <a:lnTo>
                      <a:pt x="2618" y="3516"/>
                    </a:lnTo>
                    <a:lnTo>
                      <a:pt x="2614" y="3524"/>
                    </a:lnTo>
                    <a:lnTo>
                      <a:pt x="2606" y="3530"/>
                    </a:lnTo>
                    <a:lnTo>
                      <a:pt x="2598" y="3532"/>
                    </a:lnTo>
                    <a:lnTo>
                      <a:pt x="2588" y="3534"/>
                    </a:lnTo>
                    <a:lnTo>
                      <a:pt x="2578" y="3532"/>
                    </a:lnTo>
                    <a:lnTo>
                      <a:pt x="2558" y="3528"/>
                    </a:lnTo>
                    <a:lnTo>
                      <a:pt x="2546" y="3528"/>
                    </a:lnTo>
                    <a:lnTo>
                      <a:pt x="2538" y="3532"/>
                    </a:lnTo>
                    <a:lnTo>
                      <a:pt x="2522" y="3538"/>
                    </a:lnTo>
                    <a:lnTo>
                      <a:pt x="2514" y="3538"/>
                    </a:lnTo>
                    <a:lnTo>
                      <a:pt x="2512" y="3538"/>
                    </a:lnTo>
                    <a:lnTo>
                      <a:pt x="2510" y="3536"/>
                    </a:lnTo>
                    <a:lnTo>
                      <a:pt x="2510" y="3528"/>
                    </a:lnTo>
                    <a:lnTo>
                      <a:pt x="2510" y="3522"/>
                    </a:lnTo>
                    <a:lnTo>
                      <a:pt x="2506" y="3522"/>
                    </a:lnTo>
                    <a:lnTo>
                      <a:pt x="2502" y="3522"/>
                    </a:lnTo>
                    <a:lnTo>
                      <a:pt x="2496" y="3522"/>
                    </a:lnTo>
                    <a:lnTo>
                      <a:pt x="2492" y="3520"/>
                    </a:lnTo>
                    <a:lnTo>
                      <a:pt x="2490" y="3518"/>
                    </a:lnTo>
                    <a:lnTo>
                      <a:pt x="2492" y="3514"/>
                    </a:lnTo>
                    <a:lnTo>
                      <a:pt x="2496" y="3510"/>
                    </a:lnTo>
                    <a:lnTo>
                      <a:pt x="2496" y="3506"/>
                    </a:lnTo>
                    <a:lnTo>
                      <a:pt x="2492" y="3508"/>
                    </a:lnTo>
                    <a:lnTo>
                      <a:pt x="2490" y="3508"/>
                    </a:lnTo>
                    <a:lnTo>
                      <a:pt x="2488" y="3508"/>
                    </a:lnTo>
                    <a:lnTo>
                      <a:pt x="2486" y="3506"/>
                    </a:lnTo>
                    <a:lnTo>
                      <a:pt x="2488" y="3504"/>
                    </a:lnTo>
                    <a:lnTo>
                      <a:pt x="2490" y="3504"/>
                    </a:lnTo>
                    <a:lnTo>
                      <a:pt x="2494" y="3504"/>
                    </a:lnTo>
                    <a:lnTo>
                      <a:pt x="2496" y="3502"/>
                    </a:lnTo>
                    <a:lnTo>
                      <a:pt x="2498" y="3496"/>
                    </a:lnTo>
                    <a:lnTo>
                      <a:pt x="2502" y="3480"/>
                    </a:lnTo>
                    <a:lnTo>
                      <a:pt x="2502" y="3474"/>
                    </a:lnTo>
                    <a:lnTo>
                      <a:pt x="2500" y="3468"/>
                    </a:lnTo>
                    <a:lnTo>
                      <a:pt x="2496" y="3462"/>
                    </a:lnTo>
                    <a:lnTo>
                      <a:pt x="2496" y="3458"/>
                    </a:lnTo>
                    <a:lnTo>
                      <a:pt x="2498" y="3454"/>
                    </a:lnTo>
                    <a:lnTo>
                      <a:pt x="2500" y="3448"/>
                    </a:lnTo>
                    <a:lnTo>
                      <a:pt x="2498" y="3440"/>
                    </a:lnTo>
                    <a:lnTo>
                      <a:pt x="2494" y="3434"/>
                    </a:lnTo>
                    <a:lnTo>
                      <a:pt x="2490" y="3428"/>
                    </a:lnTo>
                    <a:lnTo>
                      <a:pt x="2486" y="3426"/>
                    </a:lnTo>
                    <a:lnTo>
                      <a:pt x="2484" y="3426"/>
                    </a:lnTo>
                    <a:lnTo>
                      <a:pt x="2480" y="3430"/>
                    </a:lnTo>
                    <a:lnTo>
                      <a:pt x="2476" y="3444"/>
                    </a:lnTo>
                    <a:lnTo>
                      <a:pt x="2470" y="3456"/>
                    </a:lnTo>
                    <a:lnTo>
                      <a:pt x="2470" y="3466"/>
                    </a:lnTo>
                    <a:lnTo>
                      <a:pt x="2468" y="3498"/>
                    </a:lnTo>
                    <a:lnTo>
                      <a:pt x="2464" y="3486"/>
                    </a:lnTo>
                    <a:lnTo>
                      <a:pt x="2460" y="3478"/>
                    </a:lnTo>
                    <a:lnTo>
                      <a:pt x="2458" y="3468"/>
                    </a:lnTo>
                    <a:lnTo>
                      <a:pt x="2452" y="3462"/>
                    </a:lnTo>
                    <a:lnTo>
                      <a:pt x="2448" y="3456"/>
                    </a:lnTo>
                    <a:lnTo>
                      <a:pt x="2448" y="3454"/>
                    </a:lnTo>
                    <a:lnTo>
                      <a:pt x="2448" y="3450"/>
                    </a:lnTo>
                    <a:lnTo>
                      <a:pt x="2444" y="3444"/>
                    </a:lnTo>
                    <a:lnTo>
                      <a:pt x="2442" y="3438"/>
                    </a:lnTo>
                    <a:lnTo>
                      <a:pt x="2442" y="3434"/>
                    </a:lnTo>
                    <a:lnTo>
                      <a:pt x="2442" y="3428"/>
                    </a:lnTo>
                    <a:lnTo>
                      <a:pt x="2444" y="3420"/>
                    </a:lnTo>
                    <a:lnTo>
                      <a:pt x="2442" y="3414"/>
                    </a:lnTo>
                    <a:lnTo>
                      <a:pt x="2440" y="3408"/>
                    </a:lnTo>
                    <a:lnTo>
                      <a:pt x="2438" y="3402"/>
                    </a:lnTo>
                    <a:lnTo>
                      <a:pt x="2438" y="3400"/>
                    </a:lnTo>
                    <a:lnTo>
                      <a:pt x="2442" y="3400"/>
                    </a:lnTo>
                    <a:lnTo>
                      <a:pt x="2444" y="3404"/>
                    </a:lnTo>
                    <a:lnTo>
                      <a:pt x="2448" y="3404"/>
                    </a:lnTo>
                    <a:lnTo>
                      <a:pt x="2448" y="3406"/>
                    </a:lnTo>
                    <a:lnTo>
                      <a:pt x="2446" y="3408"/>
                    </a:lnTo>
                    <a:lnTo>
                      <a:pt x="2444" y="3410"/>
                    </a:lnTo>
                    <a:lnTo>
                      <a:pt x="2448" y="3410"/>
                    </a:lnTo>
                    <a:lnTo>
                      <a:pt x="2450" y="3412"/>
                    </a:lnTo>
                    <a:lnTo>
                      <a:pt x="2448" y="3414"/>
                    </a:lnTo>
                    <a:lnTo>
                      <a:pt x="2450" y="3416"/>
                    </a:lnTo>
                    <a:lnTo>
                      <a:pt x="2454" y="3420"/>
                    </a:lnTo>
                    <a:lnTo>
                      <a:pt x="2456" y="3422"/>
                    </a:lnTo>
                    <a:lnTo>
                      <a:pt x="2458" y="3422"/>
                    </a:lnTo>
                    <a:lnTo>
                      <a:pt x="2460" y="3422"/>
                    </a:lnTo>
                    <a:lnTo>
                      <a:pt x="2460" y="3420"/>
                    </a:lnTo>
                    <a:lnTo>
                      <a:pt x="2460" y="3418"/>
                    </a:lnTo>
                    <a:lnTo>
                      <a:pt x="2462" y="3416"/>
                    </a:lnTo>
                    <a:lnTo>
                      <a:pt x="2464" y="3412"/>
                    </a:lnTo>
                    <a:lnTo>
                      <a:pt x="2466" y="3406"/>
                    </a:lnTo>
                    <a:lnTo>
                      <a:pt x="2466" y="3402"/>
                    </a:lnTo>
                    <a:lnTo>
                      <a:pt x="2468" y="3400"/>
                    </a:lnTo>
                    <a:lnTo>
                      <a:pt x="2468" y="3402"/>
                    </a:lnTo>
                    <a:lnTo>
                      <a:pt x="2474" y="3404"/>
                    </a:lnTo>
                    <a:lnTo>
                      <a:pt x="2476" y="3404"/>
                    </a:lnTo>
                    <a:lnTo>
                      <a:pt x="2476" y="3402"/>
                    </a:lnTo>
                    <a:lnTo>
                      <a:pt x="2478" y="3402"/>
                    </a:lnTo>
                    <a:lnTo>
                      <a:pt x="2480" y="3400"/>
                    </a:lnTo>
                    <a:lnTo>
                      <a:pt x="2480" y="3398"/>
                    </a:lnTo>
                    <a:lnTo>
                      <a:pt x="2482" y="3396"/>
                    </a:lnTo>
                    <a:lnTo>
                      <a:pt x="2482" y="3394"/>
                    </a:lnTo>
                    <a:lnTo>
                      <a:pt x="2482" y="3392"/>
                    </a:lnTo>
                    <a:lnTo>
                      <a:pt x="2482" y="3388"/>
                    </a:lnTo>
                    <a:lnTo>
                      <a:pt x="2480" y="3386"/>
                    </a:lnTo>
                    <a:lnTo>
                      <a:pt x="2482" y="3384"/>
                    </a:lnTo>
                    <a:lnTo>
                      <a:pt x="2480" y="3384"/>
                    </a:lnTo>
                    <a:lnTo>
                      <a:pt x="2478" y="3384"/>
                    </a:lnTo>
                    <a:lnTo>
                      <a:pt x="2478" y="3386"/>
                    </a:lnTo>
                    <a:lnTo>
                      <a:pt x="2476" y="3388"/>
                    </a:lnTo>
                    <a:lnTo>
                      <a:pt x="2472" y="3388"/>
                    </a:lnTo>
                    <a:lnTo>
                      <a:pt x="2470" y="3388"/>
                    </a:lnTo>
                    <a:lnTo>
                      <a:pt x="2468" y="3382"/>
                    </a:lnTo>
                    <a:lnTo>
                      <a:pt x="2466" y="3378"/>
                    </a:lnTo>
                    <a:lnTo>
                      <a:pt x="2468" y="3374"/>
                    </a:lnTo>
                    <a:lnTo>
                      <a:pt x="2468" y="3372"/>
                    </a:lnTo>
                    <a:lnTo>
                      <a:pt x="2466" y="3370"/>
                    </a:lnTo>
                    <a:lnTo>
                      <a:pt x="2464" y="3370"/>
                    </a:lnTo>
                    <a:lnTo>
                      <a:pt x="2464" y="3374"/>
                    </a:lnTo>
                    <a:lnTo>
                      <a:pt x="2462" y="3378"/>
                    </a:lnTo>
                    <a:lnTo>
                      <a:pt x="2462" y="3380"/>
                    </a:lnTo>
                    <a:lnTo>
                      <a:pt x="2460" y="3380"/>
                    </a:lnTo>
                    <a:lnTo>
                      <a:pt x="2456" y="3380"/>
                    </a:lnTo>
                    <a:lnTo>
                      <a:pt x="2452" y="3382"/>
                    </a:lnTo>
                    <a:lnTo>
                      <a:pt x="2450" y="3384"/>
                    </a:lnTo>
                    <a:lnTo>
                      <a:pt x="2446" y="3384"/>
                    </a:lnTo>
                    <a:lnTo>
                      <a:pt x="2444" y="3384"/>
                    </a:lnTo>
                    <a:lnTo>
                      <a:pt x="2444" y="3388"/>
                    </a:lnTo>
                    <a:lnTo>
                      <a:pt x="2442" y="3394"/>
                    </a:lnTo>
                    <a:lnTo>
                      <a:pt x="2434" y="3388"/>
                    </a:lnTo>
                    <a:lnTo>
                      <a:pt x="2422" y="3378"/>
                    </a:lnTo>
                    <a:lnTo>
                      <a:pt x="2414" y="3368"/>
                    </a:lnTo>
                    <a:lnTo>
                      <a:pt x="2410" y="3364"/>
                    </a:lnTo>
                    <a:lnTo>
                      <a:pt x="2410" y="3358"/>
                    </a:lnTo>
                    <a:lnTo>
                      <a:pt x="2410" y="3354"/>
                    </a:lnTo>
                    <a:lnTo>
                      <a:pt x="2408" y="3352"/>
                    </a:lnTo>
                    <a:lnTo>
                      <a:pt x="2402" y="3350"/>
                    </a:lnTo>
                    <a:lnTo>
                      <a:pt x="2394" y="3350"/>
                    </a:lnTo>
                    <a:lnTo>
                      <a:pt x="2392" y="3348"/>
                    </a:lnTo>
                    <a:lnTo>
                      <a:pt x="2392" y="3344"/>
                    </a:lnTo>
                    <a:lnTo>
                      <a:pt x="2390" y="3338"/>
                    </a:lnTo>
                    <a:lnTo>
                      <a:pt x="2386" y="3330"/>
                    </a:lnTo>
                    <a:lnTo>
                      <a:pt x="2382" y="3320"/>
                    </a:lnTo>
                    <a:lnTo>
                      <a:pt x="2376" y="3302"/>
                    </a:lnTo>
                    <a:lnTo>
                      <a:pt x="2370" y="3290"/>
                    </a:lnTo>
                    <a:lnTo>
                      <a:pt x="2366" y="3284"/>
                    </a:lnTo>
                    <a:lnTo>
                      <a:pt x="2364" y="3280"/>
                    </a:lnTo>
                    <a:lnTo>
                      <a:pt x="2362" y="3270"/>
                    </a:lnTo>
                    <a:lnTo>
                      <a:pt x="2360" y="3266"/>
                    </a:lnTo>
                    <a:lnTo>
                      <a:pt x="2358" y="3264"/>
                    </a:lnTo>
                    <a:lnTo>
                      <a:pt x="2352" y="3262"/>
                    </a:lnTo>
                    <a:lnTo>
                      <a:pt x="2346" y="3260"/>
                    </a:lnTo>
                    <a:lnTo>
                      <a:pt x="2346" y="3258"/>
                    </a:lnTo>
                    <a:lnTo>
                      <a:pt x="2346" y="3254"/>
                    </a:lnTo>
                    <a:lnTo>
                      <a:pt x="2350" y="3250"/>
                    </a:lnTo>
                    <a:lnTo>
                      <a:pt x="2354" y="3248"/>
                    </a:lnTo>
                    <a:lnTo>
                      <a:pt x="2360" y="3250"/>
                    </a:lnTo>
                    <a:lnTo>
                      <a:pt x="2362" y="3248"/>
                    </a:lnTo>
                    <a:lnTo>
                      <a:pt x="2362" y="3246"/>
                    </a:lnTo>
                    <a:lnTo>
                      <a:pt x="2354" y="3228"/>
                    </a:lnTo>
                    <a:lnTo>
                      <a:pt x="2354" y="3224"/>
                    </a:lnTo>
                    <a:lnTo>
                      <a:pt x="2356" y="3224"/>
                    </a:lnTo>
                    <a:lnTo>
                      <a:pt x="2364" y="3226"/>
                    </a:lnTo>
                    <a:lnTo>
                      <a:pt x="2372" y="3230"/>
                    </a:lnTo>
                    <a:lnTo>
                      <a:pt x="2376" y="3232"/>
                    </a:lnTo>
                    <a:lnTo>
                      <a:pt x="2378" y="3230"/>
                    </a:lnTo>
                    <a:lnTo>
                      <a:pt x="2384" y="3226"/>
                    </a:lnTo>
                    <a:lnTo>
                      <a:pt x="2390" y="3226"/>
                    </a:lnTo>
                    <a:lnTo>
                      <a:pt x="2392" y="3224"/>
                    </a:lnTo>
                    <a:lnTo>
                      <a:pt x="2394" y="3216"/>
                    </a:lnTo>
                    <a:lnTo>
                      <a:pt x="2396" y="3212"/>
                    </a:lnTo>
                    <a:lnTo>
                      <a:pt x="2398" y="3212"/>
                    </a:lnTo>
                    <a:lnTo>
                      <a:pt x="2406" y="3218"/>
                    </a:lnTo>
                    <a:lnTo>
                      <a:pt x="2412" y="3222"/>
                    </a:lnTo>
                    <a:lnTo>
                      <a:pt x="2416" y="3224"/>
                    </a:lnTo>
                    <a:lnTo>
                      <a:pt x="2424" y="3224"/>
                    </a:lnTo>
                    <a:lnTo>
                      <a:pt x="2430" y="3222"/>
                    </a:lnTo>
                    <a:lnTo>
                      <a:pt x="2436" y="3218"/>
                    </a:lnTo>
                    <a:lnTo>
                      <a:pt x="2438" y="3218"/>
                    </a:lnTo>
                    <a:lnTo>
                      <a:pt x="2440" y="3220"/>
                    </a:lnTo>
                    <a:lnTo>
                      <a:pt x="2442" y="3222"/>
                    </a:lnTo>
                    <a:lnTo>
                      <a:pt x="2444" y="3232"/>
                    </a:lnTo>
                    <a:lnTo>
                      <a:pt x="2448" y="3238"/>
                    </a:lnTo>
                    <a:lnTo>
                      <a:pt x="2452" y="3244"/>
                    </a:lnTo>
                    <a:lnTo>
                      <a:pt x="2452" y="3220"/>
                    </a:lnTo>
                    <a:lnTo>
                      <a:pt x="2414" y="3146"/>
                    </a:lnTo>
                    <a:lnTo>
                      <a:pt x="2378" y="3050"/>
                    </a:lnTo>
                    <a:lnTo>
                      <a:pt x="2372" y="3006"/>
                    </a:lnTo>
                    <a:lnTo>
                      <a:pt x="2378" y="2910"/>
                    </a:lnTo>
                    <a:lnTo>
                      <a:pt x="2378" y="2868"/>
                    </a:lnTo>
                    <a:lnTo>
                      <a:pt x="2392" y="2778"/>
                    </a:lnTo>
                    <a:lnTo>
                      <a:pt x="2386" y="2780"/>
                    </a:lnTo>
                    <a:lnTo>
                      <a:pt x="2382" y="2780"/>
                    </a:lnTo>
                    <a:lnTo>
                      <a:pt x="2380" y="2778"/>
                    </a:lnTo>
                    <a:lnTo>
                      <a:pt x="2380" y="2776"/>
                    </a:lnTo>
                    <a:lnTo>
                      <a:pt x="2378" y="2770"/>
                    </a:lnTo>
                    <a:lnTo>
                      <a:pt x="2376" y="2768"/>
                    </a:lnTo>
                    <a:lnTo>
                      <a:pt x="2374" y="2768"/>
                    </a:lnTo>
                    <a:lnTo>
                      <a:pt x="2376" y="2768"/>
                    </a:lnTo>
                    <a:lnTo>
                      <a:pt x="2378" y="2770"/>
                    </a:lnTo>
                    <a:lnTo>
                      <a:pt x="2380" y="2776"/>
                    </a:lnTo>
                    <a:lnTo>
                      <a:pt x="2380" y="2778"/>
                    </a:lnTo>
                    <a:lnTo>
                      <a:pt x="2382" y="2780"/>
                    </a:lnTo>
                    <a:lnTo>
                      <a:pt x="2386" y="2780"/>
                    </a:lnTo>
                    <a:lnTo>
                      <a:pt x="2392" y="2778"/>
                    </a:lnTo>
                    <a:lnTo>
                      <a:pt x="2390" y="2764"/>
                    </a:lnTo>
                    <a:lnTo>
                      <a:pt x="2394" y="2746"/>
                    </a:lnTo>
                    <a:lnTo>
                      <a:pt x="2390" y="2726"/>
                    </a:lnTo>
                    <a:lnTo>
                      <a:pt x="2386" y="2674"/>
                    </a:lnTo>
                    <a:lnTo>
                      <a:pt x="2384" y="2658"/>
                    </a:lnTo>
                    <a:lnTo>
                      <a:pt x="2386" y="2626"/>
                    </a:lnTo>
                    <a:lnTo>
                      <a:pt x="2360" y="2586"/>
                    </a:lnTo>
                    <a:lnTo>
                      <a:pt x="2336" y="2534"/>
                    </a:lnTo>
                    <a:lnTo>
                      <a:pt x="2284" y="2470"/>
                    </a:lnTo>
                    <a:lnTo>
                      <a:pt x="2274" y="2434"/>
                    </a:lnTo>
                    <a:lnTo>
                      <a:pt x="2302" y="2390"/>
                    </a:lnTo>
                    <a:lnTo>
                      <a:pt x="2334" y="2368"/>
                    </a:lnTo>
                    <a:lnTo>
                      <a:pt x="2352" y="2336"/>
                    </a:lnTo>
                    <a:lnTo>
                      <a:pt x="2346" y="2304"/>
                    </a:lnTo>
                    <a:lnTo>
                      <a:pt x="2318" y="2270"/>
                    </a:lnTo>
                    <a:lnTo>
                      <a:pt x="2280" y="2246"/>
                    </a:lnTo>
                    <a:lnTo>
                      <a:pt x="2264" y="2186"/>
                    </a:lnTo>
                    <a:lnTo>
                      <a:pt x="2274" y="2140"/>
                    </a:lnTo>
                    <a:lnTo>
                      <a:pt x="2288" y="2090"/>
                    </a:lnTo>
                    <a:lnTo>
                      <a:pt x="2290" y="2086"/>
                    </a:lnTo>
                    <a:lnTo>
                      <a:pt x="2296" y="2086"/>
                    </a:lnTo>
                    <a:lnTo>
                      <a:pt x="2308" y="2088"/>
                    </a:lnTo>
                    <a:lnTo>
                      <a:pt x="2328" y="2096"/>
                    </a:lnTo>
                    <a:lnTo>
                      <a:pt x="2370" y="2082"/>
                    </a:lnTo>
                    <a:lnTo>
                      <a:pt x="2376" y="2058"/>
                    </a:lnTo>
                    <a:lnTo>
                      <a:pt x="2440" y="2024"/>
                    </a:lnTo>
                    <a:lnTo>
                      <a:pt x="2384" y="1780"/>
                    </a:lnTo>
                    <a:lnTo>
                      <a:pt x="2264" y="1588"/>
                    </a:lnTo>
                    <a:lnTo>
                      <a:pt x="2204" y="1444"/>
                    </a:lnTo>
                    <a:lnTo>
                      <a:pt x="2204" y="1264"/>
                    </a:lnTo>
                    <a:lnTo>
                      <a:pt x="2212" y="1228"/>
                    </a:lnTo>
                    <a:lnTo>
                      <a:pt x="2224" y="1194"/>
                    </a:lnTo>
                    <a:lnTo>
                      <a:pt x="2232" y="1174"/>
                    </a:lnTo>
                    <a:lnTo>
                      <a:pt x="2240" y="1156"/>
                    </a:lnTo>
                    <a:lnTo>
                      <a:pt x="2248" y="1138"/>
                    </a:lnTo>
                    <a:lnTo>
                      <a:pt x="2258" y="1112"/>
                    </a:lnTo>
                    <a:lnTo>
                      <a:pt x="2282" y="1046"/>
                    </a:lnTo>
                    <a:lnTo>
                      <a:pt x="2276" y="1048"/>
                    </a:lnTo>
                    <a:lnTo>
                      <a:pt x="2274" y="1046"/>
                    </a:lnTo>
                    <a:lnTo>
                      <a:pt x="2270" y="1038"/>
                    </a:lnTo>
                    <a:lnTo>
                      <a:pt x="2266" y="1032"/>
                    </a:lnTo>
                    <a:lnTo>
                      <a:pt x="2262" y="1026"/>
                    </a:lnTo>
                    <a:lnTo>
                      <a:pt x="2256" y="1018"/>
                    </a:lnTo>
                    <a:lnTo>
                      <a:pt x="2246" y="1014"/>
                    </a:lnTo>
                    <a:lnTo>
                      <a:pt x="2236" y="1006"/>
                    </a:lnTo>
                    <a:lnTo>
                      <a:pt x="2234" y="1004"/>
                    </a:lnTo>
                    <a:lnTo>
                      <a:pt x="2232" y="1000"/>
                    </a:lnTo>
                    <a:lnTo>
                      <a:pt x="2234" y="998"/>
                    </a:lnTo>
                    <a:lnTo>
                      <a:pt x="2234" y="994"/>
                    </a:lnTo>
                    <a:lnTo>
                      <a:pt x="2242" y="988"/>
                    </a:lnTo>
                    <a:lnTo>
                      <a:pt x="2250" y="982"/>
                    </a:lnTo>
                    <a:lnTo>
                      <a:pt x="2262" y="978"/>
                    </a:lnTo>
                    <a:lnTo>
                      <a:pt x="2274" y="974"/>
                    </a:lnTo>
                    <a:lnTo>
                      <a:pt x="2286" y="974"/>
                    </a:lnTo>
                    <a:lnTo>
                      <a:pt x="2292" y="974"/>
                    </a:lnTo>
                    <a:lnTo>
                      <a:pt x="2296" y="972"/>
                    </a:lnTo>
                    <a:lnTo>
                      <a:pt x="2298" y="968"/>
                    </a:lnTo>
                    <a:lnTo>
                      <a:pt x="2300" y="966"/>
                    </a:lnTo>
                    <a:lnTo>
                      <a:pt x="2298" y="956"/>
                    </a:lnTo>
                    <a:lnTo>
                      <a:pt x="2294" y="946"/>
                    </a:lnTo>
                    <a:lnTo>
                      <a:pt x="2284" y="936"/>
                    </a:lnTo>
                    <a:lnTo>
                      <a:pt x="2272" y="928"/>
                    </a:lnTo>
                    <a:lnTo>
                      <a:pt x="2258" y="922"/>
                    </a:lnTo>
                    <a:lnTo>
                      <a:pt x="2250" y="922"/>
                    </a:lnTo>
                    <a:lnTo>
                      <a:pt x="2242" y="920"/>
                    </a:lnTo>
                    <a:lnTo>
                      <a:pt x="2224" y="920"/>
                    </a:lnTo>
                    <a:lnTo>
                      <a:pt x="2208" y="918"/>
                    </a:lnTo>
                    <a:lnTo>
                      <a:pt x="2182" y="912"/>
                    </a:lnTo>
                    <a:lnTo>
                      <a:pt x="2174" y="912"/>
                    </a:lnTo>
                    <a:lnTo>
                      <a:pt x="2172" y="912"/>
                    </a:lnTo>
                    <a:lnTo>
                      <a:pt x="2172" y="914"/>
                    </a:lnTo>
                    <a:lnTo>
                      <a:pt x="2174" y="918"/>
                    </a:lnTo>
                    <a:lnTo>
                      <a:pt x="2186" y="928"/>
                    </a:lnTo>
                    <a:lnTo>
                      <a:pt x="2192" y="934"/>
                    </a:lnTo>
                    <a:lnTo>
                      <a:pt x="2196" y="942"/>
                    </a:lnTo>
                    <a:lnTo>
                      <a:pt x="2198" y="948"/>
                    </a:lnTo>
                    <a:lnTo>
                      <a:pt x="2200" y="954"/>
                    </a:lnTo>
                    <a:lnTo>
                      <a:pt x="2196" y="966"/>
                    </a:lnTo>
                    <a:lnTo>
                      <a:pt x="2192" y="978"/>
                    </a:lnTo>
                    <a:lnTo>
                      <a:pt x="2188" y="990"/>
                    </a:lnTo>
                    <a:lnTo>
                      <a:pt x="2186" y="1000"/>
                    </a:lnTo>
                    <a:lnTo>
                      <a:pt x="2186" y="1006"/>
                    </a:lnTo>
                    <a:lnTo>
                      <a:pt x="2188" y="1012"/>
                    </a:lnTo>
                    <a:lnTo>
                      <a:pt x="2194" y="1016"/>
                    </a:lnTo>
                    <a:lnTo>
                      <a:pt x="2200" y="1022"/>
                    </a:lnTo>
                    <a:lnTo>
                      <a:pt x="2212" y="1032"/>
                    </a:lnTo>
                    <a:lnTo>
                      <a:pt x="2216" y="1036"/>
                    </a:lnTo>
                    <a:lnTo>
                      <a:pt x="2218" y="1040"/>
                    </a:lnTo>
                    <a:lnTo>
                      <a:pt x="2216" y="1046"/>
                    </a:lnTo>
                    <a:lnTo>
                      <a:pt x="2214" y="1054"/>
                    </a:lnTo>
                    <a:lnTo>
                      <a:pt x="2208" y="1062"/>
                    </a:lnTo>
                    <a:lnTo>
                      <a:pt x="2204" y="1072"/>
                    </a:lnTo>
                    <a:lnTo>
                      <a:pt x="2200" y="1084"/>
                    </a:lnTo>
                    <a:lnTo>
                      <a:pt x="2202" y="1098"/>
                    </a:lnTo>
                    <a:lnTo>
                      <a:pt x="2202" y="1106"/>
                    </a:lnTo>
                    <a:lnTo>
                      <a:pt x="2200" y="1104"/>
                    </a:lnTo>
                    <a:lnTo>
                      <a:pt x="2192" y="1096"/>
                    </a:lnTo>
                    <a:lnTo>
                      <a:pt x="2180" y="1084"/>
                    </a:lnTo>
                    <a:lnTo>
                      <a:pt x="2166" y="1072"/>
                    </a:lnTo>
                    <a:lnTo>
                      <a:pt x="2156" y="1068"/>
                    </a:lnTo>
                    <a:lnTo>
                      <a:pt x="2148" y="1066"/>
                    </a:lnTo>
                    <a:lnTo>
                      <a:pt x="2136" y="1064"/>
                    </a:lnTo>
                    <a:lnTo>
                      <a:pt x="2126" y="1066"/>
                    </a:lnTo>
                    <a:lnTo>
                      <a:pt x="2114" y="1070"/>
                    </a:lnTo>
                    <a:lnTo>
                      <a:pt x="2102" y="1076"/>
                    </a:lnTo>
                    <a:lnTo>
                      <a:pt x="2078" y="1092"/>
                    </a:lnTo>
                    <a:lnTo>
                      <a:pt x="2056" y="1104"/>
                    </a:lnTo>
                    <a:lnTo>
                      <a:pt x="2040" y="1114"/>
                    </a:lnTo>
                    <a:lnTo>
                      <a:pt x="2028" y="1122"/>
                    </a:lnTo>
                    <a:lnTo>
                      <a:pt x="2022" y="1130"/>
                    </a:lnTo>
                    <a:lnTo>
                      <a:pt x="2020" y="1134"/>
                    </a:lnTo>
                    <a:lnTo>
                      <a:pt x="2022" y="1140"/>
                    </a:lnTo>
                    <a:lnTo>
                      <a:pt x="2026" y="1150"/>
                    </a:lnTo>
                    <a:lnTo>
                      <a:pt x="2040" y="1166"/>
                    </a:lnTo>
                    <a:lnTo>
                      <a:pt x="2052" y="1180"/>
                    </a:lnTo>
                    <a:lnTo>
                      <a:pt x="2054" y="1186"/>
                    </a:lnTo>
                    <a:lnTo>
                      <a:pt x="2054" y="1192"/>
                    </a:lnTo>
                    <a:lnTo>
                      <a:pt x="2054" y="1196"/>
                    </a:lnTo>
                    <a:lnTo>
                      <a:pt x="2050" y="1198"/>
                    </a:lnTo>
                    <a:lnTo>
                      <a:pt x="2046" y="1200"/>
                    </a:lnTo>
                    <a:lnTo>
                      <a:pt x="2040" y="1202"/>
                    </a:lnTo>
                    <a:lnTo>
                      <a:pt x="2026" y="1202"/>
                    </a:lnTo>
                    <a:lnTo>
                      <a:pt x="2006" y="1198"/>
                    </a:lnTo>
                    <a:lnTo>
                      <a:pt x="1984" y="1190"/>
                    </a:lnTo>
                    <a:lnTo>
                      <a:pt x="1958" y="1180"/>
                    </a:lnTo>
                    <a:lnTo>
                      <a:pt x="1934" y="1170"/>
                    </a:lnTo>
                    <a:lnTo>
                      <a:pt x="1916" y="1164"/>
                    </a:lnTo>
                    <a:lnTo>
                      <a:pt x="1900" y="1162"/>
                    </a:lnTo>
                    <a:lnTo>
                      <a:pt x="1892" y="1164"/>
                    </a:lnTo>
                    <a:lnTo>
                      <a:pt x="1888" y="1166"/>
                    </a:lnTo>
                    <a:lnTo>
                      <a:pt x="1886" y="1170"/>
                    </a:lnTo>
                    <a:lnTo>
                      <a:pt x="1886" y="1176"/>
                    </a:lnTo>
                    <a:lnTo>
                      <a:pt x="1892" y="1186"/>
                    </a:lnTo>
                    <a:lnTo>
                      <a:pt x="1900" y="1196"/>
                    </a:lnTo>
                    <a:lnTo>
                      <a:pt x="1912" y="1206"/>
                    </a:lnTo>
                    <a:lnTo>
                      <a:pt x="1924" y="1214"/>
                    </a:lnTo>
                    <a:lnTo>
                      <a:pt x="1946" y="1222"/>
                    </a:lnTo>
                    <a:lnTo>
                      <a:pt x="1954" y="1226"/>
                    </a:lnTo>
                    <a:lnTo>
                      <a:pt x="1956" y="1228"/>
                    </a:lnTo>
                    <a:lnTo>
                      <a:pt x="1956" y="1232"/>
                    </a:lnTo>
                    <a:lnTo>
                      <a:pt x="1952" y="1238"/>
                    </a:lnTo>
                    <a:lnTo>
                      <a:pt x="1940" y="1246"/>
                    </a:lnTo>
                    <a:lnTo>
                      <a:pt x="1926" y="1252"/>
                    </a:lnTo>
                    <a:lnTo>
                      <a:pt x="1920" y="1252"/>
                    </a:lnTo>
                    <a:lnTo>
                      <a:pt x="1916" y="1252"/>
                    </a:lnTo>
                    <a:lnTo>
                      <a:pt x="1908" y="1248"/>
                    </a:lnTo>
                    <a:lnTo>
                      <a:pt x="1902" y="1240"/>
                    </a:lnTo>
                    <a:lnTo>
                      <a:pt x="1894" y="1232"/>
                    </a:lnTo>
                    <a:lnTo>
                      <a:pt x="1886" y="1224"/>
                    </a:lnTo>
                    <a:lnTo>
                      <a:pt x="1874" y="1216"/>
                    </a:lnTo>
                    <a:lnTo>
                      <a:pt x="1868" y="1212"/>
                    </a:lnTo>
                    <a:lnTo>
                      <a:pt x="1858" y="1210"/>
                    </a:lnTo>
                    <a:lnTo>
                      <a:pt x="1844" y="1206"/>
                    </a:lnTo>
                    <a:lnTo>
                      <a:pt x="1836" y="1202"/>
                    </a:lnTo>
                    <a:lnTo>
                      <a:pt x="1832" y="1196"/>
                    </a:lnTo>
                    <a:lnTo>
                      <a:pt x="1832" y="1188"/>
                    </a:lnTo>
                    <a:lnTo>
                      <a:pt x="1832" y="1182"/>
                    </a:lnTo>
                    <a:lnTo>
                      <a:pt x="1830" y="1174"/>
                    </a:lnTo>
                    <a:lnTo>
                      <a:pt x="1826" y="1164"/>
                    </a:lnTo>
                    <a:lnTo>
                      <a:pt x="1818" y="1156"/>
                    </a:lnTo>
                    <a:lnTo>
                      <a:pt x="1814" y="1152"/>
                    </a:lnTo>
                    <a:lnTo>
                      <a:pt x="1812" y="1148"/>
                    </a:lnTo>
                    <a:lnTo>
                      <a:pt x="1812" y="1144"/>
                    </a:lnTo>
                    <a:lnTo>
                      <a:pt x="1812" y="1140"/>
                    </a:lnTo>
                    <a:lnTo>
                      <a:pt x="1816" y="1134"/>
                    </a:lnTo>
                    <a:lnTo>
                      <a:pt x="1822" y="1128"/>
                    </a:lnTo>
                    <a:lnTo>
                      <a:pt x="1826" y="1122"/>
                    </a:lnTo>
                    <a:lnTo>
                      <a:pt x="1830" y="1114"/>
                    </a:lnTo>
                    <a:lnTo>
                      <a:pt x="1828" y="1110"/>
                    </a:lnTo>
                    <a:lnTo>
                      <a:pt x="1826" y="1106"/>
                    </a:lnTo>
                    <a:lnTo>
                      <a:pt x="1822" y="1100"/>
                    </a:lnTo>
                    <a:lnTo>
                      <a:pt x="1816" y="1096"/>
                    </a:lnTo>
                    <a:lnTo>
                      <a:pt x="1800" y="1084"/>
                    </a:lnTo>
                    <a:lnTo>
                      <a:pt x="1784" y="1076"/>
                    </a:lnTo>
                    <a:lnTo>
                      <a:pt x="1758" y="1060"/>
                    </a:lnTo>
                    <a:lnTo>
                      <a:pt x="1746" y="1054"/>
                    </a:lnTo>
                    <a:lnTo>
                      <a:pt x="1738" y="1046"/>
                    </a:lnTo>
                    <a:lnTo>
                      <a:pt x="1730" y="1036"/>
                    </a:lnTo>
                    <a:lnTo>
                      <a:pt x="1726" y="1026"/>
                    </a:lnTo>
                    <a:lnTo>
                      <a:pt x="1724" y="1018"/>
                    </a:lnTo>
                    <a:lnTo>
                      <a:pt x="1726" y="1016"/>
                    </a:lnTo>
                    <a:lnTo>
                      <a:pt x="1736" y="1026"/>
                    </a:lnTo>
                    <a:lnTo>
                      <a:pt x="1746" y="1036"/>
                    </a:lnTo>
                    <a:lnTo>
                      <a:pt x="1762" y="1044"/>
                    </a:lnTo>
                    <a:lnTo>
                      <a:pt x="1782" y="1054"/>
                    </a:lnTo>
                    <a:lnTo>
                      <a:pt x="1808" y="1060"/>
                    </a:lnTo>
                    <a:lnTo>
                      <a:pt x="1836" y="1066"/>
                    </a:lnTo>
                    <a:lnTo>
                      <a:pt x="1864" y="1074"/>
                    </a:lnTo>
                    <a:lnTo>
                      <a:pt x="1920" y="1092"/>
                    </a:lnTo>
                    <a:lnTo>
                      <a:pt x="1948" y="1098"/>
                    </a:lnTo>
                    <a:lnTo>
                      <a:pt x="1962" y="1100"/>
                    </a:lnTo>
                    <a:lnTo>
                      <a:pt x="1976" y="1100"/>
                    </a:lnTo>
                    <a:lnTo>
                      <a:pt x="1990" y="1098"/>
                    </a:lnTo>
                    <a:lnTo>
                      <a:pt x="2002" y="1096"/>
                    </a:lnTo>
                    <a:lnTo>
                      <a:pt x="2016" y="1092"/>
                    </a:lnTo>
                    <a:lnTo>
                      <a:pt x="2030" y="1084"/>
                    </a:lnTo>
                    <a:lnTo>
                      <a:pt x="2052" y="1070"/>
                    </a:lnTo>
                    <a:lnTo>
                      <a:pt x="2072" y="1056"/>
                    </a:lnTo>
                    <a:lnTo>
                      <a:pt x="2084" y="1042"/>
                    </a:lnTo>
                    <a:lnTo>
                      <a:pt x="2090" y="1036"/>
                    </a:lnTo>
                    <a:lnTo>
                      <a:pt x="2092" y="1030"/>
                    </a:lnTo>
                    <a:lnTo>
                      <a:pt x="2094" y="1022"/>
                    </a:lnTo>
                    <a:lnTo>
                      <a:pt x="2092" y="1016"/>
                    </a:lnTo>
                    <a:lnTo>
                      <a:pt x="2090" y="1010"/>
                    </a:lnTo>
                    <a:lnTo>
                      <a:pt x="2086" y="1002"/>
                    </a:lnTo>
                    <a:lnTo>
                      <a:pt x="2080" y="994"/>
                    </a:lnTo>
                    <a:lnTo>
                      <a:pt x="2072" y="988"/>
                    </a:lnTo>
                    <a:lnTo>
                      <a:pt x="2050" y="970"/>
                    </a:lnTo>
                    <a:lnTo>
                      <a:pt x="2010" y="946"/>
                    </a:lnTo>
                    <a:lnTo>
                      <a:pt x="1982" y="934"/>
                    </a:lnTo>
                    <a:lnTo>
                      <a:pt x="1954" y="920"/>
                    </a:lnTo>
                    <a:lnTo>
                      <a:pt x="1910" y="896"/>
                    </a:lnTo>
                    <a:lnTo>
                      <a:pt x="1884" y="882"/>
                    </a:lnTo>
                    <a:lnTo>
                      <a:pt x="1868" y="874"/>
                    </a:lnTo>
                    <a:lnTo>
                      <a:pt x="1854" y="870"/>
                    </a:lnTo>
                    <a:lnTo>
                      <a:pt x="1844" y="870"/>
                    </a:lnTo>
                    <a:lnTo>
                      <a:pt x="1834" y="872"/>
                    </a:lnTo>
                    <a:lnTo>
                      <a:pt x="1822" y="872"/>
                    </a:lnTo>
                    <a:lnTo>
                      <a:pt x="1808" y="870"/>
                    </a:lnTo>
                    <a:lnTo>
                      <a:pt x="1786" y="866"/>
                    </a:lnTo>
                    <a:lnTo>
                      <a:pt x="1768" y="858"/>
                    </a:lnTo>
                    <a:lnTo>
                      <a:pt x="1758" y="852"/>
                    </a:lnTo>
                    <a:lnTo>
                      <a:pt x="1756" y="850"/>
                    </a:lnTo>
                    <a:lnTo>
                      <a:pt x="1756" y="846"/>
                    </a:lnTo>
                    <a:lnTo>
                      <a:pt x="1758" y="844"/>
                    </a:lnTo>
                    <a:lnTo>
                      <a:pt x="1758" y="840"/>
                    </a:lnTo>
                    <a:lnTo>
                      <a:pt x="1752" y="834"/>
                    </a:lnTo>
                    <a:lnTo>
                      <a:pt x="1740" y="828"/>
                    </a:lnTo>
                    <a:lnTo>
                      <a:pt x="1726" y="824"/>
                    </a:lnTo>
                    <a:lnTo>
                      <a:pt x="1718" y="824"/>
                    </a:lnTo>
                    <a:lnTo>
                      <a:pt x="1712" y="826"/>
                    </a:lnTo>
                    <a:lnTo>
                      <a:pt x="1710" y="830"/>
                    </a:lnTo>
                    <a:lnTo>
                      <a:pt x="1706" y="834"/>
                    </a:lnTo>
                    <a:lnTo>
                      <a:pt x="1698" y="838"/>
                    </a:lnTo>
                    <a:lnTo>
                      <a:pt x="1686" y="838"/>
                    </a:lnTo>
                    <a:lnTo>
                      <a:pt x="1666" y="834"/>
                    </a:lnTo>
                    <a:lnTo>
                      <a:pt x="1658" y="832"/>
                    </a:lnTo>
                    <a:lnTo>
                      <a:pt x="1652" y="832"/>
                    </a:lnTo>
                    <a:lnTo>
                      <a:pt x="1648" y="832"/>
                    </a:lnTo>
                    <a:lnTo>
                      <a:pt x="1644" y="828"/>
                    </a:lnTo>
                    <a:lnTo>
                      <a:pt x="1640" y="828"/>
                    </a:lnTo>
                    <a:lnTo>
                      <a:pt x="1638" y="830"/>
                    </a:lnTo>
                    <a:lnTo>
                      <a:pt x="1636" y="834"/>
                    </a:lnTo>
                    <a:lnTo>
                      <a:pt x="1630" y="836"/>
                    </a:lnTo>
                    <a:lnTo>
                      <a:pt x="1620" y="838"/>
                    </a:lnTo>
                    <a:lnTo>
                      <a:pt x="1618" y="838"/>
                    </a:lnTo>
                    <a:lnTo>
                      <a:pt x="1618" y="834"/>
                    </a:lnTo>
                    <a:lnTo>
                      <a:pt x="1622" y="830"/>
                    </a:lnTo>
                    <a:lnTo>
                      <a:pt x="1622" y="826"/>
                    </a:lnTo>
                    <a:lnTo>
                      <a:pt x="1620" y="822"/>
                    </a:lnTo>
                    <a:lnTo>
                      <a:pt x="1618" y="820"/>
                    </a:lnTo>
                    <a:lnTo>
                      <a:pt x="1614" y="818"/>
                    </a:lnTo>
                    <a:lnTo>
                      <a:pt x="1608" y="818"/>
                    </a:lnTo>
                    <a:lnTo>
                      <a:pt x="1598" y="816"/>
                    </a:lnTo>
                    <a:lnTo>
                      <a:pt x="1590" y="814"/>
                    </a:lnTo>
                    <a:lnTo>
                      <a:pt x="1586" y="812"/>
                    </a:lnTo>
                    <a:lnTo>
                      <a:pt x="1580" y="810"/>
                    </a:lnTo>
                    <a:lnTo>
                      <a:pt x="1576" y="810"/>
                    </a:lnTo>
                    <a:lnTo>
                      <a:pt x="1580" y="808"/>
                    </a:lnTo>
                    <a:lnTo>
                      <a:pt x="1592" y="808"/>
                    </a:lnTo>
                    <a:lnTo>
                      <a:pt x="1612" y="812"/>
                    </a:lnTo>
                    <a:lnTo>
                      <a:pt x="1624" y="812"/>
                    </a:lnTo>
                    <a:lnTo>
                      <a:pt x="1634" y="812"/>
                    </a:lnTo>
                    <a:lnTo>
                      <a:pt x="1640" y="810"/>
                    </a:lnTo>
                    <a:lnTo>
                      <a:pt x="1646" y="808"/>
                    </a:lnTo>
                    <a:lnTo>
                      <a:pt x="1654" y="800"/>
                    </a:lnTo>
                    <a:lnTo>
                      <a:pt x="1658" y="800"/>
                    </a:lnTo>
                    <a:lnTo>
                      <a:pt x="1662" y="800"/>
                    </a:lnTo>
                    <a:lnTo>
                      <a:pt x="1668" y="800"/>
                    </a:lnTo>
                    <a:lnTo>
                      <a:pt x="1672" y="798"/>
                    </a:lnTo>
                    <a:lnTo>
                      <a:pt x="1674" y="796"/>
                    </a:lnTo>
                    <a:lnTo>
                      <a:pt x="1676" y="794"/>
                    </a:lnTo>
                    <a:lnTo>
                      <a:pt x="1676" y="790"/>
                    </a:lnTo>
                    <a:lnTo>
                      <a:pt x="1674" y="788"/>
                    </a:lnTo>
                    <a:lnTo>
                      <a:pt x="1672" y="786"/>
                    </a:lnTo>
                    <a:lnTo>
                      <a:pt x="1668" y="786"/>
                    </a:lnTo>
                    <a:lnTo>
                      <a:pt x="1660" y="786"/>
                    </a:lnTo>
                    <a:lnTo>
                      <a:pt x="1658" y="782"/>
                    </a:lnTo>
                    <a:lnTo>
                      <a:pt x="1656" y="780"/>
                    </a:lnTo>
                    <a:lnTo>
                      <a:pt x="1650" y="778"/>
                    </a:lnTo>
                    <a:lnTo>
                      <a:pt x="1648" y="776"/>
                    </a:lnTo>
                    <a:lnTo>
                      <a:pt x="1644" y="774"/>
                    </a:lnTo>
                    <a:lnTo>
                      <a:pt x="1640" y="770"/>
                    </a:lnTo>
                    <a:lnTo>
                      <a:pt x="1636" y="766"/>
                    </a:lnTo>
                    <a:lnTo>
                      <a:pt x="1634" y="766"/>
                    </a:lnTo>
                    <a:lnTo>
                      <a:pt x="1630" y="768"/>
                    </a:lnTo>
                    <a:lnTo>
                      <a:pt x="1624" y="768"/>
                    </a:lnTo>
                    <a:lnTo>
                      <a:pt x="1624" y="766"/>
                    </a:lnTo>
                    <a:lnTo>
                      <a:pt x="1620" y="764"/>
                    </a:lnTo>
                    <a:lnTo>
                      <a:pt x="1614" y="766"/>
                    </a:lnTo>
                    <a:lnTo>
                      <a:pt x="1606" y="768"/>
                    </a:lnTo>
                    <a:lnTo>
                      <a:pt x="1606" y="764"/>
                    </a:lnTo>
                    <a:lnTo>
                      <a:pt x="1606" y="762"/>
                    </a:lnTo>
                    <a:lnTo>
                      <a:pt x="1606" y="760"/>
                    </a:lnTo>
                    <a:lnTo>
                      <a:pt x="1602" y="758"/>
                    </a:lnTo>
                    <a:lnTo>
                      <a:pt x="1596" y="756"/>
                    </a:lnTo>
                    <a:lnTo>
                      <a:pt x="1588" y="754"/>
                    </a:lnTo>
                    <a:lnTo>
                      <a:pt x="1582" y="754"/>
                    </a:lnTo>
                    <a:lnTo>
                      <a:pt x="1578" y="758"/>
                    </a:lnTo>
                    <a:lnTo>
                      <a:pt x="1574" y="760"/>
                    </a:lnTo>
                    <a:lnTo>
                      <a:pt x="1572" y="766"/>
                    </a:lnTo>
                    <a:lnTo>
                      <a:pt x="1570" y="770"/>
                    </a:lnTo>
                    <a:lnTo>
                      <a:pt x="1570" y="780"/>
                    </a:lnTo>
                    <a:lnTo>
                      <a:pt x="1572" y="786"/>
                    </a:lnTo>
                    <a:lnTo>
                      <a:pt x="1568" y="786"/>
                    </a:lnTo>
                    <a:lnTo>
                      <a:pt x="1564" y="782"/>
                    </a:lnTo>
                    <a:lnTo>
                      <a:pt x="1560" y="782"/>
                    </a:lnTo>
                    <a:lnTo>
                      <a:pt x="1558" y="782"/>
                    </a:lnTo>
                    <a:lnTo>
                      <a:pt x="1550" y="784"/>
                    </a:lnTo>
                    <a:lnTo>
                      <a:pt x="1548" y="784"/>
                    </a:lnTo>
                    <a:lnTo>
                      <a:pt x="1548" y="782"/>
                    </a:lnTo>
                    <a:lnTo>
                      <a:pt x="1554" y="778"/>
                    </a:lnTo>
                    <a:lnTo>
                      <a:pt x="1560" y="772"/>
                    </a:lnTo>
                    <a:lnTo>
                      <a:pt x="1564" y="768"/>
                    </a:lnTo>
                    <a:lnTo>
                      <a:pt x="1564" y="766"/>
                    </a:lnTo>
                    <a:lnTo>
                      <a:pt x="1562" y="766"/>
                    </a:lnTo>
                    <a:lnTo>
                      <a:pt x="1556" y="766"/>
                    </a:lnTo>
                    <a:lnTo>
                      <a:pt x="1554" y="766"/>
                    </a:lnTo>
                    <a:lnTo>
                      <a:pt x="1554" y="762"/>
                    </a:lnTo>
                    <a:lnTo>
                      <a:pt x="1558" y="758"/>
                    </a:lnTo>
                    <a:lnTo>
                      <a:pt x="1564" y="756"/>
                    </a:lnTo>
                    <a:lnTo>
                      <a:pt x="1572" y="752"/>
                    </a:lnTo>
                    <a:lnTo>
                      <a:pt x="1574" y="750"/>
                    </a:lnTo>
                    <a:lnTo>
                      <a:pt x="1574" y="748"/>
                    </a:lnTo>
                    <a:lnTo>
                      <a:pt x="1572" y="746"/>
                    </a:lnTo>
                    <a:lnTo>
                      <a:pt x="1570" y="746"/>
                    </a:lnTo>
                    <a:lnTo>
                      <a:pt x="1566" y="746"/>
                    </a:lnTo>
                    <a:lnTo>
                      <a:pt x="1562" y="746"/>
                    </a:lnTo>
                    <a:lnTo>
                      <a:pt x="1560" y="746"/>
                    </a:lnTo>
                    <a:lnTo>
                      <a:pt x="1560" y="742"/>
                    </a:lnTo>
                    <a:lnTo>
                      <a:pt x="1560" y="740"/>
                    </a:lnTo>
                    <a:lnTo>
                      <a:pt x="1558" y="740"/>
                    </a:lnTo>
                    <a:lnTo>
                      <a:pt x="1554" y="740"/>
                    </a:lnTo>
                    <a:lnTo>
                      <a:pt x="1548" y="742"/>
                    </a:lnTo>
                    <a:lnTo>
                      <a:pt x="1544" y="742"/>
                    </a:lnTo>
                    <a:lnTo>
                      <a:pt x="1540" y="740"/>
                    </a:lnTo>
                    <a:lnTo>
                      <a:pt x="1538" y="738"/>
                    </a:lnTo>
                    <a:lnTo>
                      <a:pt x="1536" y="738"/>
                    </a:lnTo>
                    <a:lnTo>
                      <a:pt x="1534" y="740"/>
                    </a:lnTo>
                    <a:lnTo>
                      <a:pt x="1532" y="744"/>
                    </a:lnTo>
                    <a:lnTo>
                      <a:pt x="1530" y="744"/>
                    </a:lnTo>
                    <a:lnTo>
                      <a:pt x="1528" y="744"/>
                    </a:lnTo>
                    <a:lnTo>
                      <a:pt x="1524" y="742"/>
                    </a:lnTo>
                    <a:lnTo>
                      <a:pt x="1522" y="744"/>
                    </a:lnTo>
                    <a:lnTo>
                      <a:pt x="1518" y="746"/>
                    </a:lnTo>
                    <a:lnTo>
                      <a:pt x="1518" y="750"/>
                    </a:lnTo>
                    <a:lnTo>
                      <a:pt x="1518" y="752"/>
                    </a:lnTo>
                    <a:lnTo>
                      <a:pt x="1520" y="752"/>
                    </a:lnTo>
                    <a:lnTo>
                      <a:pt x="1524" y="754"/>
                    </a:lnTo>
                    <a:lnTo>
                      <a:pt x="1530" y="754"/>
                    </a:lnTo>
                    <a:lnTo>
                      <a:pt x="1528" y="756"/>
                    </a:lnTo>
                    <a:lnTo>
                      <a:pt x="1522" y="760"/>
                    </a:lnTo>
                    <a:lnTo>
                      <a:pt x="1522" y="762"/>
                    </a:lnTo>
                    <a:lnTo>
                      <a:pt x="1520" y="764"/>
                    </a:lnTo>
                    <a:lnTo>
                      <a:pt x="1516" y="766"/>
                    </a:lnTo>
                    <a:lnTo>
                      <a:pt x="1516" y="768"/>
                    </a:lnTo>
                    <a:lnTo>
                      <a:pt x="1514" y="772"/>
                    </a:lnTo>
                    <a:lnTo>
                      <a:pt x="1512" y="772"/>
                    </a:lnTo>
                    <a:lnTo>
                      <a:pt x="1510" y="774"/>
                    </a:lnTo>
                    <a:lnTo>
                      <a:pt x="1510" y="780"/>
                    </a:lnTo>
                    <a:lnTo>
                      <a:pt x="1510" y="782"/>
                    </a:lnTo>
                    <a:lnTo>
                      <a:pt x="1510" y="784"/>
                    </a:lnTo>
                    <a:lnTo>
                      <a:pt x="1504" y="786"/>
                    </a:lnTo>
                    <a:lnTo>
                      <a:pt x="1496" y="790"/>
                    </a:lnTo>
                    <a:lnTo>
                      <a:pt x="1492" y="792"/>
                    </a:lnTo>
                    <a:lnTo>
                      <a:pt x="1490" y="790"/>
                    </a:lnTo>
                    <a:lnTo>
                      <a:pt x="1492" y="784"/>
                    </a:lnTo>
                    <a:lnTo>
                      <a:pt x="1494" y="776"/>
                    </a:lnTo>
                    <a:lnTo>
                      <a:pt x="1496" y="770"/>
                    </a:lnTo>
                    <a:lnTo>
                      <a:pt x="1496" y="766"/>
                    </a:lnTo>
                    <a:lnTo>
                      <a:pt x="1498" y="760"/>
                    </a:lnTo>
                    <a:lnTo>
                      <a:pt x="1500" y="754"/>
                    </a:lnTo>
                    <a:lnTo>
                      <a:pt x="1498" y="750"/>
                    </a:lnTo>
                    <a:lnTo>
                      <a:pt x="1494" y="750"/>
                    </a:lnTo>
                    <a:lnTo>
                      <a:pt x="1490" y="752"/>
                    </a:lnTo>
                    <a:lnTo>
                      <a:pt x="1480" y="762"/>
                    </a:lnTo>
                    <a:lnTo>
                      <a:pt x="1456" y="784"/>
                    </a:lnTo>
                    <a:lnTo>
                      <a:pt x="1450" y="790"/>
                    </a:lnTo>
                    <a:lnTo>
                      <a:pt x="1450" y="794"/>
                    </a:lnTo>
                    <a:lnTo>
                      <a:pt x="1450" y="798"/>
                    </a:lnTo>
                    <a:lnTo>
                      <a:pt x="1446" y="804"/>
                    </a:lnTo>
                    <a:lnTo>
                      <a:pt x="1440" y="810"/>
                    </a:lnTo>
                    <a:lnTo>
                      <a:pt x="1436" y="810"/>
                    </a:lnTo>
                    <a:lnTo>
                      <a:pt x="1434" y="810"/>
                    </a:lnTo>
                    <a:lnTo>
                      <a:pt x="1432" y="810"/>
                    </a:lnTo>
                    <a:lnTo>
                      <a:pt x="1428" y="812"/>
                    </a:lnTo>
                    <a:lnTo>
                      <a:pt x="1426" y="812"/>
                    </a:lnTo>
                    <a:lnTo>
                      <a:pt x="1428" y="808"/>
                    </a:lnTo>
                    <a:lnTo>
                      <a:pt x="1432" y="802"/>
                    </a:lnTo>
                    <a:lnTo>
                      <a:pt x="1436" y="798"/>
                    </a:lnTo>
                    <a:lnTo>
                      <a:pt x="1436" y="794"/>
                    </a:lnTo>
                    <a:lnTo>
                      <a:pt x="1436" y="792"/>
                    </a:lnTo>
                    <a:lnTo>
                      <a:pt x="1438" y="790"/>
                    </a:lnTo>
                    <a:lnTo>
                      <a:pt x="1442" y="784"/>
                    </a:lnTo>
                    <a:lnTo>
                      <a:pt x="1440" y="782"/>
                    </a:lnTo>
                    <a:lnTo>
                      <a:pt x="1440" y="778"/>
                    </a:lnTo>
                    <a:lnTo>
                      <a:pt x="1448" y="770"/>
                    </a:lnTo>
                    <a:lnTo>
                      <a:pt x="1466" y="756"/>
                    </a:lnTo>
                    <a:lnTo>
                      <a:pt x="1466" y="754"/>
                    </a:lnTo>
                    <a:lnTo>
                      <a:pt x="1458" y="754"/>
                    </a:lnTo>
                    <a:lnTo>
                      <a:pt x="1454" y="752"/>
                    </a:lnTo>
                    <a:lnTo>
                      <a:pt x="1450" y="752"/>
                    </a:lnTo>
                    <a:lnTo>
                      <a:pt x="1446" y="748"/>
                    </a:lnTo>
                    <a:lnTo>
                      <a:pt x="1446" y="746"/>
                    </a:lnTo>
                    <a:lnTo>
                      <a:pt x="1444" y="752"/>
                    </a:lnTo>
                    <a:lnTo>
                      <a:pt x="1442" y="758"/>
                    </a:lnTo>
                    <a:lnTo>
                      <a:pt x="1442" y="760"/>
                    </a:lnTo>
                    <a:lnTo>
                      <a:pt x="1440" y="758"/>
                    </a:lnTo>
                    <a:lnTo>
                      <a:pt x="1438" y="754"/>
                    </a:lnTo>
                    <a:lnTo>
                      <a:pt x="1434" y="750"/>
                    </a:lnTo>
                    <a:lnTo>
                      <a:pt x="1430" y="748"/>
                    </a:lnTo>
                    <a:lnTo>
                      <a:pt x="1426" y="750"/>
                    </a:lnTo>
                    <a:lnTo>
                      <a:pt x="1424" y="750"/>
                    </a:lnTo>
                    <a:lnTo>
                      <a:pt x="1420" y="748"/>
                    </a:lnTo>
                    <a:lnTo>
                      <a:pt x="1418" y="746"/>
                    </a:lnTo>
                    <a:lnTo>
                      <a:pt x="1414" y="746"/>
                    </a:lnTo>
                    <a:lnTo>
                      <a:pt x="1412" y="748"/>
                    </a:lnTo>
                    <a:lnTo>
                      <a:pt x="1414" y="752"/>
                    </a:lnTo>
                    <a:lnTo>
                      <a:pt x="1416" y="754"/>
                    </a:lnTo>
                    <a:lnTo>
                      <a:pt x="1416" y="758"/>
                    </a:lnTo>
                    <a:lnTo>
                      <a:pt x="1414" y="760"/>
                    </a:lnTo>
                    <a:lnTo>
                      <a:pt x="1408" y="758"/>
                    </a:lnTo>
                    <a:lnTo>
                      <a:pt x="1402" y="754"/>
                    </a:lnTo>
                    <a:lnTo>
                      <a:pt x="1400" y="756"/>
                    </a:lnTo>
                    <a:lnTo>
                      <a:pt x="1402" y="760"/>
                    </a:lnTo>
                    <a:lnTo>
                      <a:pt x="1410" y="764"/>
                    </a:lnTo>
                    <a:lnTo>
                      <a:pt x="1418" y="768"/>
                    </a:lnTo>
                    <a:lnTo>
                      <a:pt x="1422" y="770"/>
                    </a:lnTo>
                    <a:lnTo>
                      <a:pt x="1418" y="772"/>
                    </a:lnTo>
                    <a:lnTo>
                      <a:pt x="1410" y="770"/>
                    </a:lnTo>
                    <a:lnTo>
                      <a:pt x="1404" y="768"/>
                    </a:lnTo>
                    <a:lnTo>
                      <a:pt x="1402" y="768"/>
                    </a:lnTo>
                    <a:lnTo>
                      <a:pt x="1402" y="770"/>
                    </a:lnTo>
                    <a:lnTo>
                      <a:pt x="1400" y="774"/>
                    </a:lnTo>
                    <a:lnTo>
                      <a:pt x="1396" y="778"/>
                    </a:lnTo>
                    <a:lnTo>
                      <a:pt x="1388" y="782"/>
                    </a:lnTo>
                    <a:lnTo>
                      <a:pt x="1376" y="790"/>
                    </a:lnTo>
                    <a:lnTo>
                      <a:pt x="1372" y="792"/>
                    </a:lnTo>
                    <a:lnTo>
                      <a:pt x="1372" y="794"/>
                    </a:lnTo>
                    <a:lnTo>
                      <a:pt x="1366" y="798"/>
                    </a:lnTo>
                    <a:lnTo>
                      <a:pt x="1362" y="800"/>
                    </a:lnTo>
                    <a:lnTo>
                      <a:pt x="1360" y="802"/>
                    </a:lnTo>
                    <a:lnTo>
                      <a:pt x="1360" y="804"/>
                    </a:lnTo>
                    <a:lnTo>
                      <a:pt x="1362" y="808"/>
                    </a:lnTo>
                    <a:lnTo>
                      <a:pt x="1360" y="810"/>
                    </a:lnTo>
                    <a:lnTo>
                      <a:pt x="1358" y="810"/>
                    </a:lnTo>
                    <a:lnTo>
                      <a:pt x="1358" y="812"/>
                    </a:lnTo>
                    <a:lnTo>
                      <a:pt x="1362" y="816"/>
                    </a:lnTo>
                    <a:lnTo>
                      <a:pt x="1368" y="818"/>
                    </a:lnTo>
                    <a:lnTo>
                      <a:pt x="1370" y="818"/>
                    </a:lnTo>
                    <a:lnTo>
                      <a:pt x="1368" y="818"/>
                    </a:lnTo>
                    <a:lnTo>
                      <a:pt x="1362" y="818"/>
                    </a:lnTo>
                    <a:lnTo>
                      <a:pt x="1356" y="818"/>
                    </a:lnTo>
                    <a:lnTo>
                      <a:pt x="1350" y="816"/>
                    </a:lnTo>
                    <a:lnTo>
                      <a:pt x="1350" y="814"/>
                    </a:lnTo>
                    <a:lnTo>
                      <a:pt x="1350" y="810"/>
                    </a:lnTo>
                    <a:lnTo>
                      <a:pt x="1350" y="806"/>
                    </a:lnTo>
                    <a:lnTo>
                      <a:pt x="1350" y="804"/>
                    </a:lnTo>
                    <a:lnTo>
                      <a:pt x="1342" y="802"/>
                    </a:lnTo>
                    <a:lnTo>
                      <a:pt x="1334" y="800"/>
                    </a:lnTo>
                    <a:lnTo>
                      <a:pt x="1326" y="800"/>
                    </a:lnTo>
                    <a:lnTo>
                      <a:pt x="1324" y="798"/>
                    </a:lnTo>
                    <a:lnTo>
                      <a:pt x="1322" y="798"/>
                    </a:lnTo>
                    <a:lnTo>
                      <a:pt x="1320" y="796"/>
                    </a:lnTo>
                    <a:lnTo>
                      <a:pt x="1318" y="798"/>
                    </a:lnTo>
                    <a:lnTo>
                      <a:pt x="1312" y="796"/>
                    </a:lnTo>
                    <a:lnTo>
                      <a:pt x="1308" y="794"/>
                    </a:lnTo>
                    <a:lnTo>
                      <a:pt x="1306" y="794"/>
                    </a:lnTo>
                    <a:lnTo>
                      <a:pt x="1306" y="796"/>
                    </a:lnTo>
                    <a:lnTo>
                      <a:pt x="1304" y="802"/>
                    </a:lnTo>
                    <a:lnTo>
                      <a:pt x="1302" y="808"/>
                    </a:lnTo>
                    <a:lnTo>
                      <a:pt x="1300" y="802"/>
                    </a:lnTo>
                    <a:lnTo>
                      <a:pt x="1298" y="800"/>
                    </a:lnTo>
                    <a:lnTo>
                      <a:pt x="1294" y="796"/>
                    </a:lnTo>
                    <a:lnTo>
                      <a:pt x="1290" y="796"/>
                    </a:lnTo>
                    <a:lnTo>
                      <a:pt x="1284" y="798"/>
                    </a:lnTo>
                    <a:lnTo>
                      <a:pt x="1278" y="802"/>
                    </a:lnTo>
                    <a:lnTo>
                      <a:pt x="1280" y="804"/>
                    </a:lnTo>
                    <a:lnTo>
                      <a:pt x="1286" y="806"/>
                    </a:lnTo>
                    <a:lnTo>
                      <a:pt x="1288" y="808"/>
                    </a:lnTo>
                    <a:lnTo>
                      <a:pt x="1290" y="810"/>
                    </a:lnTo>
                    <a:lnTo>
                      <a:pt x="1294" y="812"/>
                    </a:lnTo>
                    <a:lnTo>
                      <a:pt x="1298" y="812"/>
                    </a:lnTo>
                    <a:lnTo>
                      <a:pt x="1302" y="814"/>
                    </a:lnTo>
                    <a:lnTo>
                      <a:pt x="1304" y="816"/>
                    </a:lnTo>
                    <a:lnTo>
                      <a:pt x="1308" y="816"/>
                    </a:lnTo>
                    <a:lnTo>
                      <a:pt x="1310" y="818"/>
                    </a:lnTo>
                    <a:lnTo>
                      <a:pt x="1308" y="820"/>
                    </a:lnTo>
                    <a:lnTo>
                      <a:pt x="1306" y="822"/>
                    </a:lnTo>
                    <a:lnTo>
                      <a:pt x="1306" y="824"/>
                    </a:lnTo>
                    <a:lnTo>
                      <a:pt x="1312" y="832"/>
                    </a:lnTo>
                    <a:lnTo>
                      <a:pt x="1314" y="836"/>
                    </a:lnTo>
                    <a:lnTo>
                      <a:pt x="1312" y="836"/>
                    </a:lnTo>
                    <a:lnTo>
                      <a:pt x="1296" y="824"/>
                    </a:lnTo>
                    <a:lnTo>
                      <a:pt x="1286" y="818"/>
                    </a:lnTo>
                    <a:lnTo>
                      <a:pt x="1280" y="816"/>
                    </a:lnTo>
                    <a:lnTo>
                      <a:pt x="1278" y="818"/>
                    </a:lnTo>
                    <a:lnTo>
                      <a:pt x="1278" y="822"/>
                    </a:lnTo>
                    <a:lnTo>
                      <a:pt x="1280" y="822"/>
                    </a:lnTo>
                    <a:lnTo>
                      <a:pt x="1280" y="824"/>
                    </a:lnTo>
                    <a:lnTo>
                      <a:pt x="1276" y="826"/>
                    </a:lnTo>
                    <a:lnTo>
                      <a:pt x="1274" y="826"/>
                    </a:lnTo>
                    <a:lnTo>
                      <a:pt x="1272" y="826"/>
                    </a:lnTo>
                    <a:lnTo>
                      <a:pt x="1272" y="824"/>
                    </a:lnTo>
                    <a:lnTo>
                      <a:pt x="1274" y="822"/>
                    </a:lnTo>
                    <a:lnTo>
                      <a:pt x="1272" y="822"/>
                    </a:lnTo>
                    <a:lnTo>
                      <a:pt x="1266" y="824"/>
                    </a:lnTo>
                    <a:lnTo>
                      <a:pt x="1252" y="834"/>
                    </a:lnTo>
                    <a:lnTo>
                      <a:pt x="1252" y="836"/>
                    </a:lnTo>
                    <a:lnTo>
                      <a:pt x="1250" y="838"/>
                    </a:lnTo>
                    <a:lnTo>
                      <a:pt x="1248" y="846"/>
                    </a:lnTo>
                    <a:lnTo>
                      <a:pt x="1246" y="850"/>
                    </a:lnTo>
                    <a:lnTo>
                      <a:pt x="1244" y="856"/>
                    </a:lnTo>
                    <a:lnTo>
                      <a:pt x="1238" y="862"/>
                    </a:lnTo>
                    <a:lnTo>
                      <a:pt x="1228" y="868"/>
                    </a:lnTo>
                    <a:lnTo>
                      <a:pt x="1238" y="856"/>
                    </a:lnTo>
                    <a:lnTo>
                      <a:pt x="1242" y="844"/>
                    </a:lnTo>
                    <a:lnTo>
                      <a:pt x="1244" y="832"/>
                    </a:lnTo>
                    <a:lnTo>
                      <a:pt x="1244" y="824"/>
                    </a:lnTo>
                    <a:lnTo>
                      <a:pt x="1242" y="820"/>
                    </a:lnTo>
                    <a:lnTo>
                      <a:pt x="1240" y="822"/>
                    </a:lnTo>
                    <a:lnTo>
                      <a:pt x="1238" y="824"/>
                    </a:lnTo>
                    <a:lnTo>
                      <a:pt x="1236" y="826"/>
                    </a:lnTo>
                    <a:lnTo>
                      <a:pt x="1236" y="824"/>
                    </a:lnTo>
                    <a:lnTo>
                      <a:pt x="1232" y="822"/>
                    </a:lnTo>
                    <a:lnTo>
                      <a:pt x="1230" y="822"/>
                    </a:lnTo>
                    <a:lnTo>
                      <a:pt x="1224" y="834"/>
                    </a:lnTo>
                    <a:lnTo>
                      <a:pt x="1222" y="840"/>
                    </a:lnTo>
                    <a:lnTo>
                      <a:pt x="1222" y="842"/>
                    </a:lnTo>
                    <a:lnTo>
                      <a:pt x="1222" y="844"/>
                    </a:lnTo>
                    <a:lnTo>
                      <a:pt x="1220" y="846"/>
                    </a:lnTo>
                    <a:lnTo>
                      <a:pt x="1216" y="848"/>
                    </a:lnTo>
                    <a:lnTo>
                      <a:pt x="1214" y="848"/>
                    </a:lnTo>
                    <a:lnTo>
                      <a:pt x="1214" y="846"/>
                    </a:lnTo>
                    <a:lnTo>
                      <a:pt x="1216" y="840"/>
                    </a:lnTo>
                    <a:lnTo>
                      <a:pt x="1218" y="836"/>
                    </a:lnTo>
                    <a:lnTo>
                      <a:pt x="1216" y="832"/>
                    </a:lnTo>
                    <a:lnTo>
                      <a:pt x="1214" y="830"/>
                    </a:lnTo>
                    <a:lnTo>
                      <a:pt x="1212" y="830"/>
                    </a:lnTo>
                    <a:lnTo>
                      <a:pt x="1204" y="832"/>
                    </a:lnTo>
                    <a:lnTo>
                      <a:pt x="1198" y="836"/>
                    </a:lnTo>
                    <a:lnTo>
                      <a:pt x="1186" y="844"/>
                    </a:lnTo>
                    <a:lnTo>
                      <a:pt x="1184" y="846"/>
                    </a:lnTo>
                    <a:lnTo>
                      <a:pt x="1188" y="848"/>
                    </a:lnTo>
                    <a:lnTo>
                      <a:pt x="1188" y="850"/>
                    </a:lnTo>
                    <a:lnTo>
                      <a:pt x="1188" y="854"/>
                    </a:lnTo>
                    <a:lnTo>
                      <a:pt x="1188" y="856"/>
                    </a:lnTo>
                    <a:lnTo>
                      <a:pt x="1190" y="858"/>
                    </a:lnTo>
                    <a:lnTo>
                      <a:pt x="1196" y="860"/>
                    </a:lnTo>
                    <a:lnTo>
                      <a:pt x="1200" y="862"/>
                    </a:lnTo>
                    <a:lnTo>
                      <a:pt x="1204" y="864"/>
                    </a:lnTo>
                    <a:lnTo>
                      <a:pt x="1208" y="868"/>
                    </a:lnTo>
                    <a:lnTo>
                      <a:pt x="1210" y="876"/>
                    </a:lnTo>
                    <a:lnTo>
                      <a:pt x="1200" y="872"/>
                    </a:lnTo>
                    <a:lnTo>
                      <a:pt x="1198" y="870"/>
                    </a:lnTo>
                    <a:lnTo>
                      <a:pt x="1200" y="868"/>
                    </a:lnTo>
                    <a:lnTo>
                      <a:pt x="1202" y="868"/>
                    </a:lnTo>
                    <a:lnTo>
                      <a:pt x="1196" y="864"/>
                    </a:lnTo>
                    <a:lnTo>
                      <a:pt x="1190" y="862"/>
                    </a:lnTo>
                    <a:lnTo>
                      <a:pt x="1186" y="860"/>
                    </a:lnTo>
                    <a:lnTo>
                      <a:pt x="1182" y="854"/>
                    </a:lnTo>
                    <a:lnTo>
                      <a:pt x="1180" y="852"/>
                    </a:lnTo>
                    <a:lnTo>
                      <a:pt x="1174" y="852"/>
                    </a:lnTo>
                    <a:lnTo>
                      <a:pt x="1166" y="854"/>
                    </a:lnTo>
                    <a:lnTo>
                      <a:pt x="1166" y="856"/>
                    </a:lnTo>
                    <a:lnTo>
                      <a:pt x="1174" y="862"/>
                    </a:lnTo>
                    <a:lnTo>
                      <a:pt x="1178" y="866"/>
                    </a:lnTo>
                    <a:lnTo>
                      <a:pt x="1176" y="868"/>
                    </a:lnTo>
                    <a:lnTo>
                      <a:pt x="1172" y="868"/>
                    </a:lnTo>
                    <a:lnTo>
                      <a:pt x="1168" y="862"/>
                    </a:lnTo>
                    <a:lnTo>
                      <a:pt x="1158" y="854"/>
                    </a:lnTo>
                    <a:lnTo>
                      <a:pt x="1154" y="854"/>
                    </a:lnTo>
                    <a:lnTo>
                      <a:pt x="1154" y="858"/>
                    </a:lnTo>
                    <a:lnTo>
                      <a:pt x="1154" y="860"/>
                    </a:lnTo>
                    <a:lnTo>
                      <a:pt x="1154" y="862"/>
                    </a:lnTo>
                    <a:lnTo>
                      <a:pt x="1152" y="864"/>
                    </a:lnTo>
                    <a:lnTo>
                      <a:pt x="1150" y="868"/>
                    </a:lnTo>
                    <a:lnTo>
                      <a:pt x="1150" y="872"/>
                    </a:lnTo>
                    <a:lnTo>
                      <a:pt x="1152" y="876"/>
                    </a:lnTo>
                    <a:lnTo>
                      <a:pt x="1152" y="878"/>
                    </a:lnTo>
                    <a:lnTo>
                      <a:pt x="1146" y="880"/>
                    </a:lnTo>
                    <a:lnTo>
                      <a:pt x="1138" y="884"/>
                    </a:lnTo>
                    <a:lnTo>
                      <a:pt x="1134" y="886"/>
                    </a:lnTo>
                    <a:lnTo>
                      <a:pt x="1130" y="888"/>
                    </a:lnTo>
                    <a:lnTo>
                      <a:pt x="1128" y="892"/>
                    </a:lnTo>
                    <a:lnTo>
                      <a:pt x="1128" y="894"/>
                    </a:lnTo>
                    <a:lnTo>
                      <a:pt x="1134" y="896"/>
                    </a:lnTo>
                    <a:lnTo>
                      <a:pt x="1138" y="898"/>
                    </a:lnTo>
                    <a:lnTo>
                      <a:pt x="1132" y="900"/>
                    </a:lnTo>
                    <a:lnTo>
                      <a:pt x="1122" y="902"/>
                    </a:lnTo>
                    <a:lnTo>
                      <a:pt x="1120" y="906"/>
                    </a:lnTo>
                    <a:lnTo>
                      <a:pt x="1118" y="908"/>
                    </a:lnTo>
                    <a:lnTo>
                      <a:pt x="1114" y="912"/>
                    </a:lnTo>
                    <a:lnTo>
                      <a:pt x="1108" y="912"/>
                    </a:lnTo>
                    <a:lnTo>
                      <a:pt x="1102" y="912"/>
                    </a:lnTo>
                    <a:lnTo>
                      <a:pt x="1096" y="916"/>
                    </a:lnTo>
                    <a:lnTo>
                      <a:pt x="1090" y="924"/>
                    </a:lnTo>
                    <a:lnTo>
                      <a:pt x="1088" y="928"/>
                    </a:lnTo>
                    <a:lnTo>
                      <a:pt x="1088" y="930"/>
                    </a:lnTo>
                    <a:lnTo>
                      <a:pt x="1092" y="930"/>
                    </a:lnTo>
                    <a:lnTo>
                      <a:pt x="1096" y="928"/>
                    </a:lnTo>
                    <a:lnTo>
                      <a:pt x="1106" y="926"/>
                    </a:lnTo>
                    <a:lnTo>
                      <a:pt x="1108" y="926"/>
                    </a:lnTo>
                    <a:lnTo>
                      <a:pt x="1108" y="930"/>
                    </a:lnTo>
                    <a:lnTo>
                      <a:pt x="1112" y="930"/>
                    </a:lnTo>
                    <a:lnTo>
                      <a:pt x="1124" y="924"/>
                    </a:lnTo>
                    <a:lnTo>
                      <a:pt x="1128" y="924"/>
                    </a:lnTo>
                    <a:lnTo>
                      <a:pt x="1130" y="924"/>
                    </a:lnTo>
                    <a:lnTo>
                      <a:pt x="1128" y="928"/>
                    </a:lnTo>
                    <a:lnTo>
                      <a:pt x="1120" y="932"/>
                    </a:lnTo>
                    <a:lnTo>
                      <a:pt x="1110" y="936"/>
                    </a:lnTo>
                    <a:lnTo>
                      <a:pt x="1102" y="936"/>
                    </a:lnTo>
                    <a:lnTo>
                      <a:pt x="1100" y="936"/>
                    </a:lnTo>
                    <a:lnTo>
                      <a:pt x="1096" y="934"/>
                    </a:lnTo>
                    <a:lnTo>
                      <a:pt x="1088" y="934"/>
                    </a:lnTo>
                    <a:lnTo>
                      <a:pt x="1078" y="936"/>
                    </a:lnTo>
                    <a:lnTo>
                      <a:pt x="1072" y="938"/>
                    </a:lnTo>
                    <a:lnTo>
                      <a:pt x="1070" y="940"/>
                    </a:lnTo>
                    <a:lnTo>
                      <a:pt x="1074" y="942"/>
                    </a:lnTo>
                    <a:lnTo>
                      <a:pt x="1076" y="944"/>
                    </a:lnTo>
                    <a:lnTo>
                      <a:pt x="1076" y="946"/>
                    </a:lnTo>
                    <a:lnTo>
                      <a:pt x="1080" y="948"/>
                    </a:lnTo>
                    <a:lnTo>
                      <a:pt x="1086" y="948"/>
                    </a:lnTo>
                    <a:lnTo>
                      <a:pt x="1084" y="952"/>
                    </a:lnTo>
                    <a:lnTo>
                      <a:pt x="1080" y="958"/>
                    </a:lnTo>
                    <a:lnTo>
                      <a:pt x="1078" y="960"/>
                    </a:lnTo>
                    <a:lnTo>
                      <a:pt x="1076" y="964"/>
                    </a:lnTo>
                    <a:lnTo>
                      <a:pt x="1076" y="968"/>
                    </a:lnTo>
                    <a:lnTo>
                      <a:pt x="1074" y="966"/>
                    </a:lnTo>
                    <a:lnTo>
                      <a:pt x="1070" y="960"/>
                    </a:lnTo>
                    <a:lnTo>
                      <a:pt x="1070" y="954"/>
                    </a:lnTo>
                    <a:lnTo>
                      <a:pt x="1070" y="948"/>
                    </a:lnTo>
                    <a:lnTo>
                      <a:pt x="1068" y="944"/>
                    </a:lnTo>
                    <a:lnTo>
                      <a:pt x="1066" y="944"/>
                    </a:lnTo>
                    <a:lnTo>
                      <a:pt x="1064" y="948"/>
                    </a:lnTo>
                    <a:lnTo>
                      <a:pt x="1060" y="954"/>
                    </a:lnTo>
                    <a:lnTo>
                      <a:pt x="1058" y="954"/>
                    </a:lnTo>
                    <a:lnTo>
                      <a:pt x="1056" y="954"/>
                    </a:lnTo>
                    <a:lnTo>
                      <a:pt x="1056" y="952"/>
                    </a:lnTo>
                    <a:lnTo>
                      <a:pt x="1052" y="950"/>
                    </a:lnTo>
                    <a:lnTo>
                      <a:pt x="1046" y="952"/>
                    </a:lnTo>
                    <a:lnTo>
                      <a:pt x="1042" y="956"/>
                    </a:lnTo>
                    <a:lnTo>
                      <a:pt x="1040" y="956"/>
                    </a:lnTo>
                    <a:lnTo>
                      <a:pt x="1040" y="958"/>
                    </a:lnTo>
                    <a:lnTo>
                      <a:pt x="1042" y="960"/>
                    </a:lnTo>
                    <a:lnTo>
                      <a:pt x="1044" y="960"/>
                    </a:lnTo>
                    <a:lnTo>
                      <a:pt x="1048" y="958"/>
                    </a:lnTo>
                    <a:lnTo>
                      <a:pt x="1054" y="958"/>
                    </a:lnTo>
                    <a:lnTo>
                      <a:pt x="1062" y="960"/>
                    </a:lnTo>
                    <a:lnTo>
                      <a:pt x="1064" y="962"/>
                    </a:lnTo>
                    <a:lnTo>
                      <a:pt x="1064" y="964"/>
                    </a:lnTo>
                    <a:lnTo>
                      <a:pt x="1060" y="966"/>
                    </a:lnTo>
                    <a:lnTo>
                      <a:pt x="1050" y="966"/>
                    </a:lnTo>
                    <a:lnTo>
                      <a:pt x="1032" y="970"/>
                    </a:lnTo>
                    <a:lnTo>
                      <a:pt x="1020" y="974"/>
                    </a:lnTo>
                    <a:lnTo>
                      <a:pt x="1018" y="976"/>
                    </a:lnTo>
                    <a:lnTo>
                      <a:pt x="1020" y="978"/>
                    </a:lnTo>
                    <a:lnTo>
                      <a:pt x="1022" y="980"/>
                    </a:lnTo>
                    <a:lnTo>
                      <a:pt x="1018" y="984"/>
                    </a:lnTo>
                    <a:lnTo>
                      <a:pt x="1016" y="986"/>
                    </a:lnTo>
                    <a:lnTo>
                      <a:pt x="1020" y="988"/>
                    </a:lnTo>
                    <a:lnTo>
                      <a:pt x="1026" y="988"/>
                    </a:lnTo>
                    <a:lnTo>
                      <a:pt x="1030" y="986"/>
                    </a:lnTo>
                    <a:lnTo>
                      <a:pt x="1036" y="980"/>
                    </a:lnTo>
                    <a:lnTo>
                      <a:pt x="1042" y="976"/>
                    </a:lnTo>
                    <a:lnTo>
                      <a:pt x="1046" y="976"/>
                    </a:lnTo>
                    <a:lnTo>
                      <a:pt x="1052" y="976"/>
                    </a:lnTo>
                    <a:lnTo>
                      <a:pt x="1060" y="980"/>
                    </a:lnTo>
                    <a:lnTo>
                      <a:pt x="1058" y="980"/>
                    </a:lnTo>
                    <a:lnTo>
                      <a:pt x="1050" y="980"/>
                    </a:lnTo>
                    <a:lnTo>
                      <a:pt x="1040" y="982"/>
                    </a:lnTo>
                    <a:lnTo>
                      <a:pt x="1034" y="986"/>
                    </a:lnTo>
                    <a:lnTo>
                      <a:pt x="1034" y="988"/>
                    </a:lnTo>
                    <a:lnTo>
                      <a:pt x="1036" y="990"/>
                    </a:lnTo>
                    <a:lnTo>
                      <a:pt x="1034" y="990"/>
                    </a:lnTo>
                    <a:lnTo>
                      <a:pt x="1026" y="992"/>
                    </a:lnTo>
                    <a:lnTo>
                      <a:pt x="1016" y="996"/>
                    </a:lnTo>
                    <a:lnTo>
                      <a:pt x="1016" y="998"/>
                    </a:lnTo>
                    <a:lnTo>
                      <a:pt x="1020" y="1002"/>
                    </a:lnTo>
                    <a:lnTo>
                      <a:pt x="1022" y="1002"/>
                    </a:lnTo>
                    <a:lnTo>
                      <a:pt x="1022" y="1004"/>
                    </a:lnTo>
                    <a:lnTo>
                      <a:pt x="1020" y="1006"/>
                    </a:lnTo>
                    <a:lnTo>
                      <a:pt x="1016" y="1004"/>
                    </a:lnTo>
                    <a:lnTo>
                      <a:pt x="1014" y="1002"/>
                    </a:lnTo>
                    <a:lnTo>
                      <a:pt x="1010" y="1004"/>
                    </a:lnTo>
                    <a:lnTo>
                      <a:pt x="1004" y="1012"/>
                    </a:lnTo>
                    <a:lnTo>
                      <a:pt x="1008" y="1014"/>
                    </a:lnTo>
                    <a:lnTo>
                      <a:pt x="1012" y="1014"/>
                    </a:lnTo>
                    <a:lnTo>
                      <a:pt x="1016" y="1012"/>
                    </a:lnTo>
                    <a:lnTo>
                      <a:pt x="1024" y="1012"/>
                    </a:lnTo>
                    <a:lnTo>
                      <a:pt x="1036" y="1012"/>
                    </a:lnTo>
                    <a:lnTo>
                      <a:pt x="1050" y="1016"/>
                    </a:lnTo>
                    <a:lnTo>
                      <a:pt x="1048" y="1016"/>
                    </a:lnTo>
                    <a:lnTo>
                      <a:pt x="1046" y="1018"/>
                    </a:lnTo>
                    <a:lnTo>
                      <a:pt x="1046" y="1022"/>
                    </a:lnTo>
                    <a:lnTo>
                      <a:pt x="1046" y="1024"/>
                    </a:lnTo>
                    <a:lnTo>
                      <a:pt x="1044" y="1022"/>
                    </a:lnTo>
                    <a:lnTo>
                      <a:pt x="1038" y="1018"/>
                    </a:lnTo>
                    <a:lnTo>
                      <a:pt x="1034" y="1016"/>
                    </a:lnTo>
                    <a:lnTo>
                      <a:pt x="1028" y="1016"/>
                    </a:lnTo>
                    <a:lnTo>
                      <a:pt x="1020" y="1016"/>
                    </a:lnTo>
                    <a:lnTo>
                      <a:pt x="1014" y="1018"/>
                    </a:lnTo>
                    <a:lnTo>
                      <a:pt x="1008" y="1020"/>
                    </a:lnTo>
                    <a:lnTo>
                      <a:pt x="1002" y="1020"/>
                    </a:lnTo>
                    <a:lnTo>
                      <a:pt x="998" y="1020"/>
                    </a:lnTo>
                    <a:lnTo>
                      <a:pt x="996" y="1020"/>
                    </a:lnTo>
                    <a:lnTo>
                      <a:pt x="994" y="1022"/>
                    </a:lnTo>
                    <a:lnTo>
                      <a:pt x="990" y="1022"/>
                    </a:lnTo>
                    <a:lnTo>
                      <a:pt x="988" y="1024"/>
                    </a:lnTo>
                    <a:lnTo>
                      <a:pt x="988" y="1026"/>
                    </a:lnTo>
                    <a:lnTo>
                      <a:pt x="988" y="1028"/>
                    </a:lnTo>
                    <a:lnTo>
                      <a:pt x="988" y="1030"/>
                    </a:lnTo>
                    <a:lnTo>
                      <a:pt x="986" y="1032"/>
                    </a:lnTo>
                    <a:lnTo>
                      <a:pt x="982" y="1034"/>
                    </a:lnTo>
                    <a:lnTo>
                      <a:pt x="976" y="1034"/>
                    </a:lnTo>
                    <a:lnTo>
                      <a:pt x="968" y="1036"/>
                    </a:lnTo>
                    <a:lnTo>
                      <a:pt x="970" y="1038"/>
                    </a:lnTo>
                    <a:lnTo>
                      <a:pt x="974" y="1042"/>
                    </a:lnTo>
                    <a:lnTo>
                      <a:pt x="974" y="1044"/>
                    </a:lnTo>
                    <a:lnTo>
                      <a:pt x="972" y="1046"/>
                    </a:lnTo>
                    <a:lnTo>
                      <a:pt x="966" y="1050"/>
                    </a:lnTo>
                    <a:lnTo>
                      <a:pt x="964" y="1050"/>
                    </a:lnTo>
                    <a:lnTo>
                      <a:pt x="962" y="1050"/>
                    </a:lnTo>
                    <a:lnTo>
                      <a:pt x="956" y="1052"/>
                    </a:lnTo>
                    <a:lnTo>
                      <a:pt x="954" y="1056"/>
                    </a:lnTo>
                    <a:lnTo>
                      <a:pt x="956" y="1058"/>
                    </a:lnTo>
                    <a:lnTo>
                      <a:pt x="958" y="1058"/>
                    </a:lnTo>
                    <a:lnTo>
                      <a:pt x="958" y="1060"/>
                    </a:lnTo>
                    <a:lnTo>
                      <a:pt x="954" y="1062"/>
                    </a:lnTo>
                    <a:lnTo>
                      <a:pt x="954" y="1064"/>
                    </a:lnTo>
                    <a:lnTo>
                      <a:pt x="956" y="1066"/>
                    </a:lnTo>
                    <a:lnTo>
                      <a:pt x="954" y="1064"/>
                    </a:lnTo>
                    <a:lnTo>
                      <a:pt x="950" y="1064"/>
                    </a:lnTo>
                    <a:lnTo>
                      <a:pt x="946" y="1064"/>
                    </a:lnTo>
                    <a:lnTo>
                      <a:pt x="946" y="1066"/>
                    </a:lnTo>
                    <a:lnTo>
                      <a:pt x="948" y="1068"/>
                    </a:lnTo>
                    <a:lnTo>
                      <a:pt x="950" y="1070"/>
                    </a:lnTo>
                    <a:lnTo>
                      <a:pt x="950" y="1072"/>
                    </a:lnTo>
                    <a:lnTo>
                      <a:pt x="948" y="1076"/>
                    </a:lnTo>
                    <a:lnTo>
                      <a:pt x="948" y="1080"/>
                    </a:lnTo>
                    <a:lnTo>
                      <a:pt x="954" y="1080"/>
                    </a:lnTo>
                    <a:lnTo>
                      <a:pt x="958" y="1080"/>
                    </a:lnTo>
                    <a:lnTo>
                      <a:pt x="954" y="1082"/>
                    </a:lnTo>
                    <a:lnTo>
                      <a:pt x="948" y="1084"/>
                    </a:lnTo>
                    <a:lnTo>
                      <a:pt x="946" y="1086"/>
                    </a:lnTo>
                    <a:lnTo>
                      <a:pt x="954" y="1086"/>
                    </a:lnTo>
                    <a:lnTo>
                      <a:pt x="964" y="1084"/>
                    </a:lnTo>
                    <a:lnTo>
                      <a:pt x="988" y="1078"/>
                    </a:lnTo>
                    <a:lnTo>
                      <a:pt x="994" y="1078"/>
                    </a:lnTo>
                    <a:lnTo>
                      <a:pt x="990" y="1080"/>
                    </a:lnTo>
                    <a:lnTo>
                      <a:pt x="982" y="1084"/>
                    </a:lnTo>
                    <a:lnTo>
                      <a:pt x="972" y="1086"/>
                    </a:lnTo>
                    <a:lnTo>
                      <a:pt x="954" y="1090"/>
                    </a:lnTo>
                    <a:lnTo>
                      <a:pt x="946" y="1092"/>
                    </a:lnTo>
                    <a:lnTo>
                      <a:pt x="936" y="1094"/>
                    </a:lnTo>
                    <a:lnTo>
                      <a:pt x="932" y="1096"/>
                    </a:lnTo>
                    <a:lnTo>
                      <a:pt x="936" y="1096"/>
                    </a:lnTo>
                    <a:lnTo>
                      <a:pt x="942" y="1098"/>
                    </a:lnTo>
                    <a:lnTo>
                      <a:pt x="944" y="1098"/>
                    </a:lnTo>
                    <a:lnTo>
                      <a:pt x="946" y="1100"/>
                    </a:lnTo>
                    <a:lnTo>
                      <a:pt x="944" y="1104"/>
                    </a:lnTo>
                    <a:lnTo>
                      <a:pt x="940" y="1106"/>
                    </a:lnTo>
                    <a:lnTo>
                      <a:pt x="934" y="1108"/>
                    </a:lnTo>
                    <a:lnTo>
                      <a:pt x="932" y="1114"/>
                    </a:lnTo>
                    <a:lnTo>
                      <a:pt x="930" y="1118"/>
                    </a:lnTo>
                    <a:lnTo>
                      <a:pt x="928" y="1120"/>
                    </a:lnTo>
                    <a:lnTo>
                      <a:pt x="924" y="1122"/>
                    </a:lnTo>
                    <a:lnTo>
                      <a:pt x="920" y="1122"/>
                    </a:lnTo>
                    <a:lnTo>
                      <a:pt x="920" y="1128"/>
                    </a:lnTo>
                    <a:lnTo>
                      <a:pt x="922" y="1132"/>
                    </a:lnTo>
                    <a:lnTo>
                      <a:pt x="924" y="1134"/>
                    </a:lnTo>
                    <a:lnTo>
                      <a:pt x="926" y="1134"/>
                    </a:lnTo>
                    <a:lnTo>
                      <a:pt x="928" y="1138"/>
                    </a:lnTo>
                    <a:lnTo>
                      <a:pt x="928" y="1140"/>
                    </a:lnTo>
                    <a:lnTo>
                      <a:pt x="928" y="1142"/>
                    </a:lnTo>
                    <a:lnTo>
                      <a:pt x="922" y="1146"/>
                    </a:lnTo>
                    <a:lnTo>
                      <a:pt x="918" y="1150"/>
                    </a:lnTo>
                    <a:lnTo>
                      <a:pt x="918" y="1152"/>
                    </a:lnTo>
                    <a:lnTo>
                      <a:pt x="920" y="1152"/>
                    </a:lnTo>
                    <a:lnTo>
                      <a:pt x="922" y="1156"/>
                    </a:lnTo>
                    <a:lnTo>
                      <a:pt x="922" y="1160"/>
                    </a:lnTo>
                    <a:lnTo>
                      <a:pt x="918" y="1164"/>
                    </a:lnTo>
                    <a:lnTo>
                      <a:pt x="910" y="1166"/>
                    </a:lnTo>
                    <a:lnTo>
                      <a:pt x="904" y="1168"/>
                    </a:lnTo>
                    <a:lnTo>
                      <a:pt x="900" y="1168"/>
                    </a:lnTo>
                    <a:lnTo>
                      <a:pt x="898" y="1170"/>
                    </a:lnTo>
                    <a:lnTo>
                      <a:pt x="892" y="1172"/>
                    </a:lnTo>
                    <a:lnTo>
                      <a:pt x="888" y="1174"/>
                    </a:lnTo>
                    <a:lnTo>
                      <a:pt x="884" y="1174"/>
                    </a:lnTo>
                    <a:lnTo>
                      <a:pt x="880" y="1176"/>
                    </a:lnTo>
                    <a:lnTo>
                      <a:pt x="876" y="1176"/>
                    </a:lnTo>
                    <a:lnTo>
                      <a:pt x="866" y="1176"/>
                    </a:lnTo>
                    <a:lnTo>
                      <a:pt x="862" y="1176"/>
                    </a:lnTo>
                    <a:lnTo>
                      <a:pt x="860" y="1178"/>
                    </a:lnTo>
                    <a:lnTo>
                      <a:pt x="860" y="1180"/>
                    </a:lnTo>
                    <a:lnTo>
                      <a:pt x="864" y="1180"/>
                    </a:lnTo>
                    <a:lnTo>
                      <a:pt x="868" y="1180"/>
                    </a:lnTo>
                    <a:lnTo>
                      <a:pt x="876" y="1180"/>
                    </a:lnTo>
                    <a:lnTo>
                      <a:pt x="878" y="1182"/>
                    </a:lnTo>
                    <a:lnTo>
                      <a:pt x="880" y="1184"/>
                    </a:lnTo>
                    <a:lnTo>
                      <a:pt x="878" y="1186"/>
                    </a:lnTo>
                    <a:lnTo>
                      <a:pt x="878" y="1188"/>
                    </a:lnTo>
                    <a:lnTo>
                      <a:pt x="886" y="1184"/>
                    </a:lnTo>
                    <a:lnTo>
                      <a:pt x="892" y="1182"/>
                    </a:lnTo>
                    <a:lnTo>
                      <a:pt x="892" y="1184"/>
                    </a:lnTo>
                    <a:lnTo>
                      <a:pt x="890" y="1186"/>
                    </a:lnTo>
                    <a:lnTo>
                      <a:pt x="886" y="1190"/>
                    </a:lnTo>
                    <a:lnTo>
                      <a:pt x="884" y="1190"/>
                    </a:lnTo>
                    <a:lnTo>
                      <a:pt x="882" y="1192"/>
                    </a:lnTo>
                    <a:lnTo>
                      <a:pt x="886" y="1194"/>
                    </a:lnTo>
                    <a:lnTo>
                      <a:pt x="890" y="1196"/>
                    </a:lnTo>
                    <a:lnTo>
                      <a:pt x="890" y="1198"/>
                    </a:lnTo>
                    <a:lnTo>
                      <a:pt x="890" y="1200"/>
                    </a:lnTo>
                    <a:lnTo>
                      <a:pt x="886" y="1204"/>
                    </a:lnTo>
                    <a:lnTo>
                      <a:pt x="886" y="1206"/>
                    </a:lnTo>
                    <a:lnTo>
                      <a:pt x="884" y="1208"/>
                    </a:lnTo>
                    <a:lnTo>
                      <a:pt x="878" y="1208"/>
                    </a:lnTo>
                    <a:lnTo>
                      <a:pt x="874" y="1208"/>
                    </a:lnTo>
                    <a:lnTo>
                      <a:pt x="872" y="1208"/>
                    </a:lnTo>
                    <a:lnTo>
                      <a:pt x="870" y="1204"/>
                    </a:lnTo>
                    <a:lnTo>
                      <a:pt x="868" y="1198"/>
                    </a:lnTo>
                    <a:lnTo>
                      <a:pt x="866" y="1198"/>
                    </a:lnTo>
                    <a:lnTo>
                      <a:pt x="864" y="1198"/>
                    </a:lnTo>
                    <a:lnTo>
                      <a:pt x="862" y="1198"/>
                    </a:lnTo>
                    <a:lnTo>
                      <a:pt x="862" y="1200"/>
                    </a:lnTo>
                    <a:lnTo>
                      <a:pt x="862" y="1202"/>
                    </a:lnTo>
                    <a:lnTo>
                      <a:pt x="860" y="1204"/>
                    </a:lnTo>
                    <a:lnTo>
                      <a:pt x="852" y="1204"/>
                    </a:lnTo>
                    <a:lnTo>
                      <a:pt x="848" y="1208"/>
                    </a:lnTo>
                    <a:lnTo>
                      <a:pt x="846" y="1210"/>
                    </a:lnTo>
                    <a:lnTo>
                      <a:pt x="846" y="1214"/>
                    </a:lnTo>
                    <a:lnTo>
                      <a:pt x="846" y="1216"/>
                    </a:lnTo>
                    <a:lnTo>
                      <a:pt x="844" y="1218"/>
                    </a:lnTo>
                    <a:lnTo>
                      <a:pt x="840" y="1220"/>
                    </a:lnTo>
                    <a:lnTo>
                      <a:pt x="834" y="1222"/>
                    </a:lnTo>
                    <a:lnTo>
                      <a:pt x="832" y="1224"/>
                    </a:lnTo>
                    <a:lnTo>
                      <a:pt x="830" y="1228"/>
                    </a:lnTo>
                    <a:lnTo>
                      <a:pt x="828" y="1234"/>
                    </a:lnTo>
                    <a:lnTo>
                      <a:pt x="824" y="1240"/>
                    </a:lnTo>
                    <a:lnTo>
                      <a:pt x="818" y="1246"/>
                    </a:lnTo>
                    <a:lnTo>
                      <a:pt x="812" y="1250"/>
                    </a:lnTo>
                    <a:lnTo>
                      <a:pt x="808" y="1252"/>
                    </a:lnTo>
                    <a:lnTo>
                      <a:pt x="806" y="1256"/>
                    </a:lnTo>
                    <a:lnTo>
                      <a:pt x="806" y="1258"/>
                    </a:lnTo>
                    <a:lnTo>
                      <a:pt x="806" y="1260"/>
                    </a:lnTo>
                    <a:lnTo>
                      <a:pt x="810" y="1260"/>
                    </a:lnTo>
                    <a:lnTo>
                      <a:pt x="816" y="1258"/>
                    </a:lnTo>
                    <a:lnTo>
                      <a:pt x="818" y="1258"/>
                    </a:lnTo>
                    <a:lnTo>
                      <a:pt x="818" y="1262"/>
                    </a:lnTo>
                    <a:lnTo>
                      <a:pt x="820" y="1262"/>
                    </a:lnTo>
                    <a:lnTo>
                      <a:pt x="822" y="1264"/>
                    </a:lnTo>
                    <a:lnTo>
                      <a:pt x="822" y="1268"/>
                    </a:lnTo>
                    <a:lnTo>
                      <a:pt x="824" y="1270"/>
                    </a:lnTo>
                    <a:lnTo>
                      <a:pt x="826" y="1270"/>
                    </a:lnTo>
                    <a:lnTo>
                      <a:pt x="834" y="1270"/>
                    </a:lnTo>
                    <a:lnTo>
                      <a:pt x="848" y="1264"/>
                    </a:lnTo>
                    <a:lnTo>
                      <a:pt x="862" y="1254"/>
                    </a:lnTo>
                    <a:lnTo>
                      <a:pt x="868" y="1250"/>
                    </a:lnTo>
                    <a:lnTo>
                      <a:pt x="868" y="1246"/>
                    </a:lnTo>
                    <a:lnTo>
                      <a:pt x="864" y="1244"/>
                    </a:lnTo>
                    <a:lnTo>
                      <a:pt x="858" y="1244"/>
                    </a:lnTo>
                    <a:lnTo>
                      <a:pt x="862" y="1242"/>
                    </a:lnTo>
                    <a:lnTo>
                      <a:pt x="870" y="1238"/>
                    </a:lnTo>
                    <a:lnTo>
                      <a:pt x="874" y="1236"/>
                    </a:lnTo>
                    <a:lnTo>
                      <a:pt x="876" y="1234"/>
                    </a:lnTo>
                    <a:lnTo>
                      <a:pt x="880" y="1236"/>
                    </a:lnTo>
                    <a:lnTo>
                      <a:pt x="884" y="1236"/>
                    </a:lnTo>
                    <a:lnTo>
                      <a:pt x="884" y="1238"/>
                    </a:lnTo>
                    <a:lnTo>
                      <a:pt x="878" y="1240"/>
                    </a:lnTo>
                    <a:lnTo>
                      <a:pt x="874" y="1242"/>
                    </a:lnTo>
                    <a:lnTo>
                      <a:pt x="872" y="1244"/>
                    </a:lnTo>
                    <a:lnTo>
                      <a:pt x="874" y="1246"/>
                    </a:lnTo>
                    <a:lnTo>
                      <a:pt x="880" y="1248"/>
                    </a:lnTo>
                    <a:lnTo>
                      <a:pt x="884" y="1250"/>
                    </a:lnTo>
                    <a:lnTo>
                      <a:pt x="880" y="1254"/>
                    </a:lnTo>
                    <a:lnTo>
                      <a:pt x="860" y="1262"/>
                    </a:lnTo>
                    <a:lnTo>
                      <a:pt x="854" y="1266"/>
                    </a:lnTo>
                    <a:lnTo>
                      <a:pt x="858" y="1268"/>
                    </a:lnTo>
                    <a:lnTo>
                      <a:pt x="856" y="1268"/>
                    </a:lnTo>
                    <a:lnTo>
                      <a:pt x="856" y="1270"/>
                    </a:lnTo>
                    <a:lnTo>
                      <a:pt x="856" y="1272"/>
                    </a:lnTo>
                    <a:lnTo>
                      <a:pt x="858" y="1272"/>
                    </a:lnTo>
                    <a:lnTo>
                      <a:pt x="862" y="1274"/>
                    </a:lnTo>
                    <a:lnTo>
                      <a:pt x="860" y="1276"/>
                    </a:lnTo>
                    <a:lnTo>
                      <a:pt x="856" y="1276"/>
                    </a:lnTo>
                    <a:lnTo>
                      <a:pt x="852" y="1276"/>
                    </a:lnTo>
                    <a:lnTo>
                      <a:pt x="844" y="1276"/>
                    </a:lnTo>
                    <a:lnTo>
                      <a:pt x="836" y="1276"/>
                    </a:lnTo>
                    <a:lnTo>
                      <a:pt x="830" y="1276"/>
                    </a:lnTo>
                    <a:lnTo>
                      <a:pt x="826" y="1280"/>
                    </a:lnTo>
                    <a:lnTo>
                      <a:pt x="822" y="1282"/>
                    </a:lnTo>
                    <a:lnTo>
                      <a:pt x="822" y="1276"/>
                    </a:lnTo>
                    <a:lnTo>
                      <a:pt x="818" y="1268"/>
                    </a:lnTo>
                    <a:lnTo>
                      <a:pt x="814" y="1262"/>
                    </a:lnTo>
                    <a:lnTo>
                      <a:pt x="810" y="1262"/>
                    </a:lnTo>
                    <a:lnTo>
                      <a:pt x="806" y="1266"/>
                    </a:lnTo>
                    <a:lnTo>
                      <a:pt x="798" y="1268"/>
                    </a:lnTo>
                    <a:lnTo>
                      <a:pt x="796" y="1268"/>
                    </a:lnTo>
                    <a:lnTo>
                      <a:pt x="794" y="1270"/>
                    </a:lnTo>
                    <a:lnTo>
                      <a:pt x="792" y="1274"/>
                    </a:lnTo>
                    <a:lnTo>
                      <a:pt x="792" y="1276"/>
                    </a:lnTo>
                    <a:lnTo>
                      <a:pt x="790" y="1274"/>
                    </a:lnTo>
                    <a:lnTo>
                      <a:pt x="784" y="1274"/>
                    </a:lnTo>
                    <a:lnTo>
                      <a:pt x="778" y="1274"/>
                    </a:lnTo>
                    <a:lnTo>
                      <a:pt x="762" y="1280"/>
                    </a:lnTo>
                    <a:lnTo>
                      <a:pt x="760" y="1282"/>
                    </a:lnTo>
                    <a:lnTo>
                      <a:pt x="760" y="1284"/>
                    </a:lnTo>
                    <a:lnTo>
                      <a:pt x="766" y="1288"/>
                    </a:lnTo>
                    <a:lnTo>
                      <a:pt x="768" y="1290"/>
                    </a:lnTo>
                    <a:lnTo>
                      <a:pt x="768" y="1292"/>
                    </a:lnTo>
                    <a:lnTo>
                      <a:pt x="766" y="1294"/>
                    </a:lnTo>
                    <a:lnTo>
                      <a:pt x="760" y="1294"/>
                    </a:lnTo>
                    <a:lnTo>
                      <a:pt x="754" y="1296"/>
                    </a:lnTo>
                    <a:lnTo>
                      <a:pt x="752" y="1298"/>
                    </a:lnTo>
                    <a:lnTo>
                      <a:pt x="752" y="1300"/>
                    </a:lnTo>
                    <a:lnTo>
                      <a:pt x="756" y="1302"/>
                    </a:lnTo>
                    <a:lnTo>
                      <a:pt x="746" y="1300"/>
                    </a:lnTo>
                    <a:lnTo>
                      <a:pt x="738" y="1298"/>
                    </a:lnTo>
                    <a:lnTo>
                      <a:pt x="742" y="1300"/>
                    </a:lnTo>
                    <a:lnTo>
                      <a:pt x="744" y="1304"/>
                    </a:lnTo>
                    <a:lnTo>
                      <a:pt x="744" y="1306"/>
                    </a:lnTo>
                    <a:lnTo>
                      <a:pt x="740" y="1308"/>
                    </a:lnTo>
                    <a:lnTo>
                      <a:pt x="728" y="1308"/>
                    </a:lnTo>
                    <a:lnTo>
                      <a:pt x="716" y="1308"/>
                    </a:lnTo>
                    <a:lnTo>
                      <a:pt x="708" y="1306"/>
                    </a:lnTo>
                    <a:lnTo>
                      <a:pt x="704" y="1308"/>
                    </a:lnTo>
                    <a:lnTo>
                      <a:pt x="702" y="1310"/>
                    </a:lnTo>
                    <a:lnTo>
                      <a:pt x="702" y="1316"/>
                    </a:lnTo>
                    <a:lnTo>
                      <a:pt x="704" y="1318"/>
                    </a:lnTo>
                    <a:lnTo>
                      <a:pt x="708" y="1320"/>
                    </a:lnTo>
                    <a:lnTo>
                      <a:pt x="712" y="1320"/>
                    </a:lnTo>
                    <a:lnTo>
                      <a:pt x="718" y="1320"/>
                    </a:lnTo>
                    <a:lnTo>
                      <a:pt x="726" y="1318"/>
                    </a:lnTo>
                    <a:lnTo>
                      <a:pt x="724" y="1320"/>
                    </a:lnTo>
                    <a:lnTo>
                      <a:pt x="720" y="1324"/>
                    </a:lnTo>
                    <a:lnTo>
                      <a:pt x="720" y="1328"/>
                    </a:lnTo>
                    <a:lnTo>
                      <a:pt x="722" y="1332"/>
                    </a:lnTo>
                    <a:lnTo>
                      <a:pt x="724" y="1334"/>
                    </a:lnTo>
                    <a:lnTo>
                      <a:pt x="718" y="1332"/>
                    </a:lnTo>
                    <a:lnTo>
                      <a:pt x="704" y="1328"/>
                    </a:lnTo>
                    <a:lnTo>
                      <a:pt x="696" y="1328"/>
                    </a:lnTo>
                    <a:lnTo>
                      <a:pt x="686" y="1330"/>
                    </a:lnTo>
                    <a:lnTo>
                      <a:pt x="678" y="1334"/>
                    </a:lnTo>
                    <a:lnTo>
                      <a:pt x="676" y="1336"/>
                    </a:lnTo>
                    <a:lnTo>
                      <a:pt x="678" y="1336"/>
                    </a:lnTo>
                    <a:lnTo>
                      <a:pt x="682" y="1338"/>
                    </a:lnTo>
                    <a:lnTo>
                      <a:pt x="694" y="1340"/>
                    </a:lnTo>
                    <a:lnTo>
                      <a:pt x="698" y="1342"/>
                    </a:lnTo>
                    <a:lnTo>
                      <a:pt x="702" y="1344"/>
                    </a:lnTo>
                    <a:lnTo>
                      <a:pt x="704" y="1348"/>
                    </a:lnTo>
                    <a:lnTo>
                      <a:pt x="700" y="1346"/>
                    </a:lnTo>
                    <a:lnTo>
                      <a:pt x="696" y="1344"/>
                    </a:lnTo>
                    <a:lnTo>
                      <a:pt x="692" y="1344"/>
                    </a:lnTo>
                    <a:lnTo>
                      <a:pt x="684" y="1344"/>
                    </a:lnTo>
                    <a:lnTo>
                      <a:pt x="676" y="1346"/>
                    </a:lnTo>
                    <a:lnTo>
                      <a:pt x="668" y="1350"/>
                    </a:lnTo>
                    <a:lnTo>
                      <a:pt x="664" y="1354"/>
                    </a:lnTo>
                    <a:lnTo>
                      <a:pt x="662" y="1356"/>
                    </a:lnTo>
                    <a:lnTo>
                      <a:pt x="662" y="1358"/>
                    </a:lnTo>
                    <a:lnTo>
                      <a:pt x="664" y="1358"/>
                    </a:lnTo>
                    <a:lnTo>
                      <a:pt x="658" y="1358"/>
                    </a:lnTo>
                    <a:lnTo>
                      <a:pt x="654" y="1358"/>
                    </a:lnTo>
                    <a:lnTo>
                      <a:pt x="652" y="1358"/>
                    </a:lnTo>
                    <a:lnTo>
                      <a:pt x="652" y="1360"/>
                    </a:lnTo>
                    <a:lnTo>
                      <a:pt x="654" y="1362"/>
                    </a:lnTo>
                    <a:lnTo>
                      <a:pt x="652" y="1364"/>
                    </a:lnTo>
                    <a:lnTo>
                      <a:pt x="646" y="1362"/>
                    </a:lnTo>
                    <a:lnTo>
                      <a:pt x="628" y="1360"/>
                    </a:lnTo>
                    <a:lnTo>
                      <a:pt x="628" y="1362"/>
                    </a:lnTo>
                    <a:lnTo>
                      <a:pt x="632" y="1366"/>
                    </a:lnTo>
                    <a:lnTo>
                      <a:pt x="632" y="1368"/>
                    </a:lnTo>
                    <a:lnTo>
                      <a:pt x="626" y="1370"/>
                    </a:lnTo>
                    <a:lnTo>
                      <a:pt x="622" y="1370"/>
                    </a:lnTo>
                    <a:lnTo>
                      <a:pt x="624" y="1372"/>
                    </a:lnTo>
                    <a:lnTo>
                      <a:pt x="628" y="1374"/>
                    </a:lnTo>
                    <a:lnTo>
                      <a:pt x="632" y="1376"/>
                    </a:lnTo>
                    <a:lnTo>
                      <a:pt x="644" y="1376"/>
                    </a:lnTo>
                    <a:lnTo>
                      <a:pt x="660" y="1378"/>
                    </a:lnTo>
                    <a:lnTo>
                      <a:pt x="666" y="1378"/>
                    </a:lnTo>
                    <a:lnTo>
                      <a:pt x="674" y="1382"/>
                    </a:lnTo>
                    <a:lnTo>
                      <a:pt x="682" y="1386"/>
                    </a:lnTo>
                    <a:lnTo>
                      <a:pt x="680" y="1386"/>
                    </a:lnTo>
                    <a:lnTo>
                      <a:pt x="672" y="1384"/>
                    </a:lnTo>
                    <a:lnTo>
                      <a:pt x="668" y="1384"/>
                    </a:lnTo>
                    <a:lnTo>
                      <a:pt x="664" y="1386"/>
                    </a:lnTo>
                    <a:lnTo>
                      <a:pt x="662" y="1386"/>
                    </a:lnTo>
                    <a:lnTo>
                      <a:pt x="660" y="1386"/>
                    </a:lnTo>
                    <a:lnTo>
                      <a:pt x="654" y="1382"/>
                    </a:lnTo>
                    <a:lnTo>
                      <a:pt x="648" y="1380"/>
                    </a:lnTo>
                    <a:lnTo>
                      <a:pt x="644" y="1378"/>
                    </a:lnTo>
                    <a:lnTo>
                      <a:pt x="638" y="1380"/>
                    </a:lnTo>
                    <a:lnTo>
                      <a:pt x="630" y="1384"/>
                    </a:lnTo>
                    <a:lnTo>
                      <a:pt x="624" y="1390"/>
                    </a:lnTo>
                    <a:lnTo>
                      <a:pt x="622" y="1394"/>
                    </a:lnTo>
                    <a:lnTo>
                      <a:pt x="624" y="1396"/>
                    </a:lnTo>
                    <a:lnTo>
                      <a:pt x="626" y="1398"/>
                    </a:lnTo>
                    <a:lnTo>
                      <a:pt x="632" y="1404"/>
                    </a:lnTo>
                    <a:lnTo>
                      <a:pt x="628" y="1406"/>
                    </a:lnTo>
                    <a:lnTo>
                      <a:pt x="622" y="1410"/>
                    </a:lnTo>
                    <a:lnTo>
                      <a:pt x="622" y="1412"/>
                    </a:lnTo>
                    <a:lnTo>
                      <a:pt x="624" y="1412"/>
                    </a:lnTo>
                    <a:lnTo>
                      <a:pt x="628" y="1416"/>
                    </a:lnTo>
                    <a:lnTo>
                      <a:pt x="626" y="1418"/>
                    </a:lnTo>
                    <a:lnTo>
                      <a:pt x="626" y="1420"/>
                    </a:lnTo>
                    <a:lnTo>
                      <a:pt x="624" y="1424"/>
                    </a:lnTo>
                    <a:lnTo>
                      <a:pt x="626" y="1426"/>
                    </a:lnTo>
                    <a:lnTo>
                      <a:pt x="628" y="1428"/>
                    </a:lnTo>
                    <a:lnTo>
                      <a:pt x="632" y="1430"/>
                    </a:lnTo>
                    <a:lnTo>
                      <a:pt x="636" y="1430"/>
                    </a:lnTo>
                    <a:lnTo>
                      <a:pt x="642" y="1430"/>
                    </a:lnTo>
                    <a:lnTo>
                      <a:pt x="648" y="1428"/>
                    </a:lnTo>
                    <a:lnTo>
                      <a:pt x="654" y="1424"/>
                    </a:lnTo>
                    <a:lnTo>
                      <a:pt x="660" y="1424"/>
                    </a:lnTo>
                    <a:lnTo>
                      <a:pt x="670" y="1426"/>
                    </a:lnTo>
                    <a:lnTo>
                      <a:pt x="678" y="1428"/>
                    </a:lnTo>
                    <a:lnTo>
                      <a:pt x="680" y="1426"/>
                    </a:lnTo>
                    <a:lnTo>
                      <a:pt x="684" y="1422"/>
                    </a:lnTo>
                    <a:lnTo>
                      <a:pt x="686" y="1420"/>
                    </a:lnTo>
                    <a:lnTo>
                      <a:pt x="688" y="1418"/>
                    </a:lnTo>
                    <a:lnTo>
                      <a:pt x="692" y="1420"/>
                    </a:lnTo>
                    <a:lnTo>
                      <a:pt x="700" y="1424"/>
                    </a:lnTo>
                    <a:lnTo>
                      <a:pt x="704" y="1426"/>
                    </a:lnTo>
                    <a:lnTo>
                      <a:pt x="710" y="1426"/>
                    </a:lnTo>
                    <a:lnTo>
                      <a:pt x="720" y="1424"/>
                    </a:lnTo>
                    <a:lnTo>
                      <a:pt x="726" y="1424"/>
                    </a:lnTo>
                    <a:lnTo>
                      <a:pt x="726" y="1426"/>
                    </a:lnTo>
                    <a:lnTo>
                      <a:pt x="724" y="1426"/>
                    </a:lnTo>
                    <a:lnTo>
                      <a:pt x="716" y="1430"/>
                    </a:lnTo>
                    <a:lnTo>
                      <a:pt x="710" y="1432"/>
                    </a:lnTo>
                    <a:lnTo>
                      <a:pt x="708" y="1434"/>
                    </a:lnTo>
                    <a:lnTo>
                      <a:pt x="708" y="1436"/>
                    </a:lnTo>
                    <a:lnTo>
                      <a:pt x="708" y="1438"/>
                    </a:lnTo>
                    <a:lnTo>
                      <a:pt x="708" y="1440"/>
                    </a:lnTo>
                    <a:lnTo>
                      <a:pt x="700" y="1434"/>
                    </a:lnTo>
                    <a:lnTo>
                      <a:pt x="694" y="1428"/>
                    </a:lnTo>
                    <a:lnTo>
                      <a:pt x="690" y="1428"/>
                    </a:lnTo>
                    <a:lnTo>
                      <a:pt x="688" y="1428"/>
                    </a:lnTo>
                    <a:lnTo>
                      <a:pt x="686" y="1430"/>
                    </a:lnTo>
                    <a:lnTo>
                      <a:pt x="682" y="1434"/>
                    </a:lnTo>
                    <a:lnTo>
                      <a:pt x="680" y="1434"/>
                    </a:lnTo>
                    <a:lnTo>
                      <a:pt x="676" y="1432"/>
                    </a:lnTo>
                    <a:lnTo>
                      <a:pt x="672" y="1430"/>
                    </a:lnTo>
                    <a:lnTo>
                      <a:pt x="666" y="1430"/>
                    </a:lnTo>
                    <a:lnTo>
                      <a:pt x="656" y="1432"/>
                    </a:lnTo>
                    <a:lnTo>
                      <a:pt x="646" y="1436"/>
                    </a:lnTo>
                    <a:lnTo>
                      <a:pt x="640" y="1436"/>
                    </a:lnTo>
                    <a:lnTo>
                      <a:pt x="636" y="1436"/>
                    </a:lnTo>
                    <a:lnTo>
                      <a:pt x="626" y="1434"/>
                    </a:lnTo>
                    <a:lnTo>
                      <a:pt x="624" y="1436"/>
                    </a:lnTo>
                    <a:lnTo>
                      <a:pt x="626" y="1442"/>
                    </a:lnTo>
                    <a:lnTo>
                      <a:pt x="626" y="1446"/>
                    </a:lnTo>
                    <a:lnTo>
                      <a:pt x="626" y="1448"/>
                    </a:lnTo>
                    <a:lnTo>
                      <a:pt x="632" y="1448"/>
                    </a:lnTo>
                    <a:lnTo>
                      <a:pt x="636" y="1448"/>
                    </a:lnTo>
                    <a:lnTo>
                      <a:pt x="636" y="1450"/>
                    </a:lnTo>
                    <a:lnTo>
                      <a:pt x="638" y="1454"/>
                    </a:lnTo>
                    <a:lnTo>
                      <a:pt x="636" y="1456"/>
                    </a:lnTo>
                    <a:lnTo>
                      <a:pt x="630" y="1454"/>
                    </a:lnTo>
                    <a:lnTo>
                      <a:pt x="626" y="1454"/>
                    </a:lnTo>
                    <a:lnTo>
                      <a:pt x="624" y="1454"/>
                    </a:lnTo>
                    <a:lnTo>
                      <a:pt x="626" y="1458"/>
                    </a:lnTo>
                    <a:lnTo>
                      <a:pt x="628" y="1460"/>
                    </a:lnTo>
                    <a:lnTo>
                      <a:pt x="630" y="1462"/>
                    </a:lnTo>
                    <a:lnTo>
                      <a:pt x="634" y="1462"/>
                    </a:lnTo>
                    <a:lnTo>
                      <a:pt x="638" y="1462"/>
                    </a:lnTo>
                    <a:lnTo>
                      <a:pt x="640" y="1464"/>
                    </a:lnTo>
                    <a:lnTo>
                      <a:pt x="638" y="1468"/>
                    </a:lnTo>
                    <a:lnTo>
                      <a:pt x="638" y="1472"/>
                    </a:lnTo>
                    <a:lnTo>
                      <a:pt x="636" y="1476"/>
                    </a:lnTo>
                    <a:lnTo>
                      <a:pt x="630" y="1478"/>
                    </a:lnTo>
                    <a:lnTo>
                      <a:pt x="626" y="1480"/>
                    </a:lnTo>
                    <a:lnTo>
                      <a:pt x="626" y="1482"/>
                    </a:lnTo>
                    <a:lnTo>
                      <a:pt x="636" y="1490"/>
                    </a:lnTo>
                    <a:lnTo>
                      <a:pt x="638" y="1492"/>
                    </a:lnTo>
                    <a:lnTo>
                      <a:pt x="642" y="1490"/>
                    </a:lnTo>
                    <a:lnTo>
                      <a:pt x="646" y="1488"/>
                    </a:lnTo>
                    <a:lnTo>
                      <a:pt x="648" y="1490"/>
                    </a:lnTo>
                    <a:lnTo>
                      <a:pt x="650" y="1494"/>
                    </a:lnTo>
                    <a:lnTo>
                      <a:pt x="652" y="1492"/>
                    </a:lnTo>
                    <a:lnTo>
                      <a:pt x="654" y="1492"/>
                    </a:lnTo>
                    <a:lnTo>
                      <a:pt x="654" y="1496"/>
                    </a:lnTo>
                    <a:lnTo>
                      <a:pt x="654" y="1500"/>
                    </a:lnTo>
                    <a:lnTo>
                      <a:pt x="654" y="1502"/>
                    </a:lnTo>
                    <a:lnTo>
                      <a:pt x="656" y="1502"/>
                    </a:lnTo>
                    <a:lnTo>
                      <a:pt x="658" y="1502"/>
                    </a:lnTo>
                    <a:lnTo>
                      <a:pt x="658" y="1500"/>
                    </a:lnTo>
                    <a:lnTo>
                      <a:pt x="660" y="1494"/>
                    </a:lnTo>
                    <a:lnTo>
                      <a:pt x="662" y="1488"/>
                    </a:lnTo>
                    <a:lnTo>
                      <a:pt x="662" y="1486"/>
                    </a:lnTo>
                    <a:lnTo>
                      <a:pt x="666" y="1486"/>
                    </a:lnTo>
                    <a:lnTo>
                      <a:pt x="668" y="1486"/>
                    </a:lnTo>
                    <a:lnTo>
                      <a:pt x="670" y="1488"/>
                    </a:lnTo>
                    <a:lnTo>
                      <a:pt x="666" y="1496"/>
                    </a:lnTo>
                    <a:lnTo>
                      <a:pt x="660" y="1504"/>
                    </a:lnTo>
                    <a:lnTo>
                      <a:pt x="654" y="1508"/>
                    </a:lnTo>
                    <a:lnTo>
                      <a:pt x="652" y="1510"/>
                    </a:lnTo>
                    <a:lnTo>
                      <a:pt x="650" y="1512"/>
                    </a:lnTo>
                    <a:lnTo>
                      <a:pt x="654" y="1514"/>
                    </a:lnTo>
                    <a:lnTo>
                      <a:pt x="658" y="1518"/>
                    </a:lnTo>
                    <a:lnTo>
                      <a:pt x="658" y="1520"/>
                    </a:lnTo>
                    <a:lnTo>
                      <a:pt x="656" y="1522"/>
                    </a:lnTo>
                    <a:lnTo>
                      <a:pt x="650" y="1524"/>
                    </a:lnTo>
                    <a:lnTo>
                      <a:pt x="648" y="1522"/>
                    </a:lnTo>
                    <a:lnTo>
                      <a:pt x="644" y="1522"/>
                    </a:lnTo>
                    <a:lnTo>
                      <a:pt x="636" y="1526"/>
                    </a:lnTo>
                    <a:lnTo>
                      <a:pt x="632" y="1530"/>
                    </a:lnTo>
                    <a:lnTo>
                      <a:pt x="632" y="1536"/>
                    </a:lnTo>
                    <a:lnTo>
                      <a:pt x="632" y="1540"/>
                    </a:lnTo>
                    <a:lnTo>
                      <a:pt x="634" y="1544"/>
                    </a:lnTo>
                    <a:lnTo>
                      <a:pt x="640" y="1548"/>
                    </a:lnTo>
                    <a:lnTo>
                      <a:pt x="644" y="1548"/>
                    </a:lnTo>
                    <a:lnTo>
                      <a:pt x="646" y="1548"/>
                    </a:lnTo>
                    <a:lnTo>
                      <a:pt x="646" y="1546"/>
                    </a:lnTo>
                    <a:lnTo>
                      <a:pt x="648" y="1546"/>
                    </a:lnTo>
                    <a:lnTo>
                      <a:pt x="650" y="1546"/>
                    </a:lnTo>
                    <a:lnTo>
                      <a:pt x="654" y="1548"/>
                    </a:lnTo>
                    <a:lnTo>
                      <a:pt x="656" y="1544"/>
                    </a:lnTo>
                    <a:lnTo>
                      <a:pt x="658" y="1542"/>
                    </a:lnTo>
                    <a:lnTo>
                      <a:pt x="660" y="1540"/>
                    </a:lnTo>
                    <a:lnTo>
                      <a:pt x="664" y="1542"/>
                    </a:lnTo>
                    <a:lnTo>
                      <a:pt x="666" y="1544"/>
                    </a:lnTo>
                    <a:lnTo>
                      <a:pt x="664" y="1548"/>
                    </a:lnTo>
                    <a:lnTo>
                      <a:pt x="662" y="1548"/>
                    </a:lnTo>
                    <a:lnTo>
                      <a:pt x="660" y="1550"/>
                    </a:lnTo>
                    <a:lnTo>
                      <a:pt x="660" y="1552"/>
                    </a:lnTo>
                    <a:lnTo>
                      <a:pt x="662" y="1554"/>
                    </a:lnTo>
                    <a:lnTo>
                      <a:pt x="664" y="1556"/>
                    </a:lnTo>
                    <a:lnTo>
                      <a:pt x="662" y="1558"/>
                    </a:lnTo>
                    <a:lnTo>
                      <a:pt x="660" y="1560"/>
                    </a:lnTo>
                    <a:lnTo>
                      <a:pt x="660" y="1562"/>
                    </a:lnTo>
                    <a:lnTo>
                      <a:pt x="662" y="1564"/>
                    </a:lnTo>
                    <a:lnTo>
                      <a:pt x="662" y="1568"/>
                    </a:lnTo>
                    <a:lnTo>
                      <a:pt x="658" y="1570"/>
                    </a:lnTo>
                    <a:lnTo>
                      <a:pt x="654" y="1572"/>
                    </a:lnTo>
                    <a:lnTo>
                      <a:pt x="652" y="1570"/>
                    </a:lnTo>
                    <a:lnTo>
                      <a:pt x="648" y="1568"/>
                    </a:lnTo>
                    <a:lnTo>
                      <a:pt x="646" y="1566"/>
                    </a:lnTo>
                    <a:lnTo>
                      <a:pt x="644" y="1576"/>
                    </a:lnTo>
                    <a:lnTo>
                      <a:pt x="642" y="1586"/>
                    </a:lnTo>
                    <a:lnTo>
                      <a:pt x="646" y="1592"/>
                    </a:lnTo>
                    <a:lnTo>
                      <a:pt x="652" y="1598"/>
                    </a:lnTo>
                    <a:lnTo>
                      <a:pt x="658" y="1600"/>
                    </a:lnTo>
                    <a:lnTo>
                      <a:pt x="662" y="1600"/>
                    </a:lnTo>
                    <a:lnTo>
                      <a:pt x="664" y="1604"/>
                    </a:lnTo>
                    <a:lnTo>
                      <a:pt x="668" y="1608"/>
                    </a:lnTo>
                    <a:lnTo>
                      <a:pt x="674" y="1612"/>
                    </a:lnTo>
                    <a:lnTo>
                      <a:pt x="688" y="1616"/>
                    </a:lnTo>
                    <a:lnTo>
                      <a:pt x="690" y="1618"/>
                    </a:lnTo>
                    <a:lnTo>
                      <a:pt x="688" y="1620"/>
                    </a:lnTo>
                    <a:lnTo>
                      <a:pt x="688" y="1624"/>
                    </a:lnTo>
                    <a:lnTo>
                      <a:pt x="690" y="1626"/>
                    </a:lnTo>
                    <a:lnTo>
                      <a:pt x="692" y="1628"/>
                    </a:lnTo>
                    <a:lnTo>
                      <a:pt x="694" y="1628"/>
                    </a:lnTo>
                    <a:lnTo>
                      <a:pt x="696" y="1626"/>
                    </a:lnTo>
                    <a:lnTo>
                      <a:pt x="700" y="1626"/>
                    </a:lnTo>
                    <a:lnTo>
                      <a:pt x="704" y="1630"/>
                    </a:lnTo>
                    <a:lnTo>
                      <a:pt x="706" y="1632"/>
                    </a:lnTo>
                    <a:lnTo>
                      <a:pt x="710" y="1630"/>
                    </a:lnTo>
                    <a:lnTo>
                      <a:pt x="720" y="1628"/>
                    </a:lnTo>
                    <a:lnTo>
                      <a:pt x="734" y="1628"/>
                    </a:lnTo>
                    <a:lnTo>
                      <a:pt x="746" y="1626"/>
                    </a:lnTo>
                    <a:lnTo>
                      <a:pt x="752" y="1624"/>
                    </a:lnTo>
                    <a:lnTo>
                      <a:pt x="756" y="1620"/>
                    </a:lnTo>
                    <a:lnTo>
                      <a:pt x="760" y="1618"/>
                    </a:lnTo>
                    <a:lnTo>
                      <a:pt x="766" y="1614"/>
                    </a:lnTo>
                    <a:lnTo>
                      <a:pt x="774" y="1608"/>
                    </a:lnTo>
                    <a:lnTo>
                      <a:pt x="780" y="1600"/>
                    </a:lnTo>
                    <a:lnTo>
                      <a:pt x="782" y="1596"/>
                    </a:lnTo>
                    <a:lnTo>
                      <a:pt x="784" y="1594"/>
                    </a:lnTo>
                    <a:lnTo>
                      <a:pt x="790" y="1592"/>
                    </a:lnTo>
                    <a:lnTo>
                      <a:pt x="792" y="1592"/>
                    </a:lnTo>
                    <a:lnTo>
                      <a:pt x="794" y="1588"/>
                    </a:lnTo>
                    <a:lnTo>
                      <a:pt x="794" y="1586"/>
                    </a:lnTo>
                    <a:lnTo>
                      <a:pt x="796" y="1586"/>
                    </a:lnTo>
                    <a:lnTo>
                      <a:pt x="800" y="1584"/>
                    </a:lnTo>
                    <a:lnTo>
                      <a:pt x="804" y="1582"/>
                    </a:lnTo>
                    <a:lnTo>
                      <a:pt x="800" y="1578"/>
                    </a:lnTo>
                    <a:lnTo>
                      <a:pt x="798" y="1576"/>
                    </a:lnTo>
                    <a:lnTo>
                      <a:pt x="802" y="1574"/>
                    </a:lnTo>
                    <a:lnTo>
                      <a:pt x="810" y="1572"/>
                    </a:lnTo>
                    <a:lnTo>
                      <a:pt x="812" y="1570"/>
                    </a:lnTo>
                    <a:lnTo>
                      <a:pt x="812" y="1566"/>
                    </a:lnTo>
                    <a:lnTo>
                      <a:pt x="812" y="1562"/>
                    </a:lnTo>
                    <a:lnTo>
                      <a:pt x="816" y="1564"/>
                    </a:lnTo>
                    <a:lnTo>
                      <a:pt x="820" y="1568"/>
                    </a:lnTo>
                    <a:lnTo>
                      <a:pt x="822" y="1570"/>
                    </a:lnTo>
                    <a:lnTo>
                      <a:pt x="824" y="1568"/>
                    </a:lnTo>
                    <a:lnTo>
                      <a:pt x="828" y="1566"/>
                    </a:lnTo>
                    <a:lnTo>
                      <a:pt x="834" y="1566"/>
                    </a:lnTo>
                    <a:lnTo>
                      <a:pt x="838" y="1564"/>
                    </a:lnTo>
                    <a:lnTo>
                      <a:pt x="838" y="1558"/>
                    </a:lnTo>
                    <a:lnTo>
                      <a:pt x="838" y="1554"/>
                    </a:lnTo>
                    <a:lnTo>
                      <a:pt x="840" y="1552"/>
                    </a:lnTo>
                    <a:lnTo>
                      <a:pt x="844" y="1550"/>
                    </a:lnTo>
                    <a:lnTo>
                      <a:pt x="846" y="1548"/>
                    </a:lnTo>
                    <a:lnTo>
                      <a:pt x="842" y="1540"/>
                    </a:lnTo>
                    <a:lnTo>
                      <a:pt x="840" y="1536"/>
                    </a:lnTo>
                    <a:lnTo>
                      <a:pt x="838" y="1532"/>
                    </a:lnTo>
                    <a:lnTo>
                      <a:pt x="840" y="1528"/>
                    </a:lnTo>
                    <a:lnTo>
                      <a:pt x="844" y="1532"/>
                    </a:lnTo>
                    <a:lnTo>
                      <a:pt x="846" y="1534"/>
                    </a:lnTo>
                    <a:lnTo>
                      <a:pt x="848" y="1534"/>
                    </a:lnTo>
                    <a:lnTo>
                      <a:pt x="850" y="1530"/>
                    </a:lnTo>
                    <a:lnTo>
                      <a:pt x="850" y="1528"/>
                    </a:lnTo>
                    <a:lnTo>
                      <a:pt x="852" y="1530"/>
                    </a:lnTo>
                    <a:lnTo>
                      <a:pt x="852" y="1536"/>
                    </a:lnTo>
                    <a:lnTo>
                      <a:pt x="850" y="1538"/>
                    </a:lnTo>
                    <a:lnTo>
                      <a:pt x="850" y="1540"/>
                    </a:lnTo>
                    <a:lnTo>
                      <a:pt x="852" y="1542"/>
                    </a:lnTo>
                    <a:lnTo>
                      <a:pt x="854" y="1548"/>
                    </a:lnTo>
                    <a:lnTo>
                      <a:pt x="854" y="1552"/>
                    </a:lnTo>
                    <a:lnTo>
                      <a:pt x="856" y="1554"/>
                    </a:lnTo>
                    <a:lnTo>
                      <a:pt x="862" y="1556"/>
                    </a:lnTo>
                    <a:lnTo>
                      <a:pt x="866" y="1556"/>
                    </a:lnTo>
                    <a:lnTo>
                      <a:pt x="866" y="1558"/>
                    </a:lnTo>
                    <a:lnTo>
                      <a:pt x="868" y="1558"/>
                    </a:lnTo>
                    <a:lnTo>
                      <a:pt x="876" y="1560"/>
                    </a:lnTo>
                    <a:lnTo>
                      <a:pt x="874" y="1564"/>
                    </a:lnTo>
                    <a:lnTo>
                      <a:pt x="872" y="1566"/>
                    </a:lnTo>
                    <a:lnTo>
                      <a:pt x="872" y="1570"/>
                    </a:lnTo>
                    <a:lnTo>
                      <a:pt x="874" y="1576"/>
                    </a:lnTo>
                    <a:lnTo>
                      <a:pt x="876" y="1584"/>
                    </a:lnTo>
                    <a:lnTo>
                      <a:pt x="876" y="1594"/>
                    </a:lnTo>
                    <a:lnTo>
                      <a:pt x="876" y="1602"/>
                    </a:lnTo>
                    <a:lnTo>
                      <a:pt x="876" y="1608"/>
                    </a:lnTo>
                    <a:lnTo>
                      <a:pt x="878" y="1612"/>
                    </a:lnTo>
                    <a:lnTo>
                      <a:pt x="882" y="1616"/>
                    </a:lnTo>
                    <a:lnTo>
                      <a:pt x="886" y="1616"/>
                    </a:lnTo>
                    <a:lnTo>
                      <a:pt x="890" y="1614"/>
                    </a:lnTo>
                    <a:lnTo>
                      <a:pt x="896" y="1610"/>
                    </a:lnTo>
                    <a:lnTo>
                      <a:pt x="898" y="1612"/>
                    </a:lnTo>
                    <a:lnTo>
                      <a:pt x="900" y="1614"/>
                    </a:lnTo>
                    <a:lnTo>
                      <a:pt x="902" y="1618"/>
                    </a:lnTo>
                    <a:lnTo>
                      <a:pt x="902" y="1622"/>
                    </a:lnTo>
                    <a:lnTo>
                      <a:pt x="900" y="1628"/>
                    </a:lnTo>
                    <a:lnTo>
                      <a:pt x="896" y="1638"/>
                    </a:lnTo>
                    <a:lnTo>
                      <a:pt x="898" y="1644"/>
                    </a:lnTo>
                    <a:lnTo>
                      <a:pt x="900" y="1652"/>
                    </a:lnTo>
                    <a:lnTo>
                      <a:pt x="906" y="1672"/>
                    </a:lnTo>
                    <a:lnTo>
                      <a:pt x="916" y="1694"/>
                    </a:lnTo>
                    <a:lnTo>
                      <a:pt x="928" y="1710"/>
                    </a:lnTo>
                    <a:lnTo>
                      <a:pt x="932" y="1716"/>
                    </a:lnTo>
                    <a:lnTo>
                      <a:pt x="936" y="1716"/>
                    </a:lnTo>
                    <a:lnTo>
                      <a:pt x="942" y="1716"/>
                    </a:lnTo>
                    <a:lnTo>
                      <a:pt x="944" y="1718"/>
                    </a:lnTo>
                    <a:lnTo>
                      <a:pt x="944" y="1720"/>
                    </a:lnTo>
                    <a:lnTo>
                      <a:pt x="942" y="1726"/>
                    </a:lnTo>
                    <a:lnTo>
                      <a:pt x="934" y="1728"/>
                    </a:lnTo>
                    <a:lnTo>
                      <a:pt x="932" y="1730"/>
                    </a:lnTo>
                    <a:lnTo>
                      <a:pt x="934" y="1732"/>
                    </a:lnTo>
                    <a:lnTo>
                      <a:pt x="936" y="1738"/>
                    </a:lnTo>
                    <a:lnTo>
                      <a:pt x="938" y="1742"/>
                    </a:lnTo>
                    <a:lnTo>
                      <a:pt x="932" y="1740"/>
                    </a:lnTo>
                    <a:lnTo>
                      <a:pt x="926" y="1740"/>
                    </a:lnTo>
                    <a:lnTo>
                      <a:pt x="934" y="1752"/>
                    </a:lnTo>
                    <a:lnTo>
                      <a:pt x="940" y="1760"/>
                    </a:lnTo>
                    <a:lnTo>
                      <a:pt x="944" y="1768"/>
                    </a:lnTo>
                    <a:lnTo>
                      <a:pt x="946" y="1778"/>
                    </a:lnTo>
                    <a:lnTo>
                      <a:pt x="946" y="1782"/>
                    </a:lnTo>
                    <a:lnTo>
                      <a:pt x="944" y="1786"/>
                    </a:lnTo>
                    <a:lnTo>
                      <a:pt x="940" y="1792"/>
                    </a:lnTo>
                    <a:lnTo>
                      <a:pt x="942" y="1796"/>
                    </a:lnTo>
                    <a:lnTo>
                      <a:pt x="946" y="1798"/>
                    </a:lnTo>
                    <a:lnTo>
                      <a:pt x="954" y="1798"/>
                    </a:lnTo>
                    <a:lnTo>
                      <a:pt x="972" y="1796"/>
                    </a:lnTo>
                    <a:lnTo>
                      <a:pt x="982" y="1794"/>
                    </a:lnTo>
                    <a:lnTo>
                      <a:pt x="990" y="1794"/>
                    </a:lnTo>
                    <a:lnTo>
                      <a:pt x="996" y="1794"/>
                    </a:lnTo>
                    <a:lnTo>
                      <a:pt x="998" y="1788"/>
                    </a:lnTo>
                    <a:lnTo>
                      <a:pt x="1000" y="1774"/>
                    </a:lnTo>
                    <a:lnTo>
                      <a:pt x="1000" y="1768"/>
                    </a:lnTo>
                    <a:lnTo>
                      <a:pt x="1002" y="1760"/>
                    </a:lnTo>
                    <a:lnTo>
                      <a:pt x="1004" y="1756"/>
                    </a:lnTo>
                    <a:lnTo>
                      <a:pt x="1010" y="1756"/>
                    </a:lnTo>
                    <a:lnTo>
                      <a:pt x="1018" y="1756"/>
                    </a:lnTo>
                    <a:lnTo>
                      <a:pt x="1018" y="1754"/>
                    </a:lnTo>
                    <a:lnTo>
                      <a:pt x="1018" y="1752"/>
                    </a:lnTo>
                    <a:lnTo>
                      <a:pt x="1020" y="1750"/>
                    </a:lnTo>
                    <a:lnTo>
                      <a:pt x="1024" y="1748"/>
                    </a:lnTo>
                    <a:lnTo>
                      <a:pt x="1034" y="1746"/>
                    </a:lnTo>
                    <a:lnTo>
                      <a:pt x="1042" y="1746"/>
                    </a:lnTo>
                    <a:lnTo>
                      <a:pt x="1050" y="1746"/>
                    </a:lnTo>
                    <a:lnTo>
                      <a:pt x="1058" y="1750"/>
                    </a:lnTo>
                    <a:lnTo>
                      <a:pt x="1062" y="1750"/>
                    </a:lnTo>
                    <a:lnTo>
                      <a:pt x="1064" y="1750"/>
                    </a:lnTo>
                    <a:lnTo>
                      <a:pt x="1070" y="1736"/>
                    </a:lnTo>
                    <a:lnTo>
                      <a:pt x="1076" y="1720"/>
                    </a:lnTo>
                    <a:lnTo>
                      <a:pt x="1082" y="1708"/>
                    </a:lnTo>
                    <a:lnTo>
                      <a:pt x="1086" y="1700"/>
                    </a:lnTo>
                    <a:lnTo>
                      <a:pt x="1088" y="1692"/>
                    </a:lnTo>
                    <a:lnTo>
                      <a:pt x="1088" y="1684"/>
                    </a:lnTo>
                    <a:lnTo>
                      <a:pt x="1090" y="1676"/>
                    </a:lnTo>
                    <a:lnTo>
                      <a:pt x="1092" y="1666"/>
                    </a:lnTo>
                    <a:lnTo>
                      <a:pt x="1092" y="1658"/>
                    </a:lnTo>
                    <a:lnTo>
                      <a:pt x="1090" y="1654"/>
                    </a:lnTo>
                    <a:lnTo>
                      <a:pt x="1092" y="1650"/>
                    </a:lnTo>
                    <a:lnTo>
                      <a:pt x="1094" y="1644"/>
                    </a:lnTo>
                    <a:lnTo>
                      <a:pt x="1098" y="1638"/>
                    </a:lnTo>
                    <a:lnTo>
                      <a:pt x="1098" y="1634"/>
                    </a:lnTo>
                    <a:lnTo>
                      <a:pt x="1098" y="1632"/>
                    </a:lnTo>
                    <a:lnTo>
                      <a:pt x="1096" y="1626"/>
                    </a:lnTo>
                    <a:lnTo>
                      <a:pt x="1098" y="1622"/>
                    </a:lnTo>
                    <a:lnTo>
                      <a:pt x="1100" y="1618"/>
                    </a:lnTo>
                    <a:lnTo>
                      <a:pt x="1098" y="1610"/>
                    </a:lnTo>
                    <a:lnTo>
                      <a:pt x="1096" y="1606"/>
                    </a:lnTo>
                    <a:lnTo>
                      <a:pt x="1096" y="1604"/>
                    </a:lnTo>
                    <a:lnTo>
                      <a:pt x="1098" y="1604"/>
                    </a:lnTo>
                    <a:lnTo>
                      <a:pt x="1100" y="1602"/>
                    </a:lnTo>
                    <a:lnTo>
                      <a:pt x="1102" y="1600"/>
                    </a:lnTo>
                    <a:lnTo>
                      <a:pt x="1100" y="1598"/>
                    </a:lnTo>
                    <a:lnTo>
                      <a:pt x="1100" y="1596"/>
                    </a:lnTo>
                    <a:lnTo>
                      <a:pt x="1102" y="1592"/>
                    </a:lnTo>
                    <a:lnTo>
                      <a:pt x="1112" y="1588"/>
                    </a:lnTo>
                    <a:lnTo>
                      <a:pt x="1124" y="1582"/>
                    </a:lnTo>
                    <a:lnTo>
                      <a:pt x="1130" y="1578"/>
                    </a:lnTo>
                    <a:lnTo>
                      <a:pt x="1132" y="1574"/>
                    </a:lnTo>
                    <a:lnTo>
                      <a:pt x="1134" y="1570"/>
                    </a:lnTo>
                    <a:lnTo>
                      <a:pt x="1134" y="1568"/>
                    </a:lnTo>
                    <a:lnTo>
                      <a:pt x="1138" y="1572"/>
                    </a:lnTo>
                    <a:lnTo>
                      <a:pt x="1142" y="1576"/>
                    </a:lnTo>
                    <a:lnTo>
                      <a:pt x="1144" y="1574"/>
                    </a:lnTo>
                    <a:lnTo>
                      <a:pt x="1146" y="1572"/>
                    </a:lnTo>
                    <a:lnTo>
                      <a:pt x="1152" y="1566"/>
                    </a:lnTo>
                    <a:lnTo>
                      <a:pt x="1158" y="1562"/>
                    </a:lnTo>
                    <a:lnTo>
                      <a:pt x="1164" y="1560"/>
                    </a:lnTo>
                    <a:lnTo>
                      <a:pt x="1164" y="1558"/>
                    </a:lnTo>
                    <a:lnTo>
                      <a:pt x="1164" y="1556"/>
                    </a:lnTo>
                    <a:lnTo>
                      <a:pt x="1166" y="1554"/>
                    </a:lnTo>
                    <a:lnTo>
                      <a:pt x="1170" y="1552"/>
                    </a:lnTo>
                    <a:lnTo>
                      <a:pt x="1172" y="1550"/>
                    </a:lnTo>
                    <a:lnTo>
                      <a:pt x="1172" y="1548"/>
                    </a:lnTo>
                    <a:lnTo>
                      <a:pt x="1172" y="1546"/>
                    </a:lnTo>
                    <a:lnTo>
                      <a:pt x="1170" y="1542"/>
                    </a:lnTo>
                    <a:lnTo>
                      <a:pt x="1168" y="1540"/>
                    </a:lnTo>
                    <a:lnTo>
                      <a:pt x="1164" y="1540"/>
                    </a:lnTo>
                    <a:lnTo>
                      <a:pt x="1152" y="1546"/>
                    </a:lnTo>
                    <a:lnTo>
                      <a:pt x="1144" y="1550"/>
                    </a:lnTo>
                    <a:lnTo>
                      <a:pt x="1136" y="1550"/>
                    </a:lnTo>
                    <a:lnTo>
                      <a:pt x="1128" y="1550"/>
                    </a:lnTo>
                    <a:lnTo>
                      <a:pt x="1122" y="1546"/>
                    </a:lnTo>
                    <a:lnTo>
                      <a:pt x="1112" y="1540"/>
                    </a:lnTo>
                    <a:lnTo>
                      <a:pt x="1104" y="1538"/>
                    </a:lnTo>
                    <a:lnTo>
                      <a:pt x="1094" y="1538"/>
                    </a:lnTo>
                    <a:lnTo>
                      <a:pt x="1086" y="1538"/>
                    </a:lnTo>
                    <a:lnTo>
                      <a:pt x="1076" y="1538"/>
                    </a:lnTo>
                    <a:lnTo>
                      <a:pt x="1084" y="1534"/>
                    </a:lnTo>
                    <a:lnTo>
                      <a:pt x="1092" y="1530"/>
                    </a:lnTo>
                    <a:lnTo>
                      <a:pt x="1098" y="1530"/>
                    </a:lnTo>
                    <a:lnTo>
                      <a:pt x="1110" y="1530"/>
                    </a:lnTo>
                    <a:lnTo>
                      <a:pt x="1118" y="1534"/>
                    </a:lnTo>
                    <a:lnTo>
                      <a:pt x="1122" y="1534"/>
                    </a:lnTo>
                    <a:lnTo>
                      <a:pt x="1124" y="1532"/>
                    </a:lnTo>
                    <a:lnTo>
                      <a:pt x="1126" y="1532"/>
                    </a:lnTo>
                    <a:lnTo>
                      <a:pt x="1128" y="1532"/>
                    </a:lnTo>
                    <a:lnTo>
                      <a:pt x="1134" y="1538"/>
                    </a:lnTo>
                    <a:lnTo>
                      <a:pt x="1142" y="1544"/>
                    </a:lnTo>
                    <a:lnTo>
                      <a:pt x="1146" y="1544"/>
                    </a:lnTo>
                    <a:lnTo>
                      <a:pt x="1150" y="1542"/>
                    </a:lnTo>
                    <a:lnTo>
                      <a:pt x="1178" y="1528"/>
                    </a:lnTo>
                    <a:lnTo>
                      <a:pt x="1190" y="1518"/>
                    </a:lnTo>
                    <a:lnTo>
                      <a:pt x="1192" y="1516"/>
                    </a:lnTo>
                    <a:lnTo>
                      <a:pt x="1192" y="1512"/>
                    </a:lnTo>
                    <a:lnTo>
                      <a:pt x="1184" y="1500"/>
                    </a:lnTo>
                    <a:lnTo>
                      <a:pt x="1178" y="1496"/>
                    </a:lnTo>
                    <a:lnTo>
                      <a:pt x="1172" y="1496"/>
                    </a:lnTo>
                    <a:lnTo>
                      <a:pt x="1168" y="1496"/>
                    </a:lnTo>
                    <a:lnTo>
                      <a:pt x="1168" y="1494"/>
                    </a:lnTo>
                    <a:lnTo>
                      <a:pt x="1168" y="1490"/>
                    </a:lnTo>
                    <a:lnTo>
                      <a:pt x="1170" y="1484"/>
                    </a:lnTo>
                    <a:lnTo>
                      <a:pt x="1168" y="1482"/>
                    </a:lnTo>
                    <a:lnTo>
                      <a:pt x="1164" y="1480"/>
                    </a:lnTo>
                    <a:lnTo>
                      <a:pt x="1158" y="1476"/>
                    </a:lnTo>
                    <a:lnTo>
                      <a:pt x="1154" y="1472"/>
                    </a:lnTo>
                    <a:lnTo>
                      <a:pt x="1148" y="1468"/>
                    </a:lnTo>
                    <a:lnTo>
                      <a:pt x="1144" y="1466"/>
                    </a:lnTo>
                    <a:lnTo>
                      <a:pt x="1138" y="1468"/>
                    </a:lnTo>
                    <a:lnTo>
                      <a:pt x="1132" y="1468"/>
                    </a:lnTo>
                    <a:lnTo>
                      <a:pt x="1132" y="1466"/>
                    </a:lnTo>
                    <a:lnTo>
                      <a:pt x="1132" y="1462"/>
                    </a:lnTo>
                    <a:lnTo>
                      <a:pt x="1130" y="1462"/>
                    </a:lnTo>
                    <a:lnTo>
                      <a:pt x="1126" y="1460"/>
                    </a:lnTo>
                    <a:lnTo>
                      <a:pt x="1124" y="1460"/>
                    </a:lnTo>
                    <a:lnTo>
                      <a:pt x="1122" y="1458"/>
                    </a:lnTo>
                    <a:lnTo>
                      <a:pt x="1118" y="1450"/>
                    </a:lnTo>
                    <a:lnTo>
                      <a:pt x="1116" y="1440"/>
                    </a:lnTo>
                    <a:lnTo>
                      <a:pt x="1116" y="1428"/>
                    </a:lnTo>
                    <a:lnTo>
                      <a:pt x="1116" y="1416"/>
                    </a:lnTo>
                    <a:lnTo>
                      <a:pt x="1116" y="1406"/>
                    </a:lnTo>
                    <a:lnTo>
                      <a:pt x="1120" y="1398"/>
                    </a:lnTo>
                    <a:lnTo>
                      <a:pt x="1120" y="1396"/>
                    </a:lnTo>
                    <a:lnTo>
                      <a:pt x="1124" y="1396"/>
                    </a:lnTo>
                    <a:lnTo>
                      <a:pt x="1126" y="1394"/>
                    </a:lnTo>
                    <a:lnTo>
                      <a:pt x="1128" y="1392"/>
                    </a:lnTo>
                    <a:lnTo>
                      <a:pt x="1126" y="1386"/>
                    </a:lnTo>
                    <a:lnTo>
                      <a:pt x="1126" y="1374"/>
                    </a:lnTo>
                    <a:lnTo>
                      <a:pt x="1126" y="1368"/>
                    </a:lnTo>
                    <a:lnTo>
                      <a:pt x="1128" y="1360"/>
                    </a:lnTo>
                    <a:lnTo>
                      <a:pt x="1132" y="1356"/>
                    </a:lnTo>
                    <a:lnTo>
                      <a:pt x="1132" y="1352"/>
                    </a:lnTo>
                    <a:lnTo>
                      <a:pt x="1130" y="1352"/>
                    </a:lnTo>
                    <a:lnTo>
                      <a:pt x="1128" y="1350"/>
                    </a:lnTo>
                    <a:lnTo>
                      <a:pt x="1124" y="1350"/>
                    </a:lnTo>
                    <a:lnTo>
                      <a:pt x="1122" y="1348"/>
                    </a:lnTo>
                    <a:lnTo>
                      <a:pt x="1122" y="1342"/>
                    </a:lnTo>
                    <a:lnTo>
                      <a:pt x="1122" y="1336"/>
                    </a:lnTo>
                    <a:lnTo>
                      <a:pt x="1124" y="1338"/>
                    </a:lnTo>
                    <a:lnTo>
                      <a:pt x="1130" y="1340"/>
                    </a:lnTo>
                    <a:lnTo>
                      <a:pt x="1136" y="1340"/>
                    </a:lnTo>
                    <a:lnTo>
                      <a:pt x="1142" y="1338"/>
                    </a:lnTo>
                    <a:lnTo>
                      <a:pt x="1148" y="1334"/>
                    </a:lnTo>
                    <a:lnTo>
                      <a:pt x="1148" y="1332"/>
                    </a:lnTo>
                    <a:lnTo>
                      <a:pt x="1148" y="1330"/>
                    </a:lnTo>
                    <a:lnTo>
                      <a:pt x="1146" y="1326"/>
                    </a:lnTo>
                    <a:lnTo>
                      <a:pt x="1144" y="1324"/>
                    </a:lnTo>
                    <a:lnTo>
                      <a:pt x="1142" y="1322"/>
                    </a:lnTo>
                    <a:lnTo>
                      <a:pt x="1144" y="1322"/>
                    </a:lnTo>
                    <a:lnTo>
                      <a:pt x="1152" y="1320"/>
                    </a:lnTo>
                    <a:lnTo>
                      <a:pt x="1160" y="1318"/>
                    </a:lnTo>
                    <a:lnTo>
                      <a:pt x="1166" y="1312"/>
                    </a:lnTo>
                    <a:lnTo>
                      <a:pt x="1170" y="1308"/>
                    </a:lnTo>
                    <a:lnTo>
                      <a:pt x="1172" y="1302"/>
                    </a:lnTo>
                    <a:lnTo>
                      <a:pt x="1178" y="1294"/>
                    </a:lnTo>
                    <a:lnTo>
                      <a:pt x="1180" y="1292"/>
                    </a:lnTo>
                    <a:lnTo>
                      <a:pt x="1186" y="1292"/>
                    </a:lnTo>
                    <a:lnTo>
                      <a:pt x="1190" y="1294"/>
                    </a:lnTo>
                    <a:lnTo>
                      <a:pt x="1194" y="1292"/>
                    </a:lnTo>
                    <a:lnTo>
                      <a:pt x="1196" y="1286"/>
                    </a:lnTo>
                    <a:lnTo>
                      <a:pt x="1200" y="1278"/>
                    </a:lnTo>
                    <a:lnTo>
                      <a:pt x="1204" y="1274"/>
                    </a:lnTo>
                    <a:lnTo>
                      <a:pt x="1208" y="1274"/>
                    </a:lnTo>
                    <a:lnTo>
                      <a:pt x="1214" y="1274"/>
                    </a:lnTo>
                    <a:lnTo>
                      <a:pt x="1218" y="1274"/>
                    </a:lnTo>
                    <a:lnTo>
                      <a:pt x="1222" y="1268"/>
                    </a:lnTo>
                    <a:lnTo>
                      <a:pt x="1226" y="1264"/>
                    </a:lnTo>
                    <a:lnTo>
                      <a:pt x="1228" y="1264"/>
                    </a:lnTo>
                    <a:lnTo>
                      <a:pt x="1232" y="1264"/>
                    </a:lnTo>
                    <a:lnTo>
                      <a:pt x="1236" y="1264"/>
                    </a:lnTo>
                    <a:lnTo>
                      <a:pt x="1238" y="1264"/>
                    </a:lnTo>
                    <a:lnTo>
                      <a:pt x="1240" y="1260"/>
                    </a:lnTo>
                    <a:lnTo>
                      <a:pt x="1244" y="1254"/>
                    </a:lnTo>
                    <a:lnTo>
                      <a:pt x="1246" y="1254"/>
                    </a:lnTo>
                    <a:lnTo>
                      <a:pt x="1250" y="1254"/>
                    </a:lnTo>
                    <a:lnTo>
                      <a:pt x="1254" y="1252"/>
                    </a:lnTo>
                    <a:lnTo>
                      <a:pt x="1258" y="1250"/>
                    </a:lnTo>
                    <a:lnTo>
                      <a:pt x="1262" y="1240"/>
                    </a:lnTo>
                    <a:lnTo>
                      <a:pt x="1268" y="1226"/>
                    </a:lnTo>
                    <a:lnTo>
                      <a:pt x="1274" y="1220"/>
                    </a:lnTo>
                    <a:lnTo>
                      <a:pt x="1284" y="1214"/>
                    </a:lnTo>
                    <a:lnTo>
                      <a:pt x="1290" y="1208"/>
                    </a:lnTo>
                    <a:lnTo>
                      <a:pt x="1292" y="1206"/>
                    </a:lnTo>
                    <a:lnTo>
                      <a:pt x="1292" y="1204"/>
                    </a:lnTo>
                    <a:lnTo>
                      <a:pt x="1290" y="1202"/>
                    </a:lnTo>
                    <a:lnTo>
                      <a:pt x="1284" y="1198"/>
                    </a:lnTo>
                    <a:lnTo>
                      <a:pt x="1280" y="1194"/>
                    </a:lnTo>
                    <a:lnTo>
                      <a:pt x="1276" y="1190"/>
                    </a:lnTo>
                    <a:lnTo>
                      <a:pt x="1276" y="1184"/>
                    </a:lnTo>
                    <a:lnTo>
                      <a:pt x="1276" y="1180"/>
                    </a:lnTo>
                    <a:lnTo>
                      <a:pt x="1282" y="1174"/>
                    </a:lnTo>
                    <a:lnTo>
                      <a:pt x="1288" y="1168"/>
                    </a:lnTo>
                    <a:lnTo>
                      <a:pt x="1290" y="1164"/>
                    </a:lnTo>
                    <a:lnTo>
                      <a:pt x="1292" y="1156"/>
                    </a:lnTo>
                    <a:lnTo>
                      <a:pt x="1292" y="1150"/>
                    </a:lnTo>
                    <a:lnTo>
                      <a:pt x="1294" y="1146"/>
                    </a:lnTo>
                    <a:lnTo>
                      <a:pt x="1298" y="1144"/>
                    </a:lnTo>
                    <a:lnTo>
                      <a:pt x="1300" y="1144"/>
                    </a:lnTo>
                    <a:lnTo>
                      <a:pt x="1306" y="1142"/>
                    </a:lnTo>
                    <a:lnTo>
                      <a:pt x="1310" y="1140"/>
                    </a:lnTo>
                    <a:lnTo>
                      <a:pt x="1310" y="1138"/>
                    </a:lnTo>
                    <a:lnTo>
                      <a:pt x="1314" y="1132"/>
                    </a:lnTo>
                    <a:lnTo>
                      <a:pt x="1320" y="1126"/>
                    </a:lnTo>
                    <a:lnTo>
                      <a:pt x="1338" y="1114"/>
                    </a:lnTo>
                    <a:lnTo>
                      <a:pt x="1340" y="1112"/>
                    </a:lnTo>
                    <a:lnTo>
                      <a:pt x="1344" y="1112"/>
                    </a:lnTo>
                    <a:lnTo>
                      <a:pt x="1346" y="1116"/>
                    </a:lnTo>
                    <a:lnTo>
                      <a:pt x="1348" y="1118"/>
                    </a:lnTo>
                    <a:lnTo>
                      <a:pt x="1350" y="1120"/>
                    </a:lnTo>
                    <a:lnTo>
                      <a:pt x="1354" y="1120"/>
                    </a:lnTo>
                    <a:lnTo>
                      <a:pt x="1358" y="1118"/>
                    </a:lnTo>
                    <a:lnTo>
                      <a:pt x="1364" y="1116"/>
                    </a:lnTo>
                    <a:lnTo>
                      <a:pt x="1368" y="1116"/>
                    </a:lnTo>
                    <a:lnTo>
                      <a:pt x="1378" y="1116"/>
                    </a:lnTo>
                    <a:lnTo>
                      <a:pt x="1386" y="1116"/>
                    </a:lnTo>
                    <a:lnTo>
                      <a:pt x="1392" y="1116"/>
                    </a:lnTo>
                    <a:lnTo>
                      <a:pt x="1396" y="1114"/>
                    </a:lnTo>
                    <a:lnTo>
                      <a:pt x="1408" y="1116"/>
                    </a:lnTo>
                    <a:lnTo>
                      <a:pt x="1414" y="1120"/>
                    </a:lnTo>
                    <a:lnTo>
                      <a:pt x="1418" y="1124"/>
                    </a:lnTo>
                    <a:lnTo>
                      <a:pt x="1428" y="1126"/>
                    </a:lnTo>
                    <a:lnTo>
                      <a:pt x="1438" y="1130"/>
                    </a:lnTo>
                    <a:lnTo>
                      <a:pt x="1440" y="1134"/>
                    </a:lnTo>
                    <a:lnTo>
                      <a:pt x="1442" y="1136"/>
                    </a:lnTo>
                    <a:lnTo>
                      <a:pt x="1442" y="1144"/>
                    </a:lnTo>
                    <a:lnTo>
                      <a:pt x="1440" y="1154"/>
                    </a:lnTo>
                    <a:lnTo>
                      <a:pt x="1440" y="1162"/>
                    </a:lnTo>
                    <a:lnTo>
                      <a:pt x="1442" y="1166"/>
                    </a:lnTo>
                    <a:lnTo>
                      <a:pt x="1446" y="1168"/>
                    </a:lnTo>
                    <a:lnTo>
                      <a:pt x="1444" y="1174"/>
                    </a:lnTo>
                    <a:lnTo>
                      <a:pt x="1442" y="1176"/>
                    </a:lnTo>
                    <a:lnTo>
                      <a:pt x="1440" y="1176"/>
                    </a:lnTo>
                    <a:lnTo>
                      <a:pt x="1434" y="1176"/>
                    </a:lnTo>
                    <a:lnTo>
                      <a:pt x="1422" y="1178"/>
                    </a:lnTo>
                    <a:lnTo>
                      <a:pt x="1416" y="1180"/>
                    </a:lnTo>
                    <a:lnTo>
                      <a:pt x="1412" y="1184"/>
                    </a:lnTo>
                    <a:lnTo>
                      <a:pt x="1406" y="1196"/>
                    </a:lnTo>
                    <a:lnTo>
                      <a:pt x="1398" y="1208"/>
                    </a:lnTo>
                    <a:lnTo>
                      <a:pt x="1390" y="1216"/>
                    </a:lnTo>
                    <a:lnTo>
                      <a:pt x="1382" y="1222"/>
                    </a:lnTo>
                    <a:lnTo>
                      <a:pt x="1372" y="1228"/>
                    </a:lnTo>
                    <a:lnTo>
                      <a:pt x="1368" y="1232"/>
                    </a:lnTo>
                    <a:lnTo>
                      <a:pt x="1366" y="1236"/>
                    </a:lnTo>
                    <a:lnTo>
                      <a:pt x="1366" y="1238"/>
                    </a:lnTo>
                    <a:lnTo>
                      <a:pt x="1366" y="1242"/>
                    </a:lnTo>
                    <a:lnTo>
                      <a:pt x="1358" y="1244"/>
                    </a:lnTo>
                    <a:lnTo>
                      <a:pt x="1354" y="1246"/>
                    </a:lnTo>
                    <a:lnTo>
                      <a:pt x="1350" y="1248"/>
                    </a:lnTo>
                    <a:lnTo>
                      <a:pt x="1346" y="1254"/>
                    </a:lnTo>
                    <a:lnTo>
                      <a:pt x="1344" y="1258"/>
                    </a:lnTo>
                    <a:lnTo>
                      <a:pt x="1342" y="1260"/>
                    </a:lnTo>
                    <a:lnTo>
                      <a:pt x="1338" y="1260"/>
                    </a:lnTo>
                    <a:lnTo>
                      <a:pt x="1334" y="1260"/>
                    </a:lnTo>
                    <a:lnTo>
                      <a:pt x="1332" y="1260"/>
                    </a:lnTo>
                    <a:lnTo>
                      <a:pt x="1328" y="1264"/>
                    </a:lnTo>
                    <a:lnTo>
                      <a:pt x="1326" y="1268"/>
                    </a:lnTo>
                    <a:lnTo>
                      <a:pt x="1324" y="1270"/>
                    </a:lnTo>
                    <a:lnTo>
                      <a:pt x="1322" y="1270"/>
                    </a:lnTo>
                    <a:lnTo>
                      <a:pt x="1320" y="1272"/>
                    </a:lnTo>
                    <a:lnTo>
                      <a:pt x="1318" y="1272"/>
                    </a:lnTo>
                    <a:lnTo>
                      <a:pt x="1318" y="1278"/>
                    </a:lnTo>
                    <a:lnTo>
                      <a:pt x="1318" y="1286"/>
                    </a:lnTo>
                    <a:lnTo>
                      <a:pt x="1318" y="1288"/>
                    </a:lnTo>
                    <a:lnTo>
                      <a:pt x="1314" y="1292"/>
                    </a:lnTo>
                    <a:lnTo>
                      <a:pt x="1310" y="1294"/>
                    </a:lnTo>
                    <a:lnTo>
                      <a:pt x="1308" y="1294"/>
                    </a:lnTo>
                    <a:lnTo>
                      <a:pt x="1300" y="1292"/>
                    </a:lnTo>
                    <a:lnTo>
                      <a:pt x="1294" y="1290"/>
                    </a:lnTo>
                    <a:lnTo>
                      <a:pt x="1292" y="1292"/>
                    </a:lnTo>
                    <a:lnTo>
                      <a:pt x="1290" y="1296"/>
                    </a:lnTo>
                    <a:lnTo>
                      <a:pt x="1290" y="1300"/>
                    </a:lnTo>
                    <a:lnTo>
                      <a:pt x="1286" y="1304"/>
                    </a:lnTo>
                    <a:lnTo>
                      <a:pt x="1278" y="1314"/>
                    </a:lnTo>
                    <a:lnTo>
                      <a:pt x="1276" y="1322"/>
                    </a:lnTo>
                    <a:lnTo>
                      <a:pt x="1274" y="1328"/>
                    </a:lnTo>
                    <a:lnTo>
                      <a:pt x="1274" y="1338"/>
                    </a:lnTo>
                    <a:lnTo>
                      <a:pt x="1278" y="1346"/>
                    </a:lnTo>
                    <a:lnTo>
                      <a:pt x="1282" y="1354"/>
                    </a:lnTo>
                    <a:lnTo>
                      <a:pt x="1282" y="1360"/>
                    </a:lnTo>
                    <a:lnTo>
                      <a:pt x="1282" y="1364"/>
                    </a:lnTo>
                    <a:lnTo>
                      <a:pt x="1280" y="1366"/>
                    </a:lnTo>
                    <a:lnTo>
                      <a:pt x="1278" y="1368"/>
                    </a:lnTo>
                    <a:lnTo>
                      <a:pt x="1278" y="1372"/>
                    </a:lnTo>
                    <a:lnTo>
                      <a:pt x="1280" y="1378"/>
                    </a:lnTo>
                    <a:lnTo>
                      <a:pt x="1288" y="1388"/>
                    </a:lnTo>
                    <a:lnTo>
                      <a:pt x="1292" y="1394"/>
                    </a:lnTo>
                    <a:lnTo>
                      <a:pt x="1294" y="1396"/>
                    </a:lnTo>
                    <a:lnTo>
                      <a:pt x="1294" y="1398"/>
                    </a:lnTo>
                    <a:lnTo>
                      <a:pt x="1292" y="1400"/>
                    </a:lnTo>
                    <a:lnTo>
                      <a:pt x="1288" y="1402"/>
                    </a:lnTo>
                    <a:lnTo>
                      <a:pt x="1286" y="1404"/>
                    </a:lnTo>
                    <a:lnTo>
                      <a:pt x="1286" y="1406"/>
                    </a:lnTo>
                    <a:lnTo>
                      <a:pt x="1288" y="1416"/>
                    </a:lnTo>
                    <a:lnTo>
                      <a:pt x="1288" y="1424"/>
                    </a:lnTo>
                    <a:lnTo>
                      <a:pt x="1282" y="1444"/>
                    </a:lnTo>
                    <a:lnTo>
                      <a:pt x="1280" y="1456"/>
                    </a:lnTo>
                    <a:lnTo>
                      <a:pt x="1280" y="1462"/>
                    </a:lnTo>
                    <a:lnTo>
                      <a:pt x="1282" y="1464"/>
                    </a:lnTo>
                    <a:lnTo>
                      <a:pt x="1286" y="1466"/>
                    </a:lnTo>
                    <a:lnTo>
                      <a:pt x="1298" y="1470"/>
                    </a:lnTo>
                    <a:lnTo>
                      <a:pt x="1322" y="1476"/>
                    </a:lnTo>
                    <a:lnTo>
                      <a:pt x="1328" y="1478"/>
                    </a:lnTo>
                    <a:lnTo>
                      <a:pt x="1330" y="1480"/>
                    </a:lnTo>
                    <a:lnTo>
                      <a:pt x="1328" y="1484"/>
                    </a:lnTo>
                    <a:lnTo>
                      <a:pt x="1328" y="1492"/>
                    </a:lnTo>
                    <a:lnTo>
                      <a:pt x="1328" y="1500"/>
                    </a:lnTo>
                    <a:lnTo>
                      <a:pt x="1330" y="1504"/>
                    </a:lnTo>
                    <a:lnTo>
                      <a:pt x="1334" y="1504"/>
                    </a:lnTo>
                    <a:lnTo>
                      <a:pt x="1336" y="1504"/>
                    </a:lnTo>
                    <a:lnTo>
                      <a:pt x="1340" y="1500"/>
                    </a:lnTo>
                    <a:lnTo>
                      <a:pt x="1346" y="1494"/>
                    </a:lnTo>
                    <a:lnTo>
                      <a:pt x="1352" y="1494"/>
                    </a:lnTo>
                    <a:lnTo>
                      <a:pt x="1354" y="1496"/>
                    </a:lnTo>
                    <a:lnTo>
                      <a:pt x="1354" y="1498"/>
                    </a:lnTo>
                    <a:lnTo>
                      <a:pt x="1354" y="1500"/>
                    </a:lnTo>
                    <a:lnTo>
                      <a:pt x="1352" y="1506"/>
                    </a:lnTo>
                    <a:lnTo>
                      <a:pt x="1346" y="1512"/>
                    </a:lnTo>
                    <a:lnTo>
                      <a:pt x="1346" y="1516"/>
                    </a:lnTo>
                    <a:lnTo>
                      <a:pt x="1352" y="1514"/>
                    </a:lnTo>
                    <a:lnTo>
                      <a:pt x="1366" y="1508"/>
                    </a:lnTo>
                    <a:lnTo>
                      <a:pt x="1376" y="1504"/>
                    </a:lnTo>
                    <a:lnTo>
                      <a:pt x="1390" y="1504"/>
                    </a:lnTo>
                    <a:lnTo>
                      <a:pt x="1408" y="1500"/>
                    </a:lnTo>
                    <a:lnTo>
                      <a:pt x="1436" y="1488"/>
                    </a:lnTo>
                    <a:lnTo>
                      <a:pt x="1448" y="1484"/>
                    </a:lnTo>
                    <a:lnTo>
                      <a:pt x="1454" y="1484"/>
                    </a:lnTo>
                    <a:lnTo>
                      <a:pt x="1458" y="1484"/>
                    </a:lnTo>
                    <a:lnTo>
                      <a:pt x="1462" y="1484"/>
                    </a:lnTo>
                    <a:lnTo>
                      <a:pt x="1466" y="1486"/>
                    </a:lnTo>
                    <a:lnTo>
                      <a:pt x="1470" y="1482"/>
                    </a:lnTo>
                    <a:lnTo>
                      <a:pt x="1476" y="1476"/>
                    </a:lnTo>
                    <a:lnTo>
                      <a:pt x="1478" y="1476"/>
                    </a:lnTo>
                    <a:lnTo>
                      <a:pt x="1484" y="1478"/>
                    </a:lnTo>
                    <a:lnTo>
                      <a:pt x="1490" y="1476"/>
                    </a:lnTo>
                    <a:lnTo>
                      <a:pt x="1498" y="1474"/>
                    </a:lnTo>
                    <a:lnTo>
                      <a:pt x="1506" y="1472"/>
                    </a:lnTo>
                    <a:lnTo>
                      <a:pt x="1512" y="1470"/>
                    </a:lnTo>
                    <a:lnTo>
                      <a:pt x="1522" y="1470"/>
                    </a:lnTo>
                    <a:lnTo>
                      <a:pt x="1532" y="1470"/>
                    </a:lnTo>
                    <a:lnTo>
                      <a:pt x="1538" y="1470"/>
                    </a:lnTo>
                    <a:lnTo>
                      <a:pt x="1546" y="1466"/>
                    </a:lnTo>
                    <a:lnTo>
                      <a:pt x="1550" y="1468"/>
                    </a:lnTo>
                    <a:lnTo>
                      <a:pt x="1556" y="1468"/>
                    </a:lnTo>
                    <a:lnTo>
                      <a:pt x="1566" y="1462"/>
                    </a:lnTo>
                    <a:lnTo>
                      <a:pt x="1574" y="1456"/>
                    </a:lnTo>
                    <a:lnTo>
                      <a:pt x="1578" y="1454"/>
                    </a:lnTo>
                    <a:lnTo>
                      <a:pt x="1580" y="1456"/>
                    </a:lnTo>
                    <a:lnTo>
                      <a:pt x="1582" y="1458"/>
                    </a:lnTo>
                    <a:lnTo>
                      <a:pt x="1578" y="1458"/>
                    </a:lnTo>
                    <a:lnTo>
                      <a:pt x="1576" y="1462"/>
                    </a:lnTo>
                    <a:lnTo>
                      <a:pt x="1578" y="1466"/>
                    </a:lnTo>
                    <a:lnTo>
                      <a:pt x="1580" y="1470"/>
                    </a:lnTo>
                    <a:lnTo>
                      <a:pt x="1578" y="1472"/>
                    </a:lnTo>
                    <a:lnTo>
                      <a:pt x="1572" y="1470"/>
                    </a:lnTo>
                    <a:lnTo>
                      <a:pt x="1568" y="1468"/>
                    </a:lnTo>
                    <a:lnTo>
                      <a:pt x="1572" y="1474"/>
                    </a:lnTo>
                    <a:lnTo>
                      <a:pt x="1578" y="1480"/>
                    </a:lnTo>
                    <a:lnTo>
                      <a:pt x="1582" y="1480"/>
                    </a:lnTo>
                    <a:lnTo>
                      <a:pt x="1584" y="1482"/>
                    </a:lnTo>
                    <a:lnTo>
                      <a:pt x="1588" y="1486"/>
                    </a:lnTo>
                    <a:lnTo>
                      <a:pt x="1592" y="1490"/>
                    </a:lnTo>
                    <a:lnTo>
                      <a:pt x="1596" y="1490"/>
                    </a:lnTo>
                    <a:lnTo>
                      <a:pt x="1608" y="1490"/>
                    </a:lnTo>
                    <a:lnTo>
                      <a:pt x="1618" y="1490"/>
                    </a:lnTo>
                    <a:lnTo>
                      <a:pt x="1622" y="1492"/>
                    </a:lnTo>
                    <a:lnTo>
                      <a:pt x="1626" y="1494"/>
                    </a:lnTo>
                    <a:lnTo>
                      <a:pt x="1628" y="1498"/>
                    </a:lnTo>
                    <a:lnTo>
                      <a:pt x="1632" y="1500"/>
                    </a:lnTo>
                    <a:lnTo>
                      <a:pt x="1638" y="1502"/>
                    </a:lnTo>
                    <a:lnTo>
                      <a:pt x="1642" y="1504"/>
                    </a:lnTo>
                    <a:lnTo>
                      <a:pt x="1642" y="1508"/>
                    </a:lnTo>
                    <a:lnTo>
                      <a:pt x="1638" y="1510"/>
                    </a:lnTo>
                    <a:lnTo>
                      <a:pt x="1634" y="1510"/>
                    </a:lnTo>
                    <a:lnTo>
                      <a:pt x="1610" y="1504"/>
                    </a:lnTo>
                    <a:lnTo>
                      <a:pt x="1602" y="1502"/>
                    </a:lnTo>
                    <a:lnTo>
                      <a:pt x="1596" y="1504"/>
                    </a:lnTo>
                    <a:lnTo>
                      <a:pt x="1594" y="1506"/>
                    </a:lnTo>
                    <a:lnTo>
                      <a:pt x="1592" y="1510"/>
                    </a:lnTo>
                    <a:lnTo>
                      <a:pt x="1590" y="1512"/>
                    </a:lnTo>
                    <a:lnTo>
                      <a:pt x="1588" y="1516"/>
                    </a:lnTo>
                    <a:lnTo>
                      <a:pt x="1584" y="1516"/>
                    </a:lnTo>
                    <a:lnTo>
                      <a:pt x="1578" y="1514"/>
                    </a:lnTo>
                    <a:lnTo>
                      <a:pt x="1574" y="1512"/>
                    </a:lnTo>
                    <a:lnTo>
                      <a:pt x="1570" y="1514"/>
                    </a:lnTo>
                    <a:lnTo>
                      <a:pt x="1568" y="1516"/>
                    </a:lnTo>
                    <a:lnTo>
                      <a:pt x="1568" y="1518"/>
                    </a:lnTo>
                    <a:lnTo>
                      <a:pt x="1568" y="1522"/>
                    </a:lnTo>
                    <a:lnTo>
                      <a:pt x="1568" y="1524"/>
                    </a:lnTo>
                    <a:lnTo>
                      <a:pt x="1564" y="1524"/>
                    </a:lnTo>
                    <a:lnTo>
                      <a:pt x="1560" y="1520"/>
                    </a:lnTo>
                    <a:lnTo>
                      <a:pt x="1556" y="1518"/>
                    </a:lnTo>
                    <a:lnTo>
                      <a:pt x="1552" y="1516"/>
                    </a:lnTo>
                    <a:lnTo>
                      <a:pt x="1552" y="1518"/>
                    </a:lnTo>
                    <a:lnTo>
                      <a:pt x="1552" y="1520"/>
                    </a:lnTo>
                    <a:lnTo>
                      <a:pt x="1554" y="1530"/>
                    </a:lnTo>
                    <a:lnTo>
                      <a:pt x="1554" y="1534"/>
                    </a:lnTo>
                    <a:lnTo>
                      <a:pt x="1552" y="1536"/>
                    </a:lnTo>
                    <a:lnTo>
                      <a:pt x="1540" y="1540"/>
                    </a:lnTo>
                    <a:lnTo>
                      <a:pt x="1530" y="1542"/>
                    </a:lnTo>
                    <a:lnTo>
                      <a:pt x="1518" y="1540"/>
                    </a:lnTo>
                    <a:lnTo>
                      <a:pt x="1508" y="1536"/>
                    </a:lnTo>
                    <a:lnTo>
                      <a:pt x="1498" y="1532"/>
                    </a:lnTo>
                    <a:lnTo>
                      <a:pt x="1488" y="1530"/>
                    </a:lnTo>
                    <a:lnTo>
                      <a:pt x="1476" y="1528"/>
                    </a:lnTo>
                    <a:lnTo>
                      <a:pt x="1460" y="1526"/>
                    </a:lnTo>
                    <a:lnTo>
                      <a:pt x="1454" y="1524"/>
                    </a:lnTo>
                    <a:lnTo>
                      <a:pt x="1450" y="1524"/>
                    </a:lnTo>
                    <a:lnTo>
                      <a:pt x="1448" y="1526"/>
                    </a:lnTo>
                    <a:lnTo>
                      <a:pt x="1448" y="1528"/>
                    </a:lnTo>
                    <a:lnTo>
                      <a:pt x="1446" y="1532"/>
                    </a:lnTo>
                    <a:lnTo>
                      <a:pt x="1442" y="1534"/>
                    </a:lnTo>
                    <a:lnTo>
                      <a:pt x="1436" y="1534"/>
                    </a:lnTo>
                    <a:lnTo>
                      <a:pt x="1422" y="1534"/>
                    </a:lnTo>
                    <a:lnTo>
                      <a:pt x="1408" y="1534"/>
                    </a:lnTo>
                    <a:lnTo>
                      <a:pt x="1398" y="1538"/>
                    </a:lnTo>
                    <a:lnTo>
                      <a:pt x="1394" y="1542"/>
                    </a:lnTo>
                    <a:lnTo>
                      <a:pt x="1392" y="1544"/>
                    </a:lnTo>
                    <a:lnTo>
                      <a:pt x="1390" y="1548"/>
                    </a:lnTo>
                    <a:lnTo>
                      <a:pt x="1388" y="1550"/>
                    </a:lnTo>
                    <a:lnTo>
                      <a:pt x="1380" y="1552"/>
                    </a:lnTo>
                    <a:lnTo>
                      <a:pt x="1374" y="1554"/>
                    </a:lnTo>
                    <a:lnTo>
                      <a:pt x="1372" y="1558"/>
                    </a:lnTo>
                    <a:lnTo>
                      <a:pt x="1370" y="1562"/>
                    </a:lnTo>
                    <a:lnTo>
                      <a:pt x="1368" y="1572"/>
                    </a:lnTo>
                    <a:lnTo>
                      <a:pt x="1368" y="1580"/>
                    </a:lnTo>
                    <a:lnTo>
                      <a:pt x="1370" y="1588"/>
                    </a:lnTo>
                    <a:lnTo>
                      <a:pt x="1372" y="1594"/>
                    </a:lnTo>
                    <a:lnTo>
                      <a:pt x="1378" y="1604"/>
                    </a:lnTo>
                    <a:lnTo>
                      <a:pt x="1382" y="1610"/>
                    </a:lnTo>
                    <a:lnTo>
                      <a:pt x="1386" y="1614"/>
                    </a:lnTo>
                    <a:lnTo>
                      <a:pt x="1390" y="1614"/>
                    </a:lnTo>
                    <a:lnTo>
                      <a:pt x="1396" y="1614"/>
                    </a:lnTo>
                    <a:lnTo>
                      <a:pt x="1402" y="1610"/>
                    </a:lnTo>
                    <a:lnTo>
                      <a:pt x="1410" y="1606"/>
                    </a:lnTo>
                    <a:lnTo>
                      <a:pt x="1410" y="1608"/>
                    </a:lnTo>
                    <a:lnTo>
                      <a:pt x="1410" y="1610"/>
                    </a:lnTo>
                    <a:lnTo>
                      <a:pt x="1402" y="1640"/>
                    </a:lnTo>
                    <a:lnTo>
                      <a:pt x="1402" y="1646"/>
                    </a:lnTo>
                    <a:lnTo>
                      <a:pt x="1404" y="1654"/>
                    </a:lnTo>
                    <a:lnTo>
                      <a:pt x="1406" y="1668"/>
                    </a:lnTo>
                    <a:lnTo>
                      <a:pt x="1408" y="1676"/>
                    </a:lnTo>
                    <a:lnTo>
                      <a:pt x="1406" y="1682"/>
                    </a:lnTo>
                    <a:lnTo>
                      <a:pt x="1402" y="1686"/>
                    </a:lnTo>
                    <a:lnTo>
                      <a:pt x="1392" y="1692"/>
                    </a:lnTo>
                    <a:lnTo>
                      <a:pt x="1380" y="1694"/>
                    </a:lnTo>
                    <a:lnTo>
                      <a:pt x="1370" y="1694"/>
                    </a:lnTo>
                    <a:lnTo>
                      <a:pt x="1364" y="1690"/>
                    </a:lnTo>
                    <a:lnTo>
                      <a:pt x="1360" y="1684"/>
                    </a:lnTo>
                    <a:lnTo>
                      <a:pt x="1354" y="1672"/>
                    </a:lnTo>
                    <a:lnTo>
                      <a:pt x="1348" y="1666"/>
                    </a:lnTo>
                    <a:lnTo>
                      <a:pt x="1342" y="1662"/>
                    </a:lnTo>
                    <a:lnTo>
                      <a:pt x="1336" y="1660"/>
                    </a:lnTo>
                    <a:lnTo>
                      <a:pt x="1334" y="1656"/>
                    </a:lnTo>
                    <a:lnTo>
                      <a:pt x="1332" y="1652"/>
                    </a:lnTo>
                    <a:lnTo>
                      <a:pt x="1332" y="1650"/>
                    </a:lnTo>
                    <a:lnTo>
                      <a:pt x="1332" y="1648"/>
                    </a:lnTo>
                    <a:lnTo>
                      <a:pt x="1324" y="1648"/>
                    </a:lnTo>
                    <a:lnTo>
                      <a:pt x="1302" y="1656"/>
                    </a:lnTo>
                    <a:lnTo>
                      <a:pt x="1294" y="1660"/>
                    </a:lnTo>
                    <a:lnTo>
                      <a:pt x="1292" y="1664"/>
                    </a:lnTo>
                    <a:lnTo>
                      <a:pt x="1286" y="1674"/>
                    </a:lnTo>
                    <a:lnTo>
                      <a:pt x="1284" y="1678"/>
                    </a:lnTo>
                    <a:lnTo>
                      <a:pt x="1286" y="1684"/>
                    </a:lnTo>
                    <a:lnTo>
                      <a:pt x="1286" y="1688"/>
                    </a:lnTo>
                    <a:lnTo>
                      <a:pt x="1286" y="1690"/>
                    </a:lnTo>
                    <a:lnTo>
                      <a:pt x="1280" y="1694"/>
                    </a:lnTo>
                    <a:lnTo>
                      <a:pt x="1274" y="1700"/>
                    </a:lnTo>
                    <a:lnTo>
                      <a:pt x="1272" y="1704"/>
                    </a:lnTo>
                    <a:lnTo>
                      <a:pt x="1270" y="1710"/>
                    </a:lnTo>
                    <a:lnTo>
                      <a:pt x="1266" y="1720"/>
                    </a:lnTo>
                    <a:lnTo>
                      <a:pt x="1266" y="1732"/>
                    </a:lnTo>
                    <a:lnTo>
                      <a:pt x="1268" y="1752"/>
                    </a:lnTo>
                    <a:lnTo>
                      <a:pt x="1268" y="1766"/>
                    </a:lnTo>
                    <a:lnTo>
                      <a:pt x="1270" y="1772"/>
                    </a:lnTo>
                    <a:lnTo>
                      <a:pt x="1274" y="1776"/>
                    </a:lnTo>
                    <a:lnTo>
                      <a:pt x="1278" y="1782"/>
                    </a:lnTo>
                    <a:lnTo>
                      <a:pt x="1280" y="1790"/>
                    </a:lnTo>
                    <a:lnTo>
                      <a:pt x="1280" y="1804"/>
                    </a:lnTo>
                    <a:lnTo>
                      <a:pt x="1278" y="1806"/>
                    </a:lnTo>
                    <a:lnTo>
                      <a:pt x="1276" y="1808"/>
                    </a:lnTo>
                    <a:lnTo>
                      <a:pt x="1276" y="1816"/>
                    </a:lnTo>
                    <a:lnTo>
                      <a:pt x="1278" y="1818"/>
                    </a:lnTo>
                    <a:lnTo>
                      <a:pt x="1276" y="1822"/>
                    </a:lnTo>
                    <a:lnTo>
                      <a:pt x="1270" y="1824"/>
                    </a:lnTo>
                    <a:lnTo>
                      <a:pt x="1264" y="1826"/>
                    </a:lnTo>
                    <a:lnTo>
                      <a:pt x="1258" y="1824"/>
                    </a:lnTo>
                    <a:lnTo>
                      <a:pt x="1256" y="1824"/>
                    </a:lnTo>
                    <a:lnTo>
                      <a:pt x="1256" y="1822"/>
                    </a:lnTo>
                    <a:lnTo>
                      <a:pt x="1258" y="1816"/>
                    </a:lnTo>
                    <a:lnTo>
                      <a:pt x="1268" y="1804"/>
                    </a:lnTo>
                    <a:lnTo>
                      <a:pt x="1270" y="1800"/>
                    </a:lnTo>
                    <a:lnTo>
                      <a:pt x="1268" y="1800"/>
                    </a:lnTo>
                    <a:lnTo>
                      <a:pt x="1256" y="1814"/>
                    </a:lnTo>
                    <a:lnTo>
                      <a:pt x="1248" y="1820"/>
                    </a:lnTo>
                    <a:lnTo>
                      <a:pt x="1246" y="1822"/>
                    </a:lnTo>
                    <a:lnTo>
                      <a:pt x="1240" y="1820"/>
                    </a:lnTo>
                    <a:lnTo>
                      <a:pt x="1232" y="1820"/>
                    </a:lnTo>
                    <a:lnTo>
                      <a:pt x="1226" y="1822"/>
                    </a:lnTo>
                    <a:lnTo>
                      <a:pt x="1224" y="1824"/>
                    </a:lnTo>
                    <a:lnTo>
                      <a:pt x="1224" y="1830"/>
                    </a:lnTo>
                    <a:lnTo>
                      <a:pt x="1224" y="1836"/>
                    </a:lnTo>
                    <a:lnTo>
                      <a:pt x="1224" y="1840"/>
                    </a:lnTo>
                    <a:lnTo>
                      <a:pt x="1220" y="1846"/>
                    </a:lnTo>
                    <a:lnTo>
                      <a:pt x="1214" y="1852"/>
                    </a:lnTo>
                    <a:lnTo>
                      <a:pt x="1202" y="1858"/>
                    </a:lnTo>
                    <a:lnTo>
                      <a:pt x="1188" y="1860"/>
                    </a:lnTo>
                    <a:lnTo>
                      <a:pt x="1182" y="1858"/>
                    </a:lnTo>
                    <a:lnTo>
                      <a:pt x="1176" y="1856"/>
                    </a:lnTo>
                    <a:lnTo>
                      <a:pt x="1172" y="1854"/>
                    </a:lnTo>
                    <a:lnTo>
                      <a:pt x="1170" y="1848"/>
                    </a:lnTo>
                    <a:lnTo>
                      <a:pt x="1166" y="1836"/>
                    </a:lnTo>
                    <a:lnTo>
                      <a:pt x="1172" y="1840"/>
                    </a:lnTo>
                    <a:lnTo>
                      <a:pt x="1180" y="1844"/>
                    </a:lnTo>
                    <a:lnTo>
                      <a:pt x="1184" y="1844"/>
                    </a:lnTo>
                    <a:lnTo>
                      <a:pt x="1184" y="1842"/>
                    </a:lnTo>
                    <a:lnTo>
                      <a:pt x="1180" y="1840"/>
                    </a:lnTo>
                    <a:lnTo>
                      <a:pt x="1168" y="1832"/>
                    </a:lnTo>
                    <a:lnTo>
                      <a:pt x="1160" y="1828"/>
                    </a:lnTo>
                    <a:lnTo>
                      <a:pt x="1152" y="1828"/>
                    </a:lnTo>
                    <a:lnTo>
                      <a:pt x="1136" y="1832"/>
                    </a:lnTo>
                    <a:lnTo>
                      <a:pt x="1118" y="1836"/>
                    </a:lnTo>
                    <a:lnTo>
                      <a:pt x="1112" y="1838"/>
                    </a:lnTo>
                    <a:lnTo>
                      <a:pt x="1110" y="1840"/>
                    </a:lnTo>
                    <a:lnTo>
                      <a:pt x="1098" y="1844"/>
                    </a:lnTo>
                    <a:lnTo>
                      <a:pt x="1090" y="1848"/>
                    </a:lnTo>
                    <a:lnTo>
                      <a:pt x="1086" y="1850"/>
                    </a:lnTo>
                    <a:lnTo>
                      <a:pt x="1082" y="1856"/>
                    </a:lnTo>
                    <a:lnTo>
                      <a:pt x="1080" y="1858"/>
                    </a:lnTo>
                    <a:lnTo>
                      <a:pt x="1074" y="1862"/>
                    </a:lnTo>
                    <a:lnTo>
                      <a:pt x="1066" y="1864"/>
                    </a:lnTo>
                    <a:lnTo>
                      <a:pt x="1054" y="1868"/>
                    </a:lnTo>
                    <a:lnTo>
                      <a:pt x="1034" y="1874"/>
                    </a:lnTo>
                    <a:lnTo>
                      <a:pt x="1020" y="1880"/>
                    </a:lnTo>
                    <a:lnTo>
                      <a:pt x="1008" y="1884"/>
                    </a:lnTo>
                    <a:lnTo>
                      <a:pt x="1002" y="1884"/>
                    </a:lnTo>
                    <a:lnTo>
                      <a:pt x="996" y="1884"/>
                    </a:lnTo>
                    <a:lnTo>
                      <a:pt x="992" y="1882"/>
                    </a:lnTo>
                    <a:lnTo>
                      <a:pt x="986" y="1878"/>
                    </a:lnTo>
                    <a:lnTo>
                      <a:pt x="980" y="1870"/>
                    </a:lnTo>
                    <a:lnTo>
                      <a:pt x="978" y="1870"/>
                    </a:lnTo>
                    <a:lnTo>
                      <a:pt x="980" y="1874"/>
                    </a:lnTo>
                    <a:lnTo>
                      <a:pt x="984" y="1884"/>
                    </a:lnTo>
                    <a:lnTo>
                      <a:pt x="984" y="1886"/>
                    </a:lnTo>
                    <a:lnTo>
                      <a:pt x="984" y="1888"/>
                    </a:lnTo>
                    <a:lnTo>
                      <a:pt x="982" y="1888"/>
                    </a:lnTo>
                    <a:lnTo>
                      <a:pt x="982" y="1890"/>
                    </a:lnTo>
                    <a:lnTo>
                      <a:pt x="984" y="1890"/>
                    </a:lnTo>
                    <a:lnTo>
                      <a:pt x="988" y="1890"/>
                    </a:lnTo>
                    <a:lnTo>
                      <a:pt x="992" y="1888"/>
                    </a:lnTo>
                    <a:lnTo>
                      <a:pt x="996" y="1890"/>
                    </a:lnTo>
                    <a:lnTo>
                      <a:pt x="998" y="1892"/>
                    </a:lnTo>
                    <a:lnTo>
                      <a:pt x="1002" y="1892"/>
                    </a:lnTo>
                    <a:lnTo>
                      <a:pt x="1004" y="1890"/>
                    </a:lnTo>
                    <a:lnTo>
                      <a:pt x="1008" y="1890"/>
                    </a:lnTo>
                    <a:lnTo>
                      <a:pt x="1010" y="1894"/>
                    </a:lnTo>
                    <a:lnTo>
                      <a:pt x="1010" y="1900"/>
                    </a:lnTo>
                    <a:lnTo>
                      <a:pt x="1010" y="1902"/>
                    </a:lnTo>
                    <a:lnTo>
                      <a:pt x="1008" y="1902"/>
                    </a:lnTo>
                    <a:lnTo>
                      <a:pt x="1004" y="1900"/>
                    </a:lnTo>
                    <a:lnTo>
                      <a:pt x="998" y="1898"/>
                    </a:lnTo>
                    <a:lnTo>
                      <a:pt x="996" y="1898"/>
                    </a:lnTo>
                    <a:lnTo>
                      <a:pt x="986" y="1896"/>
                    </a:lnTo>
                    <a:lnTo>
                      <a:pt x="980" y="1892"/>
                    </a:lnTo>
                    <a:lnTo>
                      <a:pt x="980" y="1890"/>
                    </a:lnTo>
                    <a:lnTo>
                      <a:pt x="980" y="1886"/>
                    </a:lnTo>
                    <a:lnTo>
                      <a:pt x="980" y="1884"/>
                    </a:lnTo>
                    <a:lnTo>
                      <a:pt x="978" y="1882"/>
                    </a:lnTo>
                    <a:lnTo>
                      <a:pt x="976" y="1878"/>
                    </a:lnTo>
                    <a:lnTo>
                      <a:pt x="976" y="1872"/>
                    </a:lnTo>
                    <a:lnTo>
                      <a:pt x="976" y="1870"/>
                    </a:lnTo>
                    <a:lnTo>
                      <a:pt x="974" y="1870"/>
                    </a:lnTo>
                    <a:lnTo>
                      <a:pt x="970" y="1872"/>
                    </a:lnTo>
                    <a:lnTo>
                      <a:pt x="962" y="1872"/>
                    </a:lnTo>
                    <a:lnTo>
                      <a:pt x="958" y="1870"/>
                    </a:lnTo>
                    <a:lnTo>
                      <a:pt x="954" y="1868"/>
                    </a:lnTo>
                    <a:lnTo>
                      <a:pt x="950" y="1860"/>
                    </a:lnTo>
                    <a:lnTo>
                      <a:pt x="948" y="1856"/>
                    </a:lnTo>
                    <a:lnTo>
                      <a:pt x="946" y="1854"/>
                    </a:lnTo>
                    <a:lnTo>
                      <a:pt x="944" y="1854"/>
                    </a:lnTo>
                    <a:lnTo>
                      <a:pt x="938" y="1854"/>
                    </a:lnTo>
                    <a:lnTo>
                      <a:pt x="932" y="1852"/>
                    </a:lnTo>
                    <a:lnTo>
                      <a:pt x="930" y="1850"/>
                    </a:lnTo>
                    <a:lnTo>
                      <a:pt x="926" y="1850"/>
                    </a:lnTo>
                    <a:lnTo>
                      <a:pt x="924" y="1854"/>
                    </a:lnTo>
                    <a:lnTo>
                      <a:pt x="920" y="1862"/>
                    </a:lnTo>
                    <a:lnTo>
                      <a:pt x="912" y="1868"/>
                    </a:lnTo>
                    <a:lnTo>
                      <a:pt x="908" y="1870"/>
                    </a:lnTo>
                    <a:lnTo>
                      <a:pt x="900" y="1870"/>
                    </a:lnTo>
                    <a:lnTo>
                      <a:pt x="894" y="1872"/>
                    </a:lnTo>
                    <a:lnTo>
                      <a:pt x="890" y="1874"/>
                    </a:lnTo>
                    <a:lnTo>
                      <a:pt x="886" y="1880"/>
                    </a:lnTo>
                    <a:lnTo>
                      <a:pt x="884" y="1884"/>
                    </a:lnTo>
                    <a:lnTo>
                      <a:pt x="882" y="1884"/>
                    </a:lnTo>
                    <a:lnTo>
                      <a:pt x="878" y="1882"/>
                    </a:lnTo>
                    <a:lnTo>
                      <a:pt x="874" y="1880"/>
                    </a:lnTo>
                    <a:lnTo>
                      <a:pt x="870" y="1880"/>
                    </a:lnTo>
                    <a:lnTo>
                      <a:pt x="864" y="1882"/>
                    </a:lnTo>
                    <a:lnTo>
                      <a:pt x="860" y="1882"/>
                    </a:lnTo>
                    <a:lnTo>
                      <a:pt x="858" y="1882"/>
                    </a:lnTo>
                    <a:lnTo>
                      <a:pt x="856" y="1880"/>
                    </a:lnTo>
                    <a:lnTo>
                      <a:pt x="856" y="1878"/>
                    </a:lnTo>
                    <a:lnTo>
                      <a:pt x="858" y="1876"/>
                    </a:lnTo>
                    <a:lnTo>
                      <a:pt x="864" y="1872"/>
                    </a:lnTo>
                    <a:lnTo>
                      <a:pt x="870" y="1870"/>
                    </a:lnTo>
                    <a:lnTo>
                      <a:pt x="870" y="1868"/>
                    </a:lnTo>
                    <a:lnTo>
                      <a:pt x="870" y="1864"/>
                    </a:lnTo>
                    <a:lnTo>
                      <a:pt x="870" y="1862"/>
                    </a:lnTo>
                    <a:lnTo>
                      <a:pt x="870" y="1858"/>
                    </a:lnTo>
                    <a:lnTo>
                      <a:pt x="870" y="1856"/>
                    </a:lnTo>
                    <a:lnTo>
                      <a:pt x="862" y="1858"/>
                    </a:lnTo>
                    <a:lnTo>
                      <a:pt x="856" y="1860"/>
                    </a:lnTo>
                    <a:lnTo>
                      <a:pt x="852" y="1860"/>
                    </a:lnTo>
                    <a:lnTo>
                      <a:pt x="848" y="1860"/>
                    </a:lnTo>
                    <a:lnTo>
                      <a:pt x="846" y="1858"/>
                    </a:lnTo>
                    <a:lnTo>
                      <a:pt x="842" y="1854"/>
                    </a:lnTo>
                    <a:lnTo>
                      <a:pt x="840" y="1854"/>
                    </a:lnTo>
                    <a:lnTo>
                      <a:pt x="838" y="1854"/>
                    </a:lnTo>
                    <a:lnTo>
                      <a:pt x="834" y="1856"/>
                    </a:lnTo>
                    <a:lnTo>
                      <a:pt x="832" y="1854"/>
                    </a:lnTo>
                    <a:lnTo>
                      <a:pt x="830" y="1852"/>
                    </a:lnTo>
                    <a:lnTo>
                      <a:pt x="826" y="1850"/>
                    </a:lnTo>
                    <a:lnTo>
                      <a:pt x="822" y="1850"/>
                    </a:lnTo>
                    <a:lnTo>
                      <a:pt x="824" y="1848"/>
                    </a:lnTo>
                    <a:lnTo>
                      <a:pt x="826" y="1844"/>
                    </a:lnTo>
                    <a:lnTo>
                      <a:pt x="828" y="1842"/>
                    </a:lnTo>
                    <a:lnTo>
                      <a:pt x="826" y="1838"/>
                    </a:lnTo>
                    <a:lnTo>
                      <a:pt x="824" y="1834"/>
                    </a:lnTo>
                    <a:lnTo>
                      <a:pt x="822" y="1832"/>
                    </a:lnTo>
                    <a:lnTo>
                      <a:pt x="820" y="1834"/>
                    </a:lnTo>
                    <a:lnTo>
                      <a:pt x="816" y="1832"/>
                    </a:lnTo>
                    <a:lnTo>
                      <a:pt x="812" y="1830"/>
                    </a:lnTo>
                    <a:lnTo>
                      <a:pt x="808" y="1830"/>
                    </a:lnTo>
                    <a:lnTo>
                      <a:pt x="806" y="1832"/>
                    </a:lnTo>
                    <a:lnTo>
                      <a:pt x="802" y="1830"/>
                    </a:lnTo>
                    <a:lnTo>
                      <a:pt x="808" y="1826"/>
                    </a:lnTo>
                    <a:lnTo>
                      <a:pt x="810" y="1824"/>
                    </a:lnTo>
                    <a:lnTo>
                      <a:pt x="810" y="1826"/>
                    </a:lnTo>
                    <a:lnTo>
                      <a:pt x="812" y="1828"/>
                    </a:lnTo>
                    <a:lnTo>
                      <a:pt x="816" y="1828"/>
                    </a:lnTo>
                    <a:lnTo>
                      <a:pt x="818" y="1826"/>
                    </a:lnTo>
                    <a:lnTo>
                      <a:pt x="820" y="1826"/>
                    </a:lnTo>
                    <a:lnTo>
                      <a:pt x="824" y="1828"/>
                    </a:lnTo>
                    <a:lnTo>
                      <a:pt x="826" y="1826"/>
                    </a:lnTo>
                    <a:lnTo>
                      <a:pt x="828" y="1824"/>
                    </a:lnTo>
                    <a:lnTo>
                      <a:pt x="828" y="1822"/>
                    </a:lnTo>
                    <a:lnTo>
                      <a:pt x="822" y="1818"/>
                    </a:lnTo>
                    <a:lnTo>
                      <a:pt x="816" y="1814"/>
                    </a:lnTo>
                    <a:lnTo>
                      <a:pt x="812" y="1816"/>
                    </a:lnTo>
                    <a:lnTo>
                      <a:pt x="810" y="1818"/>
                    </a:lnTo>
                    <a:lnTo>
                      <a:pt x="806" y="1814"/>
                    </a:lnTo>
                    <a:lnTo>
                      <a:pt x="806" y="1812"/>
                    </a:lnTo>
                    <a:lnTo>
                      <a:pt x="806" y="1810"/>
                    </a:lnTo>
                    <a:lnTo>
                      <a:pt x="810" y="1808"/>
                    </a:lnTo>
                    <a:lnTo>
                      <a:pt x="812" y="1804"/>
                    </a:lnTo>
                    <a:lnTo>
                      <a:pt x="814" y="1804"/>
                    </a:lnTo>
                    <a:lnTo>
                      <a:pt x="812" y="1802"/>
                    </a:lnTo>
                    <a:lnTo>
                      <a:pt x="810" y="1798"/>
                    </a:lnTo>
                    <a:lnTo>
                      <a:pt x="810" y="1794"/>
                    </a:lnTo>
                    <a:lnTo>
                      <a:pt x="810" y="1792"/>
                    </a:lnTo>
                    <a:lnTo>
                      <a:pt x="808" y="1790"/>
                    </a:lnTo>
                    <a:lnTo>
                      <a:pt x="808" y="1788"/>
                    </a:lnTo>
                    <a:lnTo>
                      <a:pt x="808" y="1786"/>
                    </a:lnTo>
                    <a:lnTo>
                      <a:pt x="814" y="1784"/>
                    </a:lnTo>
                    <a:lnTo>
                      <a:pt x="818" y="1782"/>
                    </a:lnTo>
                    <a:lnTo>
                      <a:pt x="818" y="1780"/>
                    </a:lnTo>
                    <a:lnTo>
                      <a:pt x="818" y="1778"/>
                    </a:lnTo>
                    <a:lnTo>
                      <a:pt x="818" y="1776"/>
                    </a:lnTo>
                    <a:lnTo>
                      <a:pt x="822" y="1776"/>
                    </a:lnTo>
                    <a:lnTo>
                      <a:pt x="826" y="1774"/>
                    </a:lnTo>
                    <a:lnTo>
                      <a:pt x="826" y="1772"/>
                    </a:lnTo>
                    <a:lnTo>
                      <a:pt x="824" y="1768"/>
                    </a:lnTo>
                    <a:lnTo>
                      <a:pt x="820" y="1764"/>
                    </a:lnTo>
                    <a:lnTo>
                      <a:pt x="824" y="1766"/>
                    </a:lnTo>
                    <a:lnTo>
                      <a:pt x="828" y="1768"/>
                    </a:lnTo>
                    <a:lnTo>
                      <a:pt x="832" y="1768"/>
                    </a:lnTo>
                    <a:lnTo>
                      <a:pt x="834" y="1766"/>
                    </a:lnTo>
                    <a:lnTo>
                      <a:pt x="834" y="1764"/>
                    </a:lnTo>
                    <a:lnTo>
                      <a:pt x="834" y="1760"/>
                    </a:lnTo>
                    <a:lnTo>
                      <a:pt x="834" y="1750"/>
                    </a:lnTo>
                    <a:lnTo>
                      <a:pt x="836" y="1742"/>
                    </a:lnTo>
                    <a:lnTo>
                      <a:pt x="836" y="1740"/>
                    </a:lnTo>
                    <a:lnTo>
                      <a:pt x="840" y="1738"/>
                    </a:lnTo>
                    <a:lnTo>
                      <a:pt x="844" y="1738"/>
                    </a:lnTo>
                    <a:lnTo>
                      <a:pt x="844" y="1742"/>
                    </a:lnTo>
                    <a:lnTo>
                      <a:pt x="842" y="1744"/>
                    </a:lnTo>
                    <a:lnTo>
                      <a:pt x="842" y="1746"/>
                    </a:lnTo>
                    <a:lnTo>
                      <a:pt x="844" y="1748"/>
                    </a:lnTo>
                    <a:lnTo>
                      <a:pt x="848" y="1750"/>
                    </a:lnTo>
                    <a:lnTo>
                      <a:pt x="848" y="1748"/>
                    </a:lnTo>
                    <a:lnTo>
                      <a:pt x="850" y="1746"/>
                    </a:lnTo>
                    <a:lnTo>
                      <a:pt x="852" y="1746"/>
                    </a:lnTo>
                    <a:lnTo>
                      <a:pt x="854" y="1748"/>
                    </a:lnTo>
                    <a:lnTo>
                      <a:pt x="856" y="1746"/>
                    </a:lnTo>
                    <a:lnTo>
                      <a:pt x="858" y="1744"/>
                    </a:lnTo>
                    <a:lnTo>
                      <a:pt x="864" y="1732"/>
                    </a:lnTo>
                    <a:lnTo>
                      <a:pt x="864" y="1730"/>
                    </a:lnTo>
                    <a:lnTo>
                      <a:pt x="864" y="1728"/>
                    </a:lnTo>
                    <a:lnTo>
                      <a:pt x="858" y="1726"/>
                    </a:lnTo>
                    <a:lnTo>
                      <a:pt x="844" y="1724"/>
                    </a:lnTo>
                    <a:lnTo>
                      <a:pt x="840" y="1722"/>
                    </a:lnTo>
                    <a:lnTo>
                      <a:pt x="838" y="1722"/>
                    </a:lnTo>
                    <a:lnTo>
                      <a:pt x="840" y="1718"/>
                    </a:lnTo>
                    <a:lnTo>
                      <a:pt x="842" y="1714"/>
                    </a:lnTo>
                    <a:lnTo>
                      <a:pt x="840" y="1710"/>
                    </a:lnTo>
                    <a:lnTo>
                      <a:pt x="838" y="1706"/>
                    </a:lnTo>
                    <a:lnTo>
                      <a:pt x="838" y="1700"/>
                    </a:lnTo>
                    <a:lnTo>
                      <a:pt x="840" y="1690"/>
                    </a:lnTo>
                    <a:lnTo>
                      <a:pt x="842" y="1686"/>
                    </a:lnTo>
                    <a:lnTo>
                      <a:pt x="844" y="1684"/>
                    </a:lnTo>
                    <a:lnTo>
                      <a:pt x="846" y="1680"/>
                    </a:lnTo>
                    <a:lnTo>
                      <a:pt x="848" y="1676"/>
                    </a:lnTo>
                    <a:lnTo>
                      <a:pt x="848" y="1670"/>
                    </a:lnTo>
                    <a:lnTo>
                      <a:pt x="846" y="1662"/>
                    </a:lnTo>
                    <a:lnTo>
                      <a:pt x="844" y="1658"/>
                    </a:lnTo>
                    <a:lnTo>
                      <a:pt x="844" y="1656"/>
                    </a:lnTo>
                    <a:lnTo>
                      <a:pt x="846" y="1652"/>
                    </a:lnTo>
                    <a:lnTo>
                      <a:pt x="850" y="1648"/>
                    </a:lnTo>
                    <a:lnTo>
                      <a:pt x="850" y="1646"/>
                    </a:lnTo>
                    <a:lnTo>
                      <a:pt x="846" y="1646"/>
                    </a:lnTo>
                    <a:lnTo>
                      <a:pt x="844" y="1650"/>
                    </a:lnTo>
                    <a:lnTo>
                      <a:pt x="838" y="1654"/>
                    </a:lnTo>
                    <a:lnTo>
                      <a:pt x="830" y="1656"/>
                    </a:lnTo>
                    <a:lnTo>
                      <a:pt x="824" y="1658"/>
                    </a:lnTo>
                    <a:lnTo>
                      <a:pt x="822" y="1660"/>
                    </a:lnTo>
                    <a:lnTo>
                      <a:pt x="814" y="1672"/>
                    </a:lnTo>
                    <a:lnTo>
                      <a:pt x="810" y="1676"/>
                    </a:lnTo>
                    <a:lnTo>
                      <a:pt x="804" y="1680"/>
                    </a:lnTo>
                    <a:lnTo>
                      <a:pt x="796" y="1684"/>
                    </a:lnTo>
                    <a:lnTo>
                      <a:pt x="786" y="1686"/>
                    </a:lnTo>
                    <a:lnTo>
                      <a:pt x="776" y="1686"/>
                    </a:lnTo>
                    <a:lnTo>
                      <a:pt x="768" y="1690"/>
                    </a:lnTo>
                    <a:lnTo>
                      <a:pt x="762" y="1694"/>
                    </a:lnTo>
                    <a:lnTo>
                      <a:pt x="758" y="1700"/>
                    </a:lnTo>
                    <a:lnTo>
                      <a:pt x="754" y="1708"/>
                    </a:lnTo>
                    <a:lnTo>
                      <a:pt x="752" y="1718"/>
                    </a:lnTo>
                    <a:lnTo>
                      <a:pt x="748" y="1736"/>
                    </a:lnTo>
                    <a:lnTo>
                      <a:pt x="748" y="1752"/>
                    </a:lnTo>
                    <a:lnTo>
                      <a:pt x="750" y="1762"/>
                    </a:lnTo>
                    <a:lnTo>
                      <a:pt x="752" y="1770"/>
                    </a:lnTo>
                    <a:lnTo>
                      <a:pt x="750" y="1778"/>
                    </a:lnTo>
                    <a:lnTo>
                      <a:pt x="746" y="1784"/>
                    </a:lnTo>
                    <a:lnTo>
                      <a:pt x="748" y="1786"/>
                    </a:lnTo>
                    <a:lnTo>
                      <a:pt x="750" y="1786"/>
                    </a:lnTo>
                    <a:lnTo>
                      <a:pt x="754" y="1790"/>
                    </a:lnTo>
                    <a:lnTo>
                      <a:pt x="758" y="1792"/>
                    </a:lnTo>
                    <a:lnTo>
                      <a:pt x="758" y="1790"/>
                    </a:lnTo>
                    <a:lnTo>
                      <a:pt x="758" y="1788"/>
                    </a:lnTo>
                    <a:lnTo>
                      <a:pt x="762" y="1790"/>
                    </a:lnTo>
                    <a:lnTo>
                      <a:pt x="764" y="1792"/>
                    </a:lnTo>
                    <a:lnTo>
                      <a:pt x="768" y="1792"/>
                    </a:lnTo>
                    <a:lnTo>
                      <a:pt x="772" y="1796"/>
                    </a:lnTo>
                    <a:lnTo>
                      <a:pt x="772" y="1804"/>
                    </a:lnTo>
                    <a:lnTo>
                      <a:pt x="770" y="1810"/>
                    </a:lnTo>
                    <a:lnTo>
                      <a:pt x="768" y="1808"/>
                    </a:lnTo>
                    <a:lnTo>
                      <a:pt x="766" y="1806"/>
                    </a:lnTo>
                    <a:lnTo>
                      <a:pt x="764" y="1806"/>
                    </a:lnTo>
                    <a:lnTo>
                      <a:pt x="764" y="1810"/>
                    </a:lnTo>
                    <a:lnTo>
                      <a:pt x="764" y="1814"/>
                    </a:lnTo>
                    <a:lnTo>
                      <a:pt x="768" y="1812"/>
                    </a:lnTo>
                    <a:lnTo>
                      <a:pt x="770" y="1812"/>
                    </a:lnTo>
                    <a:lnTo>
                      <a:pt x="770" y="1814"/>
                    </a:lnTo>
                    <a:lnTo>
                      <a:pt x="770" y="1826"/>
                    </a:lnTo>
                    <a:lnTo>
                      <a:pt x="770" y="1830"/>
                    </a:lnTo>
                    <a:lnTo>
                      <a:pt x="774" y="1836"/>
                    </a:lnTo>
                    <a:lnTo>
                      <a:pt x="784" y="1848"/>
                    </a:lnTo>
                    <a:lnTo>
                      <a:pt x="786" y="1850"/>
                    </a:lnTo>
                    <a:lnTo>
                      <a:pt x="786" y="1852"/>
                    </a:lnTo>
                    <a:lnTo>
                      <a:pt x="782" y="1854"/>
                    </a:lnTo>
                    <a:lnTo>
                      <a:pt x="774" y="1856"/>
                    </a:lnTo>
                    <a:lnTo>
                      <a:pt x="772" y="1858"/>
                    </a:lnTo>
                    <a:lnTo>
                      <a:pt x="770" y="1860"/>
                    </a:lnTo>
                    <a:lnTo>
                      <a:pt x="770" y="1864"/>
                    </a:lnTo>
                    <a:lnTo>
                      <a:pt x="776" y="1864"/>
                    </a:lnTo>
                    <a:lnTo>
                      <a:pt x="780" y="1862"/>
                    </a:lnTo>
                    <a:lnTo>
                      <a:pt x="780" y="1864"/>
                    </a:lnTo>
                    <a:lnTo>
                      <a:pt x="778" y="1866"/>
                    </a:lnTo>
                    <a:lnTo>
                      <a:pt x="778" y="1870"/>
                    </a:lnTo>
                    <a:lnTo>
                      <a:pt x="778" y="1872"/>
                    </a:lnTo>
                    <a:lnTo>
                      <a:pt x="782" y="1874"/>
                    </a:lnTo>
                    <a:lnTo>
                      <a:pt x="786" y="1876"/>
                    </a:lnTo>
                    <a:lnTo>
                      <a:pt x="784" y="1878"/>
                    </a:lnTo>
                    <a:lnTo>
                      <a:pt x="780" y="1880"/>
                    </a:lnTo>
                    <a:lnTo>
                      <a:pt x="780" y="1882"/>
                    </a:lnTo>
                    <a:lnTo>
                      <a:pt x="782" y="1886"/>
                    </a:lnTo>
                    <a:lnTo>
                      <a:pt x="790" y="1886"/>
                    </a:lnTo>
                    <a:lnTo>
                      <a:pt x="798" y="1890"/>
                    </a:lnTo>
                    <a:lnTo>
                      <a:pt x="804" y="1894"/>
                    </a:lnTo>
                    <a:lnTo>
                      <a:pt x="804" y="1898"/>
                    </a:lnTo>
                    <a:lnTo>
                      <a:pt x="800" y="1896"/>
                    </a:lnTo>
                    <a:lnTo>
                      <a:pt x="794" y="1892"/>
                    </a:lnTo>
                    <a:lnTo>
                      <a:pt x="786" y="1890"/>
                    </a:lnTo>
                    <a:lnTo>
                      <a:pt x="780" y="1890"/>
                    </a:lnTo>
                    <a:lnTo>
                      <a:pt x="772" y="1888"/>
                    </a:lnTo>
                    <a:lnTo>
                      <a:pt x="770" y="1888"/>
                    </a:lnTo>
                    <a:lnTo>
                      <a:pt x="768" y="1890"/>
                    </a:lnTo>
                    <a:lnTo>
                      <a:pt x="768" y="1900"/>
                    </a:lnTo>
                    <a:lnTo>
                      <a:pt x="770" y="1910"/>
                    </a:lnTo>
                    <a:lnTo>
                      <a:pt x="768" y="1916"/>
                    </a:lnTo>
                    <a:lnTo>
                      <a:pt x="766" y="1918"/>
                    </a:lnTo>
                    <a:lnTo>
                      <a:pt x="764" y="1920"/>
                    </a:lnTo>
                    <a:lnTo>
                      <a:pt x="764" y="1918"/>
                    </a:lnTo>
                    <a:lnTo>
                      <a:pt x="764" y="1914"/>
                    </a:lnTo>
                    <a:lnTo>
                      <a:pt x="764" y="1908"/>
                    </a:lnTo>
                    <a:lnTo>
                      <a:pt x="764" y="1906"/>
                    </a:lnTo>
                    <a:lnTo>
                      <a:pt x="762" y="1904"/>
                    </a:lnTo>
                    <a:lnTo>
                      <a:pt x="758" y="1904"/>
                    </a:lnTo>
                    <a:lnTo>
                      <a:pt x="756" y="1906"/>
                    </a:lnTo>
                    <a:lnTo>
                      <a:pt x="756" y="1912"/>
                    </a:lnTo>
                    <a:lnTo>
                      <a:pt x="754" y="1916"/>
                    </a:lnTo>
                    <a:lnTo>
                      <a:pt x="750" y="1914"/>
                    </a:lnTo>
                    <a:lnTo>
                      <a:pt x="748" y="1912"/>
                    </a:lnTo>
                    <a:lnTo>
                      <a:pt x="748" y="1910"/>
                    </a:lnTo>
                    <a:lnTo>
                      <a:pt x="750" y="1904"/>
                    </a:lnTo>
                    <a:lnTo>
                      <a:pt x="748" y="1902"/>
                    </a:lnTo>
                    <a:lnTo>
                      <a:pt x="746" y="1900"/>
                    </a:lnTo>
                    <a:lnTo>
                      <a:pt x="742" y="1898"/>
                    </a:lnTo>
                    <a:lnTo>
                      <a:pt x="734" y="1898"/>
                    </a:lnTo>
                    <a:lnTo>
                      <a:pt x="720" y="1898"/>
                    </a:lnTo>
                    <a:lnTo>
                      <a:pt x="714" y="1900"/>
                    </a:lnTo>
                    <a:lnTo>
                      <a:pt x="710" y="1906"/>
                    </a:lnTo>
                    <a:lnTo>
                      <a:pt x="708" y="1914"/>
                    </a:lnTo>
                    <a:lnTo>
                      <a:pt x="706" y="1916"/>
                    </a:lnTo>
                    <a:lnTo>
                      <a:pt x="706" y="1920"/>
                    </a:lnTo>
                    <a:lnTo>
                      <a:pt x="710" y="1922"/>
                    </a:lnTo>
                    <a:lnTo>
                      <a:pt x="714" y="1922"/>
                    </a:lnTo>
                    <a:lnTo>
                      <a:pt x="714" y="1924"/>
                    </a:lnTo>
                    <a:lnTo>
                      <a:pt x="712" y="1926"/>
                    </a:lnTo>
                    <a:lnTo>
                      <a:pt x="708" y="1926"/>
                    </a:lnTo>
                    <a:lnTo>
                      <a:pt x="706" y="1926"/>
                    </a:lnTo>
                    <a:lnTo>
                      <a:pt x="700" y="1918"/>
                    </a:lnTo>
                    <a:lnTo>
                      <a:pt x="696" y="1914"/>
                    </a:lnTo>
                    <a:lnTo>
                      <a:pt x="688" y="1914"/>
                    </a:lnTo>
                    <a:lnTo>
                      <a:pt x="664" y="1918"/>
                    </a:lnTo>
                    <a:lnTo>
                      <a:pt x="654" y="1920"/>
                    </a:lnTo>
                    <a:lnTo>
                      <a:pt x="646" y="1924"/>
                    </a:lnTo>
                    <a:lnTo>
                      <a:pt x="640" y="1926"/>
                    </a:lnTo>
                    <a:lnTo>
                      <a:pt x="636" y="1930"/>
                    </a:lnTo>
                    <a:lnTo>
                      <a:pt x="634" y="1934"/>
                    </a:lnTo>
                    <a:lnTo>
                      <a:pt x="634" y="1938"/>
                    </a:lnTo>
                    <a:lnTo>
                      <a:pt x="634" y="1940"/>
                    </a:lnTo>
                    <a:lnTo>
                      <a:pt x="636" y="1940"/>
                    </a:lnTo>
                    <a:lnTo>
                      <a:pt x="638" y="1940"/>
                    </a:lnTo>
                    <a:lnTo>
                      <a:pt x="640" y="1942"/>
                    </a:lnTo>
                    <a:lnTo>
                      <a:pt x="640" y="1946"/>
                    </a:lnTo>
                    <a:lnTo>
                      <a:pt x="640" y="1950"/>
                    </a:lnTo>
                    <a:lnTo>
                      <a:pt x="642" y="1950"/>
                    </a:lnTo>
                    <a:lnTo>
                      <a:pt x="644" y="1952"/>
                    </a:lnTo>
                    <a:lnTo>
                      <a:pt x="646" y="1952"/>
                    </a:lnTo>
                    <a:lnTo>
                      <a:pt x="646" y="1954"/>
                    </a:lnTo>
                    <a:lnTo>
                      <a:pt x="646" y="1958"/>
                    </a:lnTo>
                    <a:lnTo>
                      <a:pt x="646" y="1962"/>
                    </a:lnTo>
                    <a:lnTo>
                      <a:pt x="648" y="1964"/>
                    </a:lnTo>
                    <a:lnTo>
                      <a:pt x="650" y="1966"/>
                    </a:lnTo>
                    <a:lnTo>
                      <a:pt x="654" y="1968"/>
                    </a:lnTo>
                    <a:lnTo>
                      <a:pt x="656" y="1972"/>
                    </a:lnTo>
                    <a:lnTo>
                      <a:pt x="654" y="1976"/>
                    </a:lnTo>
                    <a:lnTo>
                      <a:pt x="652" y="1980"/>
                    </a:lnTo>
                    <a:lnTo>
                      <a:pt x="648" y="1984"/>
                    </a:lnTo>
                    <a:lnTo>
                      <a:pt x="644" y="1986"/>
                    </a:lnTo>
                    <a:lnTo>
                      <a:pt x="638" y="1988"/>
                    </a:lnTo>
                    <a:lnTo>
                      <a:pt x="634" y="1986"/>
                    </a:lnTo>
                    <a:lnTo>
                      <a:pt x="628" y="1980"/>
                    </a:lnTo>
                    <a:lnTo>
                      <a:pt x="624" y="1974"/>
                    </a:lnTo>
                    <a:lnTo>
                      <a:pt x="624" y="1970"/>
                    </a:lnTo>
                    <a:lnTo>
                      <a:pt x="624" y="1968"/>
                    </a:lnTo>
                    <a:lnTo>
                      <a:pt x="626" y="1966"/>
                    </a:lnTo>
                    <a:lnTo>
                      <a:pt x="630" y="1964"/>
                    </a:lnTo>
                    <a:lnTo>
                      <a:pt x="634" y="1960"/>
                    </a:lnTo>
                    <a:lnTo>
                      <a:pt x="632" y="1958"/>
                    </a:lnTo>
                    <a:lnTo>
                      <a:pt x="628" y="1956"/>
                    </a:lnTo>
                    <a:lnTo>
                      <a:pt x="626" y="1952"/>
                    </a:lnTo>
                    <a:lnTo>
                      <a:pt x="626" y="1946"/>
                    </a:lnTo>
                    <a:lnTo>
                      <a:pt x="630" y="1942"/>
                    </a:lnTo>
                    <a:lnTo>
                      <a:pt x="630" y="1940"/>
                    </a:lnTo>
                    <a:lnTo>
                      <a:pt x="628" y="1940"/>
                    </a:lnTo>
                    <a:lnTo>
                      <a:pt x="618" y="1946"/>
                    </a:lnTo>
                    <a:lnTo>
                      <a:pt x="614" y="1944"/>
                    </a:lnTo>
                    <a:lnTo>
                      <a:pt x="612" y="1946"/>
                    </a:lnTo>
                    <a:lnTo>
                      <a:pt x="610" y="1954"/>
                    </a:lnTo>
                    <a:lnTo>
                      <a:pt x="606" y="1968"/>
                    </a:lnTo>
                    <a:lnTo>
                      <a:pt x="604" y="1978"/>
                    </a:lnTo>
                    <a:lnTo>
                      <a:pt x="600" y="1986"/>
                    </a:lnTo>
                    <a:lnTo>
                      <a:pt x="592" y="2000"/>
                    </a:lnTo>
                    <a:lnTo>
                      <a:pt x="588" y="2004"/>
                    </a:lnTo>
                    <a:lnTo>
                      <a:pt x="586" y="2004"/>
                    </a:lnTo>
                    <a:lnTo>
                      <a:pt x="586" y="2008"/>
                    </a:lnTo>
                    <a:lnTo>
                      <a:pt x="586" y="2010"/>
                    </a:lnTo>
                    <a:lnTo>
                      <a:pt x="584" y="2012"/>
                    </a:lnTo>
                    <a:lnTo>
                      <a:pt x="578" y="2014"/>
                    </a:lnTo>
                    <a:lnTo>
                      <a:pt x="572" y="2016"/>
                    </a:lnTo>
                    <a:lnTo>
                      <a:pt x="570" y="2018"/>
                    </a:lnTo>
                    <a:lnTo>
                      <a:pt x="572" y="2020"/>
                    </a:lnTo>
                    <a:lnTo>
                      <a:pt x="578" y="2024"/>
                    </a:lnTo>
                    <a:lnTo>
                      <a:pt x="586" y="2024"/>
                    </a:lnTo>
                    <a:lnTo>
                      <a:pt x="590" y="2026"/>
                    </a:lnTo>
                    <a:lnTo>
                      <a:pt x="584" y="2030"/>
                    </a:lnTo>
                    <a:lnTo>
                      <a:pt x="570" y="2026"/>
                    </a:lnTo>
                    <a:lnTo>
                      <a:pt x="564" y="2026"/>
                    </a:lnTo>
                    <a:lnTo>
                      <a:pt x="562" y="2028"/>
                    </a:lnTo>
                    <a:lnTo>
                      <a:pt x="562" y="2030"/>
                    </a:lnTo>
                    <a:lnTo>
                      <a:pt x="562" y="2032"/>
                    </a:lnTo>
                    <a:lnTo>
                      <a:pt x="568" y="2034"/>
                    </a:lnTo>
                    <a:lnTo>
                      <a:pt x="574" y="2036"/>
                    </a:lnTo>
                    <a:lnTo>
                      <a:pt x="580" y="2036"/>
                    </a:lnTo>
                    <a:lnTo>
                      <a:pt x="586" y="2036"/>
                    </a:lnTo>
                    <a:lnTo>
                      <a:pt x="588" y="2036"/>
                    </a:lnTo>
                    <a:lnTo>
                      <a:pt x="588" y="2038"/>
                    </a:lnTo>
                    <a:lnTo>
                      <a:pt x="588" y="2040"/>
                    </a:lnTo>
                    <a:lnTo>
                      <a:pt x="580" y="2042"/>
                    </a:lnTo>
                    <a:lnTo>
                      <a:pt x="576" y="2042"/>
                    </a:lnTo>
                    <a:lnTo>
                      <a:pt x="572" y="2042"/>
                    </a:lnTo>
                    <a:lnTo>
                      <a:pt x="566" y="2038"/>
                    </a:lnTo>
                    <a:lnTo>
                      <a:pt x="564" y="2038"/>
                    </a:lnTo>
                    <a:lnTo>
                      <a:pt x="558" y="2040"/>
                    </a:lnTo>
                    <a:lnTo>
                      <a:pt x="550" y="2044"/>
                    </a:lnTo>
                    <a:lnTo>
                      <a:pt x="540" y="2048"/>
                    </a:lnTo>
                    <a:lnTo>
                      <a:pt x="532" y="2054"/>
                    </a:lnTo>
                    <a:lnTo>
                      <a:pt x="524" y="2058"/>
                    </a:lnTo>
                    <a:lnTo>
                      <a:pt x="504" y="2060"/>
                    </a:lnTo>
                    <a:lnTo>
                      <a:pt x="492" y="2064"/>
                    </a:lnTo>
                    <a:lnTo>
                      <a:pt x="488" y="2068"/>
                    </a:lnTo>
                    <a:lnTo>
                      <a:pt x="486" y="2070"/>
                    </a:lnTo>
                    <a:lnTo>
                      <a:pt x="484" y="2074"/>
                    </a:lnTo>
                    <a:lnTo>
                      <a:pt x="484" y="2078"/>
                    </a:lnTo>
                    <a:lnTo>
                      <a:pt x="486" y="2086"/>
                    </a:lnTo>
                    <a:lnTo>
                      <a:pt x="484" y="2090"/>
                    </a:lnTo>
                    <a:lnTo>
                      <a:pt x="484" y="2094"/>
                    </a:lnTo>
                    <a:lnTo>
                      <a:pt x="486" y="2098"/>
                    </a:lnTo>
                    <a:lnTo>
                      <a:pt x="486" y="2100"/>
                    </a:lnTo>
                    <a:lnTo>
                      <a:pt x="484" y="2100"/>
                    </a:lnTo>
                    <a:lnTo>
                      <a:pt x="484" y="2102"/>
                    </a:lnTo>
                    <a:lnTo>
                      <a:pt x="486" y="2106"/>
                    </a:lnTo>
                    <a:lnTo>
                      <a:pt x="488" y="2108"/>
                    </a:lnTo>
                    <a:lnTo>
                      <a:pt x="486" y="2110"/>
                    </a:lnTo>
                    <a:lnTo>
                      <a:pt x="482" y="2112"/>
                    </a:lnTo>
                    <a:lnTo>
                      <a:pt x="480" y="2114"/>
                    </a:lnTo>
                    <a:lnTo>
                      <a:pt x="478" y="2118"/>
                    </a:lnTo>
                    <a:lnTo>
                      <a:pt x="472" y="2120"/>
                    </a:lnTo>
                    <a:lnTo>
                      <a:pt x="444" y="2132"/>
                    </a:lnTo>
                    <a:lnTo>
                      <a:pt x="434" y="2136"/>
                    </a:lnTo>
                    <a:lnTo>
                      <a:pt x="428" y="2140"/>
                    </a:lnTo>
                    <a:lnTo>
                      <a:pt x="426" y="2144"/>
                    </a:lnTo>
                    <a:lnTo>
                      <a:pt x="426" y="2146"/>
                    </a:lnTo>
                    <a:lnTo>
                      <a:pt x="426" y="2150"/>
                    </a:lnTo>
                    <a:lnTo>
                      <a:pt x="428" y="2152"/>
                    </a:lnTo>
                    <a:lnTo>
                      <a:pt x="432" y="2154"/>
                    </a:lnTo>
                    <a:lnTo>
                      <a:pt x="434" y="2154"/>
                    </a:lnTo>
                    <a:lnTo>
                      <a:pt x="432" y="2156"/>
                    </a:lnTo>
                    <a:lnTo>
                      <a:pt x="420" y="2162"/>
                    </a:lnTo>
                    <a:lnTo>
                      <a:pt x="416" y="2164"/>
                    </a:lnTo>
                    <a:lnTo>
                      <a:pt x="412" y="2164"/>
                    </a:lnTo>
                    <a:lnTo>
                      <a:pt x="402" y="2162"/>
                    </a:lnTo>
                    <a:lnTo>
                      <a:pt x="392" y="2158"/>
                    </a:lnTo>
                    <a:lnTo>
                      <a:pt x="384" y="2158"/>
                    </a:lnTo>
                    <a:lnTo>
                      <a:pt x="376" y="2160"/>
                    </a:lnTo>
                    <a:lnTo>
                      <a:pt x="374" y="2160"/>
                    </a:lnTo>
                    <a:lnTo>
                      <a:pt x="372" y="2156"/>
                    </a:lnTo>
                    <a:lnTo>
                      <a:pt x="372" y="2148"/>
                    </a:lnTo>
                    <a:lnTo>
                      <a:pt x="370" y="2142"/>
                    </a:lnTo>
                    <a:lnTo>
                      <a:pt x="368" y="2140"/>
                    </a:lnTo>
                    <a:lnTo>
                      <a:pt x="364" y="2140"/>
                    </a:lnTo>
                    <a:lnTo>
                      <a:pt x="356" y="2140"/>
                    </a:lnTo>
                    <a:lnTo>
                      <a:pt x="348" y="2140"/>
                    </a:lnTo>
                    <a:lnTo>
                      <a:pt x="346" y="2138"/>
                    </a:lnTo>
                    <a:lnTo>
                      <a:pt x="346" y="2142"/>
                    </a:lnTo>
                    <a:lnTo>
                      <a:pt x="348" y="2148"/>
                    </a:lnTo>
                    <a:lnTo>
                      <a:pt x="348" y="2152"/>
                    </a:lnTo>
                    <a:lnTo>
                      <a:pt x="348" y="2156"/>
                    </a:lnTo>
                    <a:lnTo>
                      <a:pt x="352" y="2160"/>
                    </a:lnTo>
                    <a:lnTo>
                      <a:pt x="356" y="2164"/>
                    </a:lnTo>
                    <a:lnTo>
                      <a:pt x="358" y="2172"/>
                    </a:lnTo>
                    <a:lnTo>
                      <a:pt x="360" y="2180"/>
                    </a:lnTo>
                    <a:lnTo>
                      <a:pt x="360" y="2188"/>
                    </a:lnTo>
                    <a:lnTo>
                      <a:pt x="360" y="2192"/>
                    </a:lnTo>
                    <a:lnTo>
                      <a:pt x="360" y="2194"/>
                    </a:lnTo>
                    <a:lnTo>
                      <a:pt x="362" y="2200"/>
                    </a:lnTo>
                    <a:lnTo>
                      <a:pt x="364" y="2202"/>
                    </a:lnTo>
                    <a:lnTo>
                      <a:pt x="358" y="2204"/>
                    </a:lnTo>
                    <a:lnTo>
                      <a:pt x="352" y="2204"/>
                    </a:lnTo>
                    <a:lnTo>
                      <a:pt x="350" y="2202"/>
                    </a:lnTo>
                    <a:lnTo>
                      <a:pt x="348" y="2198"/>
                    </a:lnTo>
                    <a:lnTo>
                      <a:pt x="346" y="2198"/>
                    </a:lnTo>
                    <a:lnTo>
                      <a:pt x="344" y="2198"/>
                    </a:lnTo>
                    <a:lnTo>
                      <a:pt x="344" y="2200"/>
                    </a:lnTo>
                    <a:lnTo>
                      <a:pt x="342" y="2202"/>
                    </a:lnTo>
                    <a:lnTo>
                      <a:pt x="338" y="2202"/>
                    </a:lnTo>
                    <a:lnTo>
                      <a:pt x="334" y="2202"/>
                    </a:lnTo>
                    <a:lnTo>
                      <a:pt x="332" y="2200"/>
                    </a:lnTo>
                    <a:lnTo>
                      <a:pt x="330" y="2198"/>
                    </a:lnTo>
                    <a:lnTo>
                      <a:pt x="326" y="2200"/>
                    </a:lnTo>
                    <a:lnTo>
                      <a:pt x="318" y="2206"/>
                    </a:lnTo>
                    <a:lnTo>
                      <a:pt x="314" y="2208"/>
                    </a:lnTo>
                    <a:lnTo>
                      <a:pt x="310" y="2206"/>
                    </a:lnTo>
                    <a:lnTo>
                      <a:pt x="302" y="2192"/>
                    </a:lnTo>
                    <a:lnTo>
                      <a:pt x="298" y="2186"/>
                    </a:lnTo>
                    <a:lnTo>
                      <a:pt x="296" y="2186"/>
                    </a:lnTo>
                    <a:lnTo>
                      <a:pt x="292" y="2188"/>
                    </a:lnTo>
                    <a:lnTo>
                      <a:pt x="286" y="2190"/>
                    </a:lnTo>
                    <a:lnTo>
                      <a:pt x="282" y="2190"/>
                    </a:lnTo>
                    <a:lnTo>
                      <a:pt x="280" y="2190"/>
                    </a:lnTo>
                    <a:lnTo>
                      <a:pt x="278" y="2194"/>
                    </a:lnTo>
                    <a:lnTo>
                      <a:pt x="278" y="2198"/>
                    </a:lnTo>
                    <a:lnTo>
                      <a:pt x="276" y="2200"/>
                    </a:lnTo>
                    <a:lnTo>
                      <a:pt x="270" y="2200"/>
                    </a:lnTo>
                    <a:lnTo>
                      <a:pt x="264" y="2198"/>
                    </a:lnTo>
                    <a:lnTo>
                      <a:pt x="260" y="2196"/>
                    </a:lnTo>
                    <a:lnTo>
                      <a:pt x="258" y="2198"/>
                    </a:lnTo>
                    <a:lnTo>
                      <a:pt x="250" y="2200"/>
                    </a:lnTo>
                    <a:lnTo>
                      <a:pt x="240" y="2202"/>
                    </a:lnTo>
                    <a:lnTo>
                      <a:pt x="234" y="2206"/>
                    </a:lnTo>
                    <a:lnTo>
                      <a:pt x="230" y="2212"/>
                    </a:lnTo>
                    <a:lnTo>
                      <a:pt x="230" y="2216"/>
                    </a:lnTo>
                    <a:lnTo>
                      <a:pt x="232" y="2218"/>
                    </a:lnTo>
                    <a:lnTo>
                      <a:pt x="236" y="2218"/>
                    </a:lnTo>
                    <a:lnTo>
                      <a:pt x="240" y="2218"/>
                    </a:lnTo>
                    <a:lnTo>
                      <a:pt x="244" y="2218"/>
                    </a:lnTo>
                    <a:lnTo>
                      <a:pt x="246" y="2220"/>
                    </a:lnTo>
                    <a:lnTo>
                      <a:pt x="242" y="2220"/>
                    </a:lnTo>
                    <a:lnTo>
                      <a:pt x="238" y="2222"/>
                    </a:lnTo>
                    <a:lnTo>
                      <a:pt x="238" y="2224"/>
                    </a:lnTo>
                    <a:lnTo>
                      <a:pt x="236" y="2226"/>
                    </a:lnTo>
                    <a:lnTo>
                      <a:pt x="238" y="2228"/>
                    </a:lnTo>
                    <a:lnTo>
                      <a:pt x="242" y="2228"/>
                    </a:lnTo>
                    <a:lnTo>
                      <a:pt x="246" y="2228"/>
                    </a:lnTo>
                    <a:lnTo>
                      <a:pt x="250" y="2230"/>
                    </a:lnTo>
                    <a:lnTo>
                      <a:pt x="246" y="2232"/>
                    </a:lnTo>
                    <a:lnTo>
                      <a:pt x="240" y="2234"/>
                    </a:lnTo>
                    <a:lnTo>
                      <a:pt x="234" y="2234"/>
                    </a:lnTo>
                    <a:lnTo>
                      <a:pt x="234" y="2236"/>
                    </a:lnTo>
                    <a:lnTo>
                      <a:pt x="236" y="2238"/>
                    </a:lnTo>
                    <a:lnTo>
                      <a:pt x="242" y="2244"/>
                    </a:lnTo>
                    <a:lnTo>
                      <a:pt x="244" y="2248"/>
                    </a:lnTo>
                    <a:lnTo>
                      <a:pt x="248" y="2250"/>
                    </a:lnTo>
                    <a:lnTo>
                      <a:pt x="252" y="2250"/>
                    </a:lnTo>
                    <a:lnTo>
                      <a:pt x="258" y="2248"/>
                    </a:lnTo>
                    <a:lnTo>
                      <a:pt x="264" y="2248"/>
                    </a:lnTo>
                    <a:lnTo>
                      <a:pt x="280" y="2254"/>
                    </a:lnTo>
                    <a:lnTo>
                      <a:pt x="286" y="2258"/>
                    </a:lnTo>
                    <a:lnTo>
                      <a:pt x="292" y="2260"/>
                    </a:lnTo>
                    <a:lnTo>
                      <a:pt x="296" y="2262"/>
                    </a:lnTo>
                    <a:lnTo>
                      <a:pt x="302" y="2262"/>
                    </a:lnTo>
                    <a:lnTo>
                      <a:pt x="306" y="2262"/>
                    </a:lnTo>
                    <a:lnTo>
                      <a:pt x="306" y="2266"/>
                    </a:lnTo>
                    <a:lnTo>
                      <a:pt x="306" y="2268"/>
                    </a:lnTo>
                    <a:lnTo>
                      <a:pt x="314" y="2268"/>
                    </a:lnTo>
                    <a:lnTo>
                      <a:pt x="318" y="2268"/>
                    </a:lnTo>
                    <a:lnTo>
                      <a:pt x="322" y="2268"/>
                    </a:lnTo>
                    <a:lnTo>
                      <a:pt x="324" y="2270"/>
                    </a:lnTo>
                    <a:lnTo>
                      <a:pt x="322" y="2272"/>
                    </a:lnTo>
                    <a:lnTo>
                      <a:pt x="320" y="2276"/>
                    </a:lnTo>
                    <a:lnTo>
                      <a:pt x="320" y="2280"/>
                    </a:lnTo>
                    <a:lnTo>
                      <a:pt x="322" y="2282"/>
                    </a:lnTo>
                    <a:lnTo>
                      <a:pt x="330" y="2282"/>
                    </a:lnTo>
                    <a:lnTo>
                      <a:pt x="334" y="2282"/>
                    </a:lnTo>
                    <a:lnTo>
                      <a:pt x="334" y="2286"/>
                    </a:lnTo>
                    <a:lnTo>
                      <a:pt x="332" y="2290"/>
                    </a:lnTo>
                    <a:lnTo>
                      <a:pt x="334" y="2290"/>
                    </a:lnTo>
                    <a:lnTo>
                      <a:pt x="336" y="2292"/>
                    </a:lnTo>
                    <a:lnTo>
                      <a:pt x="340" y="2292"/>
                    </a:lnTo>
                    <a:lnTo>
                      <a:pt x="342" y="2294"/>
                    </a:lnTo>
                    <a:lnTo>
                      <a:pt x="342" y="2298"/>
                    </a:lnTo>
                    <a:lnTo>
                      <a:pt x="338" y="2300"/>
                    </a:lnTo>
                    <a:lnTo>
                      <a:pt x="336" y="2302"/>
                    </a:lnTo>
                    <a:lnTo>
                      <a:pt x="336" y="2306"/>
                    </a:lnTo>
                    <a:lnTo>
                      <a:pt x="340" y="2314"/>
                    </a:lnTo>
                    <a:lnTo>
                      <a:pt x="348" y="2324"/>
                    </a:lnTo>
                    <a:lnTo>
                      <a:pt x="358" y="2332"/>
                    </a:lnTo>
                    <a:lnTo>
                      <a:pt x="368" y="2336"/>
                    </a:lnTo>
                    <a:lnTo>
                      <a:pt x="374" y="2338"/>
                    </a:lnTo>
                    <a:lnTo>
                      <a:pt x="376" y="2338"/>
                    </a:lnTo>
                    <a:lnTo>
                      <a:pt x="374" y="2342"/>
                    </a:lnTo>
                    <a:lnTo>
                      <a:pt x="374" y="2346"/>
                    </a:lnTo>
                    <a:lnTo>
                      <a:pt x="376" y="2348"/>
                    </a:lnTo>
                    <a:lnTo>
                      <a:pt x="378" y="2352"/>
                    </a:lnTo>
                    <a:lnTo>
                      <a:pt x="378" y="2360"/>
                    </a:lnTo>
                    <a:lnTo>
                      <a:pt x="376" y="2364"/>
                    </a:lnTo>
                    <a:lnTo>
                      <a:pt x="374" y="2366"/>
                    </a:lnTo>
                    <a:lnTo>
                      <a:pt x="370" y="2368"/>
                    </a:lnTo>
                    <a:lnTo>
                      <a:pt x="370" y="2370"/>
                    </a:lnTo>
                    <a:lnTo>
                      <a:pt x="378" y="2376"/>
                    </a:lnTo>
                    <a:lnTo>
                      <a:pt x="388" y="2382"/>
                    </a:lnTo>
                    <a:lnTo>
                      <a:pt x="392" y="2388"/>
                    </a:lnTo>
                    <a:lnTo>
                      <a:pt x="394" y="2396"/>
                    </a:lnTo>
                    <a:lnTo>
                      <a:pt x="394" y="2402"/>
                    </a:lnTo>
                    <a:lnTo>
                      <a:pt x="394" y="2404"/>
                    </a:lnTo>
                    <a:lnTo>
                      <a:pt x="392" y="2398"/>
                    </a:lnTo>
                    <a:lnTo>
                      <a:pt x="388" y="2388"/>
                    </a:lnTo>
                    <a:lnTo>
                      <a:pt x="384" y="2384"/>
                    </a:lnTo>
                    <a:lnTo>
                      <a:pt x="380" y="2382"/>
                    </a:lnTo>
                    <a:lnTo>
                      <a:pt x="378" y="2390"/>
                    </a:lnTo>
                    <a:lnTo>
                      <a:pt x="372" y="2410"/>
                    </a:lnTo>
                    <a:lnTo>
                      <a:pt x="370" y="2426"/>
                    </a:lnTo>
                    <a:lnTo>
                      <a:pt x="372" y="2428"/>
                    </a:lnTo>
                    <a:lnTo>
                      <a:pt x="374" y="2426"/>
                    </a:lnTo>
                    <a:lnTo>
                      <a:pt x="376" y="2426"/>
                    </a:lnTo>
                    <a:lnTo>
                      <a:pt x="378" y="2426"/>
                    </a:lnTo>
                    <a:lnTo>
                      <a:pt x="378" y="2430"/>
                    </a:lnTo>
                    <a:lnTo>
                      <a:pt x="376" y="2432"/>
                    </a:lnTo>
                    <a:lnTo>
                      <a:pt x="374" y="2432"/>
                    </a:lnTo>
                    <a:lnTo>
                      <a:pt x="372" y="2436"/>
                    </a:lnTo>
                    <a:lnTo>
                      <a:pt x="370" y="2460"/>
                    </a:lnTo>
                    <a:lnTo>
                      <a:pt x="366" y="2480"/>
                    </a:lnTo>
                    <a:lnTo>
                      <a:pt x="362" y="2492"/>
                    </a:lnTo>
                    <a:lnTo>
                      <a:pt x="358" y="2500"/>
                    </a:lnTo>
                    <a:lnTo>
                      <a:pt x="352" y="2502"/>
                    </a:lnTo>
                    <a:lnTo>
                      <a:pt x="342" y="2506"/>
                    </a:lnTo>
                    <a:lnTo>
                      <a:pt x="334" y="2506"/>
                    </a:lnTo>
                    <a:lnTo>
                      <a:pt x="326" y="2504"/>
                    </a:lnTo>
                    <a:lnTo>
                      <a:pt x="314" y="2500"/>
                    </a:lnTo>
                    <a:lnTo>
                      <a:pt x="308" y="2500"/>
                    </a:lnTo>
                    <a:lnTo>
                      <a:pt x="300" y="2502"/>
                    </a:lnTo>
                    <a:lnTo>
                      <a:pt x="286" y="2498"/>
                    </a:lnTo>
                    <a:lnTo>
                      <a:pt x="278" y="2496"/>
                    </a:lnTo>
                    <a:lnTo>
                      <a:pt x="270" y="2496"/>
                    </a:lnTo>
                    <a:lnTo>
                      <a:pt x="252" y="2498"/>
                    </a:lnTo>
                    <a:lnTo>
                      <a:pt x="232" y="2498"/>
                    </a:lnTo>
                    <a:lnTo>
                      <a:pt x="220" y="2498"/>
                    </a:lnTo>
                    <a:lnTo>
                      <a:pt x="206" y="2494"/>
                    </a:lnTo>
                    <a:lnTo>
                      <a:pt x="192" y="2490"/>
                    </a:lnTo>
                    <a:lnTo>
                      <a:pt x="182" y="2490"/>
                    </a:lnTo>
                    <a:lnTo>
                      <a:pt x="172" y="2492"/>
                    </a:lnTo>
                    <a:lnTo>
                      <a:pt x="154" y="2492"/>
                    </a:lnTo>
                    <a:lnTo>
                      <a:pt x="142" y="2492"/>
                    </a:lnTo>
                    <a:lnTo>
                      <a:pt x="134" y="2490"/>
                    </a:lnTo>
                    <a:lnTo>
                      <a:pt x="120" y="2486"/>
                    </a:lnTo>
                    <a:lnTo>
                      <a:pt x="110" y="2482"/>
                    </a:lnTo>
                    <a:lnTo>
                      <a:pt x="104" y="2484"/>
                    </a:lnTo>
                    <a:lnTo>
                      <a:pt x="98" y="2486"/>
                    </a:lnTo>
                    <a:lnTo>
                      <a:pt x="92" y="2490"/>
                    </a:lnTo>
                    <a:lnTo>
                      <a:pt x="88" y="2492"/>
                    </a:lnTo>
                    <a:lnTo>
                      <a:pt x="86" y="2500"/>
                    </a:lnTo>
                    <a:lnTo>
                      <a:pt x="86" y="2504"/>
                    </a:lnTo>
                    <a:lnTo>
                      <a:pt x="82" y="2506"/>
                    </a:lnTo>
                    <a:lnTo>
                      <a:pt x="78" y="2506"/>
                    </a:lnTo>
                    <a:lnTo>
                      <a:pt x="72" y="2506"/>
                    </a:lnTo>
                    <a:lnTo>
                      <a:pt x="66" y="2508"/>
                    </a:lnTo>
                    <a:lnTo>
                      <a:pt x="54" y="2516"/>
                    </a:lnTo>
                    <a:lnTo>
                      <a:pt x="50" y="2520"/>
                    </a:lnTo>
                    <a:lnTo>
                      <a:pt x="48" y="2524"/>
                    </a:lnTo>
                    <a:lnTo>
                      <a:pt x="48" y="2528"/>
                    </a:lnTo>
                    <a:lnTo>
                      <a:pt x="50" y="2530"/>
                    </a:lnTo>
                    <a:lnTo>
                      <a:pt x="54" y="2534"/>
                    </a:lnTo>
                    <a:lnTo>
                      <a:pt x="56" y="2540"/>
                    </a:lnTo>
                    <a:lnTo>
                      <a:pt x="58" y="2546"/>
                    </a:lnTo>
                    <a:lnTo>
                      <a:pt x="60" y="2552"/>
                    </a:lnTo>
                    <a:lnTo>
                      <a:pt x="64" y="2560"/>
                    </a:lnTo>
                    <a:lnTo>
                      <a:pt x="64" y="2570"/>
                    </a:lnTo>
                    <a:lnTo>
                      <a:pt x="64" y="2578"/>
                    </a:lnTo>
                    <a:lnTo>
                      <a:pt x="66" y="2588"/>
                    </a:lnTo>
                    <a:lnTo>
                      <a:pt x="64" y="2594"/>
                    </a:lnTo>
                    <a:lnTo>
                      <a:pt x="66" y="2596"/>
                    </a:lnTo>
                    <a:lnTo>
                      <a:pt x="68" y="2600"/>
                    </a:lnTo>
                    <a:lnTo>
                      <a:pt x="66" y="2602"/>
                    </a:lnTo>
                    <a:lnTo>
                      <a:pt x="66" y="2606"/>
                    </a:lnTo>
                    <a:lnTo>
                      <a:pt x="66" y="2612"/>
                    </a:lnTo>
                    <a:lnTo>
                      <a:pt x="74" y="2628"/>
                    </a:lnTo>
                    <a:lnTo>
                      <a:pt x="74" y="2632"/>
                    </a:lnTo>
                    <a:lnTo>
                      <a:pt x="74" y="2640"/>
                    </a:lnTo>
                    <a:lnTo>
                      <a:pt x="70" y="2654"/>
                    </a:lnTo>
                    <a:lnTo>
                      <a:pt x="66" y="2670"/>
                    </a:lnTo>
                    <a:lnTo>
                      <a:pt x="64" y="2680"/>
                    </a:lnTo>
                    <a:lnTo>
                      <a:pt x="66" y="2684"/>
                    </a:lnTo>
                    <a:lnTo>
                      <a:pt x="64" y="2688"/>
                    </a:lnTo>
                    <a:lnTo>
                      <a:pt x="60" y="2694"/>
                    </a:lnTo>
                    <a:lnTo>
                      <a:pt x="56" y="2708"/>
                    </a:lnTo>
                    <a:lnTo>
                      <a:pt x="54" y="2716"/>
                    </a:lnTo>
                    <a:lnTo>
                      <a:pt x="50" y="2720"/>
                    </a:lnTo>
                    <a:lnTo>
                      <a:pt x="46" y="2724"/>
                    </a:lnTo>
                    <a:lnTo>
                      <a:pt x="44" y="2726"/>
                    </a:lnTo>
                    <a:lnTo>
                      <a:pt x="44" y="2730"/>
                    </a:lnTo>
                    <a:lnTo>
                      <a:pt x="44" y="2734"/>
                    </a:lnTo>
                    <a:lnTo>
                      <a:pt x="44" y="2740"/>
                    </a:lnTo>
                    <a:lnTo>
                      <a:pt x="40" y="2750"/>
                    </a:lnTo>
                    <a:lnTo>
                      <a:pt x="38" y="2756"/>
                    </a:lnTo>
                    <a:lnTo>
                      <a:pt x="38" y="2760"/>
                    </a:lnTo>
                    <a:lnTo>
                      <a:pt x="40" y="2762"/>
                    </a:lnTo>
                    <a:lnTo>
                      <a:pt x="44" y="2764"/>
                    </a:lnTo>
                    <a:lnTo>
                      <a:pt x="52" y="2764"/>
                    </a:lnTo>
                    <a:lnTo>
                      <a:pt x="50" y="2766"/>
                    </a:lnTo>
                    <a:lnTo>
                      <a:pt x="50" y="2770"/>
                    </a:lnTo>
                    <a:lnTo>
                      <a:pt x="50" y="2772"/>
                    </a:lnTo>
                    <a:lnTo>
                      <a:pt x="50" y="2776"/>
                    </a:lnTo>
                    <a:lnTo>
                      <a:pt x="50" y="2778"/>
                    </a:lnTo>
                    <a:lnTo>
                      <a:pt x="52" y="2778"/>
                    </a:lnTo>
                    <a:lnTo>
                      <a:pt x="58" y="2776"/>
                    </a:lnTo>
                    <a:lnTo>
                      <a:pt x="64" y="2778"/>
                    </a:lnTo>
                    <a:lnTo>
                      <a:pt x="66" y="2780"/>
                    </a:lnTo>
                    <a:lnTo>
                      <a:pt x="66" y="2782"/>
                    </a:lnTo>
                    <a:lnTo>
                      <a:pt x="68" y="2788"/>
                    </a:lnTo>
                    <a:lnTo>
                      <a:pt x="66" y="2794"/>
                    </a:lnTo>
                    <a:lnTo>
                      <a:pt x="64" y="2804"/>
                    </a:lnTo>
                    <a:lnTo>
                      <a:pt x="66" y="2810"/>
                    </a:lnTo>
                    <a:lnTo>
                      <a:pt x="66" y="2820"/>
                    </a:lnTo>
                    <a:lnTo>
                      <a:pt x="62" y="2842"/>
                    </a:lnTo>
                    <a:lnTo>
                      <a:pt x="60" y="2856"/>
                    </a:lnTo>
                    <a:lnTo>
                      <a:pt x="62" y="2856"/>
                    </a:lnTo>
                    <a:lnTo>
                      <a:pt x="64" y="2856"/>
                    </a:lnTo>
                    <a:lnTo>
                      <a:pt x="68" y="2852"/>
                    </a:lnTo>
                    <a:lnTo>
                      <a:pt x="72" y="2850"/>
                    </a:lnTo>
                    <a:lnTo>
                      <a:pt x="80" y="2850"/>
                    </a:lnTo>
                    <a:lnTo>
                      <a:pt x="92" y="2854"/>
                    </a:lnTo>
                    <a:lnTo>
                      <a:pt x="104" y="2858"/>
                    </a:lnTo>
                    <a:lnTo>
                      <a:pt x="110" y="2856"/>
                    </a:lnTo>
                    <a:lnTo>
                      <a:pt x="114" y="2852"/>
                    </a:lnTo>
                    <a:lnTo>
                      <a:pt x="124" y="2846"/>
                    </a:lnTo>
                    <a:lnTo>
                      <a:pt x="130" y="2844"/>
                    </a:lnTo>
                    <a:lnTo>
                      <a:pt x="136" y="2844"/>
                    </a:lnTo>
                    <a:lnTo>
                      <a:pt x="142" y="2846"/>
                    </a:lnTo>
                    <a:lnTo>
                      <a:pt x="148" y="2850"/>
                    </a:lnTo>
                    <a:lnTo>
                      <a:pt x="158" y="2858"/>
                    </a:lnTo>
                    <a:lnTo>
                      <a:pt x="160" y="2862"/>
                    </a:lnTo>
                    <a:lnTo>
                      <a:pt x="162" y="2866"/>
                    </a:lnTo>
                    <a:lnTo>
                      <a:pt x="162" y="2874"/>
                    </a:lnTo>
                    <a:lnTo>
                      <a:pt x="166" y="2882"/>
                    </a:lnTo>
                    <a:lnTo>
                      <a:pt x="174" y="2892"/>
                    </a:lnTo>
                    <a:lnTo>
                      <a:pt x="182" y="2902"/>
                    </a:lnTo>
                    <a:lnTo>
                      <a:pt x="190" y="2908"/>
                    </a:lnTo>
                    <a:lnTo>
                      <a:pt x="196" y="2910"/>
                    </a:lnTo>
                    <a:lnTo>
                      <a:pt x="198" y="2910"/>
                    </a:lnTo>
                    <a:lnTo>
                      <a:pt x="202" y="2906"/>
                    </a:lnTo>
                    <a:lnTo>
                      <a:pt x="206" y="2902"/>
                    </a:lnTo>
                    <a:lnTo>
                      <a:pt x="208" y="2898"/>
                    </a:lnTo>
                    <a:lnTo>
                      <a:pt x="212" y="2892"/>
                    </a:lnTo>
                    <a:lnTo>
                      <a:pt x="214" y="2888"/>
                    </a:lnTo>
                    <a:lnTo>
                      <a:pt x="218" y="2886"/>
                    </a:lnTo>
                    <a:lnTo>
                      <a:pt x="228" y="2884"/>
                    </a:lnTo>
                    <a:lnTo>
                      <a:pt x="236" y="2884"/>
                    </a:lnTo>
                    <a:lnTo>
                      <a:pt x="238" y="2882"/>
                    </a:lnTo>
                    <a:lnTo>
                      <a:pt x="240" y="2880"/>
                    </a:lnTo>
                    <a:lnTo>
                      <a:pt x="246" y="2874"/>
                    </a:lnTo>
                    <a:lnTo>
                      <a:pt x="254" y="2868"/>
                    </a:lnTo>
                    <a:lnTo>
                      <a:pt x="264" y="2868"/>
                    </a:lnTo>
                    <a:lnTo>
                      <a:pt x="270" y="2868"/>
                    </a:lnTo>
                    <a:lnTo>
                      <a:pt x="276" y="2870"/>
                    </a:lnTo>
                    <a:lnTo>
                      <a:pt x="284" y="2872"/>
                    </a:lnTo>
                    <a:lnTo>
                      <a:pt x="292" y="2874"/>
                    </a:lnTo>
                    <a:lnTo>
                      <a:pt x="310" y="2870"/>
                    </a:lnTo>
                    <a:lnTo>
                      <a:pt x="322" y="2868"/>
                    </a:lnTo>
                    <a:lnTo>
                      <a:pt x="328" y="2866"/>
                    </a:lnTo>
                    <a:lnTo>
                      <a:pt x="332" y="2868"/>
                    </a:lnTo>
                    <a:lnTo>
                      <a:pt x="336" y="2870"/>
                    </a:lnTo>
                    <a:lnTo>
                      <a:pt x="340" y="2866"/>
                    </a:lnTo>
                    <a:lnTo>
                      <a:pt x="346" y="2852"/>
                    </a:lnTo>
                    <a:lnTo>
                      <a:pt x="350" y="2844"/>
                    </a:lnTo>
                    <a:lnTo>
                      <a:pt x="356" y="2836"/>
                    </a:lnTo>
                    <a:lnTo>
                      <a:pt x="364" y="2830"/>
                    </a:lnTo>
                    <a:lnTo>
                      <a:pt x="374" y="2828"/>
                    </a:lnTo>
                    <a:lnTo>
                      <a:pt x="390" y="2826"/>
                    </a:lnTo>
                    <a:lnTo>
                      <a:pt x="392" y="2824"/>
                    </a:lnTo>
                    <a:lnTo>
                      <a:pt x="390" y="2818"/>
                    </a:lnTo>
                    <a:lnTo>
                      <a:pt x="392" y="2808"/>
                    </a:lnTo>
                    <a:lnTo>
                      <a:pt x="396" y="2798"/>
                    </a:lnTo>
                    <a:lnTo>
                      <a:pt x="402" y="2788"/>
                    </a:lnTo>
                    <a:lnTo>
                      <a:pt x="410" y="2780"/>
                    </a:lnTo>
                    <a:lnTo>
                      <a:pt x="424" y="2768"/>
                    </a:lnTo>
                    <a:lnTo>
                      <a:pt x="428" y="2764"/>
                    </a:lnTo>
                    <a:lnTo>
                      <a:pt x="430" y="2760"/>
                    </a:lnTo>
                    <a:lnTo>
                      <a:pt x="428" y="2756"/>
                    </a:lnTo>
                    <a:lnTo>
                      <a:pt x="422" y="2752"/>
                    </a:lnTo>
                    <a:lnTo>
                      <a:pt x="416" y="2746"/>
                    </a:lnTo>
                    <a:lnTo>
                      <a:pt x="412" y="2740"/>
                    </a:lnTo>
                    <a:lnTo>
                      <a:pt x="410" y="2734"/>
                    </a:lnTo>
                    <a:lnTo>
                      <a:pt x="410" y="2724"/>
                    </a:lnTo>
                    <a:lnTo>
                      <a:pt x="412" y="2714"/>
                    </a:lnTo>
                    <a:lnTo>
                      <a:pt x="418" y="2702"/>
                    </a:lnTo>
                    <a:lnTo>
                      <a:pt x="424" y="2690"/>
                    </a:lnTo>
                    <a:lnTo>
                      <a:pt x="438" y="2670"/>
                    </a:lnTo>
                    <a:lnTo>
                      <a:pt x="446" y="2664"/>
                    </a:lnTo>
                    <a:lnTo>
                      <a:pt x="450" y="2660"/>
                    </a:lnTo>
                    <a:lnTo>
                      <a:pt x="460" y="2656"/>
                    </a:lnTo>
                    <a:lnTo>
                      <a:pt x="460" y="2654"/>
                    </a:lnTo>
                    <a:lnTo>
                      <a:pt x="460" y="2652"/>
                    </a:lnTo>
                    <a:lnTo>
                      <a:pt x="454" y="2648"/>
                    </a:lnTo>
                    <a:lnTo>
                      <a:pt x="454" y="2646"/>
                    </a:lnTo>
                    <a:lnTo>
                      <a:pt x="454" y="2642"/>
                    </a:lnTo>
                    <a:lnTo>
                      <a:pt x="458" y="2638"/>
                    </a:lnTo>
                    <a:lnTo>
                      <a:pt x="466" y="2634"/>
                    </a:lnTo>
                    <a:lnTo>
                      <a:pt x="484" y="2628"/>
                    </a:lnTo>
                    <a:lnTo>
                      <a:pt x="502" y="2624"/>
                    </a:lnTo>
                    <a:lnTo>
                      <a:pt x="508" y="2620"/>
                    </a:lnTo>
                    <a:lnTo>
                      <a:pt x="510" y="2616"/>
                    </a:lnTo>
                    <a:lnTo>
                      <a:pt x="514" y="2612"/>
                    </a:lnTo>
                    <a:lnTo>
                      <a:pt x="520" y="2608"/>
                    </a:lnTo>
                    <a:lnTo>
                      <a:pt x="536" y="2600"/>
                    </a:lnTo>
                    <a:lnTo>
                      <a:pt x="544" y="2596"/>
                    </a:lnTo>
                    <a:lnTo>
                      <a:pt x="550" y="2590"/>
                    </a:lnTo>
                    <a:lnTo>
                      <a:pt x="552" y="2584"/>
                    </a:lnTo>
                    <a:lnTo>
                      <a:pt x="552" y="2580"/>
                    </a:lnTo>
                    <a:lnTo>
                      <a:pt x="550" y="2576"/>
                    </a:lnTo>
                    <a:lnTo>
                      <a:pt x="550" y="2572"/>
                    </a:lnTo>
                    <a:lnTo>
                      <a:pt x="550" y="2570"/>
                    </a:lnTo>
                    <a:lnTo>
                      <a:pt x="554" y="2566"/>
                    </a:lnTo>
                    <a:lnTo>
                      <a:pt x="556" y="2566"/>
                    </a:lnTo>
                    <a:lnTo>
                      <a:pt x="556" y="2562"/>
                    </a:lnTo>
                    <a:lnTo>
                      <a:pt x="554" y="2560"/>
                    </a:lnTo>
                    <a:lnTo>
                      <a:pt x="548" y="2554"/>
                    </a:lnTo>
                    <a:lnTo>
                      <a:pt x="548" y="2542"/>
                    </a:lnTo>
                    <a:lnTo>
                      <a:pt x="548" y="2536"/>
                    </a:lnTo>
                    <a:lnTo>
                      <a:pt x="548" y="2532"/>
                    </a:lnTo>
                    <a:lnTo>
                      <a:pt x="548" y="2524"/>
                    </a:lnTo>
                    <a:lnTo>
                      <a:pt x="548" y="2518"/>
                    </a:lnTo>
                    <a:lnTo>
                      <a:pt x="550" y="2514"/>
                    </a:lnTo>
                    <a:lnTo>
                      <a:pt x="556" y="2510"/>
                    </a:lnTo>
                    <a:lnTo>
                      <a:pt x="564" y="2508"/>
                    </a:lnTo>
                    <a:lnTo>
                      <a:pt x="572" y="2502"/>
                    </a:lnTo>
                    <a:lnTo>
                      <a:pt x="584" y="2494"/>
                    </a:lnTo>
                    <a:lnTo>
                      <a:pt x="586" y="2494"/>
                    </a:lnTo>
                    <a:lnTo>
                      <a:pt x="588" y="2494"/>
                    </a:lnTo>
                    <a:lnTo>
                      <a:pt x="590" y="2498"/>
                    </a:lnTo>
                    <a:lnTo>
                      <a:pt x="592" y="2500"/>
                    </a:lnTo>
                    <a:lnTo>
                      <a:pt x="598" y="2502"/>
                    </a:lnTo>
                    <a:lnTo>
                      <a:pt x="604" y="2502"/>
                    </a:lnTo>
                    <a:lnTo>
                      <a:pt x="608" y="2504"/>
                    </a:lnTo>
                    <a:lnTo>
                      <a:pt x="610" y="2506"/>
                    </a:lnTo>
                    <a:lnTo>
                      <a:pt x="616" y="2506"/>
                    </a:lnTo>
                    <a:lnTo>
                      <a:pt x="626" y="2504"/>
                    </a:lnTo>
                    <a:lnTo>
                      <a:pt x="630" y="2504"/>
                    </a:lnTo>
                    <a:lnTo>
                      <a:pt x="634" y="2506"/>
                    </a:lnTo>
                    <a:lnTo>
                      <a:pt x="640" y="2512"/>
                    </a:lnTo>
                    <a:lnTo>
                      <a:pt x="644" y="2516"/>
                    </a:lnTo>
                    <a:lnTo>
                      <a:pt x="646" y="2516"/>
                    </a:lnTo>
                    <a:lnTo>
                      <a:pt x="650" y="2514"/>
                    </a:lnTo>
                    <a:lnTo>
                      <a:pt x="654" y="2516"/>
                    </a:lnTo>
                    <a:lnTo>
                      <a:pt x="656" y="2518"/>
                    </a:lnTo>
                    <a:lnTo>
                      <a:pt x="660" y="2520"/>
                    </a:lnTo>
                    <a:lnTo>
                      <a:pt x="664" y="2520"/>
                    </a:lnTo>
                    <a:lnTo>
                      <a:pt x="678" y="2518"/>
                    </a:lnTo>
                    <a:lnTo>
                      <a:pt x="690" y="2512"/>
                    </a:lnTo>
                    <a:lnTo>
                      <a:pt x="692" y="2508"/>
                    </a:lnTo>
                    <a:lnTo>
                      <a:pt x="694" y="2506"/>
                    </a:lnTo>
                    <a:lnTo>
                      <a:pt x="694" y="2502"/>
                    </a:lnTo>
                    <a:lnTo>
                      <a:pt x="696" y="2500"/>
                    </a:lnTo>
                    <a:lnTo>
                      <a:pt x="704" y="2494"/>
                    </a:lnTo>
                    <a:lnTo>
                      <a:pt x="726" y="2482"/>
                    </a:lnTo>
                    <a:lnTo>
                      <a:pt x="738" y="2476"/>
                    </a:lnTo>
                    <a:lnTo>
                      <a:pt x="748" y="2472"/>
                    </a:lnTo>
                    <a:lnTo>
                      <a:pt x="754" y="2466"/>
                    </a:lnTo>
                    <a:lnTo>
                      <a:pt x="758" y="2462"/>
                    </a:lnTo>
                    <a:lnTo>
                      <a:pt x="762" y="2452"/>
                    </a:lnTo>
                    <a:lnTo>
                      <a:pt x="766" y="2448"/>
                    </a:lnTo>
                    <a:lnTo>
                      <a:pt x="774" y="2444"/>
                    </a:lnTo>
                    <a:lnTo>
                      <a:pt x="780" y="2444"/>
                    </a:lnTo>
                    <a:lnTo>
                      <a:pt x="786" y="2444"/>
                    </a:lnTo>
                    <a:lnTo>
                      <a:pt x="792" y="2448"/>
                    </a:lnTo>
                    <a:lnTo>
                      <a:pt x="798" y="2454"/>
                    </a:lnTo>
                    <a:lnTo>
                      <a:pt x="808" y="2462"/>
                    </a:lnTo>
                    <a:lnTo>
                      <a:pt x="814" y="2466"/>
                    </a:lnTo>
                    <a:lnTo>
                      <a:pt x="820" y="2466"/>
                    </a:lnTo>
                    <a:lnTo>
                      <a:pt x="826" y="2466"/>
                    </a:lnTo>
                    <a:lnTo>
                      <a:pt x="830" y="2468"/>
                    </a:lnTo>
                    <a:lnTo>
                      <a:pt x="832" y="2474"/>
                    </a:lnTo>
                    <a:lnTo>
                      <a:pt x="834" y="2480"/>
                    </a:lnTo>
                    <a:lnTo>
                      <a:pt x="836" y="2494"/>
                    </a:lnTo>
                    <a:lnTo>
                      <a:pt x="838" y="2500"/>
                    </a:lnTo>
                    <a:lnTo>
                      <a:pt x="842" y="2504"/>
                    </a:lnTo>
                    <a:lnTo>
                      <a:pt x="844" y="2508"/>
                    </a:lnTo>
                    <a:lnTo>
                      <a:pt x="846" y="2512"/>
                    </a:lnTo>
                    <a:lnTo>
                      <a:pt x="846" y="2518"/>
                    </a:lnTo>
                    <a:lnTo>
                      <a:pt x="846" y="2522"/>
                    </a:lnTo>
                    <a:lnTo>
                      <a:pt x="846" y="2526"/>
                    </a:lnTo>
                    <a:lnTo>
                      <a:pt x="848" y="2530"/>
                    </a:lnTo>
                    <a:lnTo>
                      <a:pt x="854" y="2536"/>
                    </a:lnTo>
                    <a:lnTo>
                      <a:pt x="870" y="2546"/>
                    </a:lnTo>
                    <a:lnTo>
                      <a:pt x="872" y="2550"/>
                    </a:lnTo>
                    <a:lnTo>
                      <a:pt x="872" y="2556"/>
                    </a:lnTo>
                    <a:lnTo>
                      <a:pt x="872" y="2560"/>
                    </a:lnTo>
                    <a:lnTo>
                      <a:pt x="874" y="2562"/>
                    </a:lnTo>
                    <a:lnTo>
                      <a:pt x="882" y="2564"/>
                    </a:lnTo>
                    <a:lnTo>
                      <a:pt x="890" y="2566"/>
                    </a:lnTo>
                    <a:lnTo>
                      <a:pt x="894" y="2570"/>
                    </a:lnTo>
                    <a:lnTo>
                      <a:pt x="898" y="2576"/>
                    </a:lnTo>
                    <a:lnTo>
                      <a:pt x="902" y="2584"/>
                    </a:lnTo>
                    <a:lnTo>
                      <a:pt x="906" y="2586"/>
                    </a:lnTo>
                    <a:lnTo>
                      <a:pt x="910" y="2588"/>
                    </a:lnTo>
                    <a:lnTo>
                      <a:pt x="920" y="2598"/>
                    </a:lnTo>
                    <a:lnTo>
                      <a:pt x="932" y="2612"/>
                    </a:lnTo>
                    <a:lnTo>
                      <a:pt x="944" y="2620"/>
                    </a:lnTo>
                    <a:lnTo>
                      <a:pt x="956" y="2624"/>
                    </a:lnTo>
                    <a:lnTo>
                      <a:pt x="970" y="2624"/>
                    </a:lnTo>
                    <a:lnTo>
                      <a:pt x="974" y="2626"/>
                    </a:lnTo>
                    <a:lnTo>
                      <a:pt x="978" y="2628"/>
                    </a:lnTo>
                    <a:lnTo>
                      <a:pt x="982" y="2638"/>
                    </a:lnTo>
                    <a:lnTo>
                      <a:pt x="988" y="2646"/>
                    </a:lnTo>
                    <a:lnTo>
                      <a:pt x="990" y="2650"/>
                    </a:lnTo>
                    <a:lnTo>
                      <a:pt x="996" y="2650"/>
                    </a:lnTo>
                    <a:lnTo>
                      <a:pt x="1002" y="2650"/>
                    </a:lnTo>
                    <a:lnTo>
                      <a:pt x="1004" y="2650"/>
                    </a:lnTo>
                    <a:lnTo>
                      <a:pt x="1004" y="2656"/>
                    </a:lnTo>
                    <a:lnTo>
                      <a:pt x="1002" y="2658"/>
                    </a:lnTo>
                    <a:lnTo>
                      <a:pt x="1004" y="2658"/>
                    </a:lnTo>
                    <a:lnTo>
                      <a:pt x="1006" y="2660"/>
                    </a:lnTo>
                    <a:lnTo>
                      <a:pt x="1012" y="2658"/>
                    </a:lnTo>
                    <a:lnTo>
                      <a:pt x="1018" y="2658"/>
                    </a:lnTo>
                    <a:lnTo>
                      <a:pt x="1020" y="2660"/>
                    </a:lnTo>
                    <a:lnTo>
                      <a:pt x="1022" y="2662"/>
                    </a:lnTo>
                    <a:lnTo>
                      <a:pt x="1022" y="2666"/>
                    </a:lnTo>
                    <a:lnTo>
                      <a:pt x="1022" y="2674"/>
                    </a:lnTo>
                    <a:lnTo>
                      <a:pt x="1024" y="2680"/>
                    </a:lnTo>
                    <a:lnTo>
                      <a:pt x="1030" y="2684"/>
                    </a:lnTo>
                    <a:lnTo>
                      <a:pt x="1040" y="2690"/>
                    </a:lnTo>
                    <a:lnTo>
                      <a:pt x="1050" y="2694"/>
                    </a:lnTo>
                    <a:lnTo>
                      <a:pt x="1054" y="2698"/>
                    </a:lnTo>
                    <a:lnTo>
                      <a:pt x="1058" y="2702"/>
                    </a:lnTo>
                    <a:lnTo>
                      <a:pt x="1062" y="2710"/>
                    </a:lnTo>
                    <a:lnTo>
                      <a:pt x="1066" y="2720"/>
                    </a:lnTo>
                    <a:lnTo>
                      <a:pt x="1070" y="2740"/>
                    </a:lnTo>
                    <a:lnTo>
                      <a:pt x="1072" y="2752"/>
                    </a:lnTo>
                    <a:lnTo>
                      <a:pt x="1072" y="2758"/>
                    </a:lnTo>
                    <a:lnTo>
                      <a:pt x="1066" y="2762"/>
                    </a:lnTo>
                    <a:lnTo>
                      <a:pt x="1064" y="2768"/>
                    </a:lnTo>
                    <a:lnTo>
                      <a:pt x="1064" y="2772"/>
                    </a:lnTo>
                    <a:lnTo>
                      <a:pt x="1062" y="2776"/>
                    </a:lnTo>
                    <a:lnTo>
                      <a:pt x="1060" y="2784"/>
                    </a:lnTo>
                    <a:lnTo>
                      <a:pt x="1054" y="2790"/>
                    </a:lnTo>
                    <a:lnTo>
                      <a:pt x="1052" y="2796"/>
                    </a:lnTo>
                    <a:lnTo>
                      <a:pt x="1054" y="2802"/>
                    </a:lnTo>
                    <a:lnTo>
                      <a:pt x="1058" y="2806"/>
                    </a:lnTo>
                    <a:lnTo>
                      <a:pt x="1064" y="2808"/>
                    </a:lnTo>
                    <a:lnTo>
                      <a:pt x="1068" y="2808"/>
                    </a:lnTo>
                    <a:lnTo>
                      <a:pt x="1070" y="2806"/>
                    </a:lnTo>
                    <a:lnTo>
                      <a:pt x="1072" y="2804"/>
                    </a:lnTo>
                    <a:lnTo>
                      <a:pt x="1076" y="2794"/>
                    </a:lnTo>
                    <a:lnTo>
                      <a:pt x="1084" y="2784"/>
                    </a:lnTo>
                    <a:lnTo>
                      <a:pt x="1088" y="2780"/>
                    </a:lnTo>
                    <a:lnTo>
                      <a:pt x="1090" y="2776"/>
                    </a:lnTo>
                    <a:lnTo>
                      <a:pt x="1092" y="2768"/>
                    </a:lnTo>
                    <a:lnTo>
                      <a:pt x="1096" y="2760"/>
                    </a:lnTo>
                    <a:lnTo>
                      <a:pt x="1098" y="2756"/>
                    </a:lnTo>
                    <a:lnTo>
                      <a:pt x="1104" y="2752"/>
                    </a:lnTo>
                    <a:lnTo>
                      <a:pt x="1110" y="2748"/>
                    </a:lnTo>
                    <a:lnTo>
                      <a:pt x="1114" y="2742"/>
                    </a:lnTo>
                    <a:lnTo>
                      <a:pt x="1116" y="2738"/>
                    </a:lnTo>
                    <a:lnTo>
                      <a:pt x="1114" y="2732"/>
                    </a:lnTo>
                    <a:lnTo>
                      <a:pt x="1112" y="2726"/>
                    </a:lnTo>
                    <a:lnTo>
                      <a:pt x="1108" y="2722"/>
                    </a:lnTo>
                    <a:lnTo>
                      <a:pt x="1104" y="2718"/>
                    </a:lnTo>
                    <a:lnTo>
                      <a:pt x="1098" y="2716"/>
                    </a:lnTo>
                    <a:lnTo>
                      <a:pt x="1090" y="2712"/>
                    </a:lnTo>
                    <a:lnTo>
                      <a:pt x="1086" y="2708"/>
                    </a:lnTo>
                    <a:lnTo>
                      <a:pt x="1086" y="2704"/>
                    </a:lnTo>
                    <a:lnTo>
                      <a:pt x="1090" y="2698"/>
                    </a:lnTo>
                    <a:lnTo>
                      <a:pt x="1092" y="2692"/>
                    </a:lnTo>
                    <a:lnTo>
                      <a:pt x="1094" y="2684"/>
                    </a:lnTo>
                    <a:lnTo>
                      <a:pt x="1096" y="2676"/>
                    </a:lnTo>
                    <a:lnTo>
                      <a:pt x="1100" y="2672"/>
                    </a:lnTo>
                    <a:lnTo>
                      <a:pt x="1104" y="2670"/>
                    </a:lnTo>
                    <a:lnTo>
                      <a:pt x="1112" y="2666"/>
                    </a:lnTo>
                    <a:lnTo>
                      <a:pt x="1116" y="2668"/>
                    </a:lnTo>
                    <a:lnTo>
                      <a:pt x="1124" y="2670"/>
                    </a:lnTo>
                    <a:lnTo>
                      <a:pt x="1134" y="2672"/>
                    </a:lnTo>
                    <a:lnTo>
                      <a:pt x="1140" y="2674"/>
                    </a:lnTo>
                    <a:lnTo>
                      <a:pt x="1144" y="2678"/>
                    </a:lnTo>
                    <a:lnTo>
                      <a:pt x="1148" y="2688"/>
                    </a:lnTo>
                    <a:lnTo>
                      <a:pt x="1150" y="2696"/>
                    </a:lnTo>
                    <a:lnTo>
                      <a:pt x="1154" y="2700"/>
                    </a:lnTo>
                    <a:lnTo>
                      <a:pt x="1158" y="2702"/>
                    </a:lnTo>
                    <a:lnTo>
                      <a:pt x="1166" y="2702"/>
                    </a:lnTo>
                    <a:lnTo>
                      <a:pt x="1166" y="2700"/>
                    </a:lnTo>
                    <a:lnTo>
                      <a:pt x="1166" y="2696"/>
                    </a:lnTo>
                    <a:lnTo>
                      <a:pt x="1168" y="2688"/>
                    </a:lnTo>
                    <a:lnTo>
                      <a:pt x="1168" y="2684"/>
                    </a:lnTo>
                    <a:lnTo>
                      <a:pt x="1168" y="2678"/>
                    </a:lnTo>
                    <a:lnTo>
                      <a:pt x="1166" y="2674"/>
                    </a:lnTo>
                    <a:lnTo>
                      <a:pt x="1162" y="2670"/>
                    </a:lnTo>
                    <a:lnTo>
                      <a:pt x="1152" y="2662"/>
                    </a:lnTo>
                    <a:lnTo>
                      <a:pt x="1142" y="2654"/>
                    </a:lnTo>
                    <a:lnTo>
                      <a:pt x="1126" y="2646"/>
                    </a:lnTo>
                    <a:lnTo>
                      <a:pt x="1120" y="2642"/>
                    </a:lnTo>
                    <a:lnTo>
                      <a:pt x="1114" y="2636"/>
                    </a:lnTo>
                    <a:lnTo>
                      <a:pt x="1110" y="2632"/>
                    </a:lnTo>
                    <a:lnTo>
                      <a:pt x="1102" y="2628"/>
                    </a:lnTo>
                    <a:lnTo>
                      <a:pt x="1082" y="2620"/>
                    </a:lnTo>
                    <a:lnTo>
                      <a:pt x="1074" y="2616"/>
                    </a:lnTo>
                    <a:lnTo>
                      <a:pt x="1068" y="2610"/>
                    </a:lnTo>
                    <a:lnTo>
                      <a:pt x="1066" y="2606"/>
                    </a:lnTo>
                    <a:lnTo>
                      <a:pt x="1066" y="2602"/>
                    </a:lnTo>
                    <a:lnTo>
                      <a:pt x="1070" y="2600"/>
                    </a:lnTo>
                    <a:lnTo>
                      <a:pt x="1074" y="2594"/>
                    </a:lnTo>
                    <a:lnTo>
                      <a:pt x="1076" y="2592"/>
                    </a:lnTo>
                    <a:lnTo>
                      <a:pt x="1074" y="2590"/>
                    </a:lnTo>
                    <a:lnTo>
                      <a:pt x="1068" y="2588"/>
                    </a:lnTo>
                    <a:lnTo>
                      <a:pt x="1060" y="2586"/>
                    </a:lnTo>
                    <a:lnTo>
                      <a:pt x="1036" y="2584"/>
                    </a:lnTo>
                    <a:lnTo>
                      <a:pt x="1026" y="2580"/>
                    </a:lnTo>
                    <a:lnTo>
                      <a:pt x="1016" y="2576"/>
                    </a:lnTo>
                    <a:lnTo>
                      <a:pt x="1002" y="2560"/>
                    </a:lnTo>
                    <a:lnTo>
                      <a:pt x="990" y="2544"/>
                    </a:lnTo>
                    <a:lnTo>
                      <a:pt x="984" y="2530"/>
                    </a:lnTo>
                    <a:lnTo>
                      <a:pt x="978" y="2518"/>
                    </a:lnTo>
                    <a:lnTo>
                      <a:pt x="974" y="2498"/>
                    </a:lnTo>
                    <a:lnTo>
                      <a:pt x="970" y="2492"/>
                    </a:lnTo>
                    <a:lnTo>
                      <a:pt x="966" y="2490"/>
                    </a:lnTo>
                    <a:lnTo>
                      <a:pt x="958" y="2488"/>
                    </a:lnTo>
                    <a:lnTo>
                      <a:pt x="950" y="2484"/>
                    </a:lnTo>
                    <a:lnTo>
                      <a:pt x="944" y="2476"/>
                    </a:lnTo>
                    <a:lnTo>
                      <a:pt x="934" y="2468"/>
                    </a:lnTo>
                    <a:lnTo>
                      <a:pt x="928" y="2462"/>
                    </a:lnTo>
                    <a:lnTo>
                      <a:pt x="922" y="2456"/>
                    </a:lnTo>
                    <a:lnTo>
                      <a:pt x="920" y="2448"/>
                    </a:lnTo>
                    <a:lnTo>
                      <a:pt x="918" y="2442"/>
                    </a:lnTo>
                    <a:lnTo>
                      <a:pt x="916" y="2434"/>
                    </a:lnTo>
                    <a:lnTo>
                      <a:pt x="918" y="2428"/>
                    </a:lnTo>
                    <a:lnTo>
                      <a:pt x="920" y="2424"/>
                    </a:lnTo>
                    <a:lnTo>
                      <a:pt x="922" y="2422"/>
                    </a:lnTo>
                    <a:lnTo>
                      <a:pt x="926" y="2420"/>
                    </a:lnTo>
                    <a:lnTo>
                      <a:pt x="928" y="2418"/>
                    </a:lnTo>
                    <a:lnTo>
                      <a:pt x="926" y="2414"/>
                    </a:lnTo>
                    <a:lnTo>
                      <a:pt x="918" y="2400"/>
                    </a:lnTo>
                    <a:lnTo>
                      <a:pt x="914" y="2394"/>
                    </a:lnTo>
                    <a:lnTo>
                      <a:pt x="916" y="2388"/>
                    </a:lnTo>
                    <a:lnTo>
                      <a:pt x="920" y="2384"/>
                    </a:lnTo>
                    <a:lnTo>
                      <a:pt x="924" y="2386"/>
                    </a:lnTo>
                    <a:lnTo>
                      <a:pt x="926" y="2388"/>
                    </a:lnTo>
                    <a:lnTo>
                      <a:pt x="930" y="2388"/>
                    </a:lnTo>
                    <a:lnTo>
                      <a:pt x="934" y="2384"/>
                    </a:lnTo>
                    <a:lnTo>
                      <a:pt x="940" y="2378"/>
                    </a:lnTo>
                    <a:lnTo>
                      <a:pt x="950" y="2372"/>
                    </a:lnTo>
                    <a:lnTo>
                      <a:pt x="956" y="2370"/>
                    </a:lnTo>
                    <a:lnTo>
                      <a:pt x="958" y="2372"/>
                    </a:lnTo>
                    <a:lnTo>
                      <a:pt x="960" y="2374"/>
                    </a:lnTo>
                    <a:lnTo>
                      <a:pt x="966" y="2374"/>
                    </a:lnTo>
                    <a:lnTo>
                      <a:pt x="972" y="2372"/>
                    </a:lnTo>
                    <a:lnTo>
                      <a:pt x="974" y="2374"/>
                    </a:lnTo>
                    <a:lnTo>
                      <a:pt x="974" y="2378"/>
                    </a:lnTo>
                    <a:lnTo>
                      <a:pt x="974" y="2380"/>
                    </a:lnTo>
                    <a:lnTo>
                      <a:pt x="972" y="2382"/>
                    </a:lnTo>
                    <a:lnTo>
                      <a:pt x="970" y="2382"/>
                    </a:lnTo>
                    <a:lnTo>
                      <a:pt x="968" y="2384"/>
                    </a:lnTo>
                    <a:lnTo>
                      <a:pt x="968" y="2386"/>
                    </a:lnTo>
                    <a:lnTo>
                      <a:pt x="970" y="2398"/>
                    </a:lnTo>
                    <a:lnTo>
                      <a:pt x="976" y="2414"/>
                    </a:lnTo>
                    <a:lnTo>
                      <a:pt x="982" y="2426"/>
                    </a:lnTo>
                    <a:lnTo>
                      <a:pt x="986" y="2428"/>
                    </a:lnTo>
                    <a:lnTo>
                      <a:pt x="988" y="2424"/>
                    </a:lnTo>
                    <a:lnTo>
                      <a:pt x="994" y="2402"/>
                    </a:lnTo>
                    <a:lnTo>
                      <a:pt x="996" y="2398"/>
                    </a:lnTo>
                    <a:lnTo>
                      <a:pt x="1000" y="2394"/>
                    </a:lnTo>
                    <a:lnTo>
                      <a:pt x="1004" y="2394"/>
                    </a:lnTo>
                    <a:lnTo>
                      <a:pt x="1008" y="2398"/>
                    </a:lnTo>
                    <a:lnTo>
                      <a:pt x="1016" y="2404"/>
                    </a:lnTo>
                    <a:lnTo>
                      <a:pt x="1020" y="2410"/>
                    </a:lnTo>
                    <a:lnTo>
                      <a:pt x="1022" y="2414"/>
                    </a:lnTo>
                    <a:lnTo>
                      <a:pt x="1022" y="2420"/>
                    </a:lnTo>
                    <a:lnTo>
                      <a:pt x="1024" y="2428"/>
                    </a:lnTo>
                    <a:lnTo>
                      <a:pt x="1026" y="2434"/>
                    </a:lnTo>
                    <a:lnTo>
                      <a:pt x="1030" y="2440"/>
                    </a:lnTo>
                    <a:lnTo>
                      <a:pt x="1034" y="2446"/>
                    </a:lnTo>
                    <a:lnTo>
                      <a:pt x="1036" y="2450"/>
                    </a:lnTo>
                    <a:lnTo>
                      <a:pt x="1036" y="2452"/>
                    </a:lnTo>
                    <a:lnTo>
                      <a:pt x="1034" y="2454"/>
                    </a:lnTo>
                    <a:lnTo>
                      <a:pt x="1034" y="2456"/>
                    </a:lnTo>
                    <a:lnTo>
                      <a:pt x="1034" y="2460"/>
                    </a:lnTo>
                    <a:lnTo>
                      <a:pt x="1038" y="2464"/>
                    </a:lnTo>
                    <a:lnTo>
                      <a:pt x="1046" y="2472"/>
                    </a:lnTo>
                    <a:lnTo>
                      <a:pt x="1056" y="2480"/>
                    </a:lnTo>
                    <a:lnTo>
                      <a:pt x="1062" y="2486"/>
                    </a:lnTo>
                    <a:lnTo>
                      <a:pt x="1066" y="2494"/>
                    </a:lnTo>
                    <a:lnTo>
                      <a:pt x="1066" y="2496"/>
                    </a:lnTo>
                    <a:lnTo>
                      <a:pt x="1068" y="2496"/>
                    </a:lnTo>
                    <a:lnTo>
                      <a:pt x="1076" y="2496"/>
                    </a:lnTo>
                    <a:lnTo>
                      <a:pt x="1084" y="2496"/>
                    </a:lnTo>
                    <a:lnTo>
                      <a:pt x="1090" y="2498"/>
                    </a:lnTo>
                    <a:lnTo>
                      <a:pt x="1102" y="2504"/>
                    </a:lnTo>
                    <a:lnTo>
                      <a:pt x="1114" y="2516"/>
                    </a:lnTo>
                    <a:lnTo>
                      <a:pt x="1128" y="2528"/>
                    </a:lnTo>
                    <a:lnTo>
                      <a:pt x="1114" y="2524"/>
                    </a:lnTo>
                    <a:lnTo>
                      <a:pt x="1110" y="2524"/>
                    </a:lnTo>
                    <a:lnTo>
                      <a:pt x="1110" y="2526"/>
                    </a:lnTo>
                    <a:lnTo>
                      <a:pt x="1116" y="2530"/>
                    </a:lnTo>
                    <a:lnTo>
                      <a:pt x="1134" y="2536"/>
                    </a:lnTo>
                    <a:lnTo>
                      <a:pt x="1144" y="2540"/>
                    </a:lnTo>
                    <a:lnTo>
                      <a:pt x="1152" y="2544"/>
                    </a:lnTo>
                    <a:lnTo>
                      <a:pt x="1160" y="2552"/>
                    </a:lnTo>
                    <a:lnTo>
                      <a:pt x="1162" y="2558"/>
                    </a:lnTo>
                    <a:lnTo>
                      <a:pt x="1164" y="2560"/>
                    </a:lnTo>
                    <a:lnTo>
                      <a:pt x="1166" y="2560"/>
                    </a:lnTo>
                    <a:lnTo>
                      <a:pt x="1174" y="2560"/>
                    </a:lnTo>
                    <a:lnTo>
                      <a:pt x="1176" y="2562"/>
                    </a:lnTo>
                    <a:lnTo>
                      <a:pt x="1184" y="2566"/>
                    </a:lnTo>
                    <a:lnTo>
                      <a:pt x="1188" y="2568"/>
                    </a:lnTo>
                    <a:lnTo>
                      <a:pt x="1190" y="2574"/>
                    </a:lnTo>
                    <a:lnTo>
                      <a:pt x="1190" y="2582"/>
                    </a:lnTo>
                    <a:lnTo>
                      <a:pt x="1192" y="2584"/>
                    </a:lnTo>
                    <a:lnTo>
                      <a:pt x="1196" y="2586"/>
                    </a:lnTo>
                    <a:lnTo>
                      <a:pt x="1204" y="2588"/>
                    </a:lnTo>
                    <a:lnTo>
                      <a:pt x="1208" y="2590"/>
                    </a:lnTo>
                    <a:lnTo>
                      <a:pt x="1208" y="2596"/>
                    </a:lnTo>
                    <a:lnTo>
                      <a:pt x="1208" y="2610"/>
                    </a:lnTo>
                    <a:lnTo>
                      <a:pt x="1206" y="2626"/>
                    </a:lnTo>
                    <a:lnTo>
                      <a:pt x="1206" y="2632"/>
                    </a:lnTo>
                    <a:lnTo>
                      <a:pt x="1206" y="2636"/>
                    </a:lnTo>
                    <a:lnTo>
                      <a:pt x="1206" y="2638"/>
                    </a:lnTo>
                    <a:lnTo>
                      <a:pt x="1206" y="2640"/>
                    </a:lnTo>
                    <a:lnTo>
                      <a:pt x="1204" y="2646"/>
                    </a:lnTo>
                    <a:lnTo>
                      <a:pt x="1200" y="2652"/>
                    </a:lnTo>
                    <a:lnTo>
                      <a:pt x="1200" y="2656"/>
                    </a:lnTo>
                    <a:lnTo>
                      <a:pt x="1202" y="2662"/>
                    </a:lnTo>
                    <a:lnTo>
                      <a:pt x="1202" y="2666"/>
                    </a:lnTo>
                    <a:lnTo>
                      <a:pt x="1202" y="2670"/>
                    </a:lnTo>
                    <a:lnTo>
                      <a:pt x="1202" y="2672"/>
                    </a:lnTo>
                    <a:lnTo>
                      <a:pt x="1200" y="2674"/>
                    </a:lnTo>
                    <a:lnTo>
                      <a:pt x="1202" y="2674"/>
                    </a:lnTo>
                    <a:lnTo>
                      <a:pt x="1208" y="2680"/>
                    </a:lnTo>
                    <a:lnTo>
                      <a:pt x="1216" y="2686"/>
                    </a:lnTo>
                    <a:lnTo>
                      <a:pt x="1222" y="2690"/>
                    </a:lnTo>
                    <a:lnTo>
                      <a:pt x="1224" y="2696"/>
                    </a:lnTo>
                    <a:lnTo>
                      <a:pt x="1224" y="2700"/>
                    </a:lnTo>
                    <a:lnTo>
                      <a:pt x="1226" y="2706"/>
                    </a:lnTo>
                    <a:lnTo>
                      <a:pt x="1228" y="2708"/>
                    </a:lnTo>
                    <a:lnTo>
                      <a:pt x="1230" y="2710"/>
                    </a:lnTo>
                    <a:lnTo>
                      <a:pt x="1240" y="2726"/>
                    </a:lnTo>
                    <a:lnTo>
                      <a:pt x="1246" y="2736"/>
                    </a:lnTo>
                    <a:lnTo>
                      <a:pt x="1250" y="2740"/>
                    </a:lnTo>
                    <a:lnTo>
                      <a:pt x="1254" y="2744"/>
                    </a:lnTo>
                    <a:lnTo>
                      <a:pt x="1258" y="2748"/>
                    </a:lnTo>
                    <a:lnTo>
                      <a:pt x="1260" y="2748"/>
                    </a:lnTo>
                    <a:lnTo>
                      <a:pt x="1260" y="2746"/>
                    </a:lnTo>
                    <a:lnTo>
                      <a:pt x="1262" y="2746"/>
                    </a:lnTo>
                    <a:lnTo>
                      <a:pt x="1266" y="2746"/>
                    </a:lnTo>
                    <a:lnTo>
                      <a:pt x="1272" y="2750"/>
                    </a:lnTo>
                    <a:lnTo>
                      <a:pt x="1274" y="2752"/>
                    </a:lnTo>
                    <a:lnTo>
                      <a:pt x="1266" y="2754"/>
                    </a:lnTo>
                    <a:lnTo>
                      <a:pt x="1258" y="2754"/>
                    </a:lnTo>
                    <a:lnTo>
                      <a:pt x="1258" y="2758"/>
                    </a:lnTo>
                    <a:lnTo>
                      <a:pt x="1260" y="2762"/>
                    </a:lnTo>
                    <a:lnTo>
                      <a:pt x="1268" y="2772"/>
                    </a:lnTo>
                    <a:lnTo>
                      <a:pt x="1272" y="2780"/>
                    </a:lnTo>
                    <a:lnTo>
                      <a:pt x="1274" y="2786"/>
                    </a:lnTo>
                    <a:lnTo>
                      <a:pt x="1276" y="2786"/>
                    </a:lnTo>
                    <a:lnTo>
                      <a:pt x="1280" y="2784"/>
                    </a:lnTo>
                    <a:lnTo>
                      <a:pt x="1284" y="2780"/>
                    </a:lnTo>
                    <a:lnTo>
                      <a:pt x="1286" y="2782"/>
                    </a:lnTo>
                    <a:lnTo>
                      <a:pt x="1290" y="2782"/>
                    </a:lnTo>
                    <a:lnTo>
                      <a:pt x="1300" y="2782"/>
                    </a:lnTo>
                    <a:lnTo>
                      <a:pt x="1312" y="2780"/>
                    </a:lnTo>
                    <a:lnTo>
                      <a:pt x="1316" y="2782"/>
                    </a:lnTo>
                    <a:lnTo>
                      <a:pt x="1318" y="2784"/>
                    </a:lnTo>
                    <a:lnTo>
                      <a:pt x="1324" y="2784"/>
                    </a:lnTo>
                    <a:lnTo>
                      <a:pt x="1330" y="2782"/>
                    </a:lnTo>
                    <a:lnTo>
                      <a:pt x="1336" y="2786"/>
                    </a:lnTo>
                    <a:lnTo>
                      <a:pt x="1342" y="2790"/>
                    </a:lnTo>
                    <a:lnTo>
                      <a:pt x="1348" y="2790"/>
                    </a:lnTo>
                    <a:lnTo>
                      <a:pt x="1354" y="2790"/>
                    </a:lnTo>
                    <a:lnTo>
                      <a:pt x="1358" y="2792"/>
                    </a:lnTo>
                    <a:lnTo>
                      <a:pt x="1358" y="2794"/>
                    </a:lnTo>
                    <a:lnTo>
                      <a:pt x="1358" y="2796"/>
                    </a:lnTo>
                    <a:lnTo>
                      <a:pt x="1350" y="2800"/>
                    </a:lnTo>
                    <a:lnTo>
                      <a:pt x="1342" y="2802"/>
                    </a:lnTo>
                    <a:lnTo>
                      <a:pt x="1336" y="2800"/>
                    </a:lnTo>
                    <a:lnTo>
                      <a:pt x="1322" y="2792"/>
                    </a:lnTo>
                    <a:lnTo>
                      <a:pt x="1312" y="2788"/>
                    </a:lnTo>
                    <a:lnTo>
                      <a:pt x="1306" y="2786"/>
                    </a:lnTo>
                    <a:lnTo>
                      <a:pt x="1302" y="2786"/>
                    </a:lnTo>
                    <a:lnTo>
                      <a:pt x="1298" y="2792"/>
                    </a:lnTo>
                    <a:lnTo>
                      <a:pt x="1296" y="2794"/>
                    </a:lnTo>
                    <a:lnTo>
                      <a:pt x="1292" y="2794"/>
                    </a:lnTo>
                    <a:lnTo>
                      <a:pt x="1288" y="2792"/>
                    </a:lnTo>
                    <a:lnTo>
                      <a:pt x="1282" y="2792"/>
                    </a:lnTo>
                    <a:lnTo>
                      <a:pt x="1282" y="2794"/>
                    </a:lnTo>
                    <a:lnTo>
                      <a:pt x="1280" y="2798"/>
                    </a:lnTo>
                    <a:lnTo>
                      <a:pt x="1280" y="2802"/>
                    </a:lnTo>
                    <a:lnTo>
                      <a:pt x="1278" y="2804"/>
                    </a:lnTo>
                    <a:lnTo>
                      <a:pt x="1274" y="2808"/>
                    </a:lnTo>
                    <a:lnTo>
                      <a:pt x="1272" y="2808"/>
                    </a:lnTo>
                    <a:lnTo>
                      <a:pt x="1276" y="2812"/>
                    </a:lnTo>
                    <a:lnTo>
                      <a:pt x="1280" y="2816"/>
                    </a:lnTo>
                    <a:lnTo>
                      <a:pt x="1280" y="2820"/>
                    </a:lnTo>
                    <a:lnTo>
                      <a:pt x="1280" y="2824"/>
                    </a:lnTo>
                    <a:lnTo>
                      <a:pt x="1286" y="2824"/>
                    </a:lnTo>
                    <a:lnTo>
                      <a:pt x="1288" y="2824"/>
                    </a:lnTo>
                    <a:lnTo>
                      <a:pt x="1292" y="2826"/>
                    </a:lnTo>
                    <a:lnTo>
                      <a:pt x="1294" y="2832"/>
                    </a:lnTo>
                    <a:lnTo>
                      <a:pt x="1294" y="2838"/>
                    </a:lnTo>
                    <a:lnTo>
                      <a:pt x="1292" y="2844"/>
                    </a:lnTo>
                    <a:lnTo>
                      <a:pt x="1292" y="2848"/>
                    </a:lnTo>
                    <a:lnTo>
                      <a:pt x="1292" y="2854"/>
                    </a:lnTo>
                    <a:lnTo>
                      <a:pt x="1298" y="2864"/>
                    </a:lnTo>
                    <a:lnTo>
                      <a:pt x="1300" y="2866"/>
                    </a:lnTo>
                    <a:lnTo>
                      <a:pt x="1304" y="2868"/>
                    </a:lnTo>
                    <a:lnTo>
                      <a:pt x="1306" y="2866"/>
                    </a:lnTo>
                    <a:lnTo>
                      <a:pt x="1308" y="2862"/>
                    </a:lnTo>
                    <a:lnTo>
                      <a:pt x="1308" y="2856"/>
                    </a:lnTo>
                    <a:lnTo>
                      <a:pt x="1310" y="2854"/>
                    </a:lnTo>
                    <a:lnTo>
                      <a:pt x="1314" y="2854"/>
                    </a:lnTo>
                    <a:lnTo>
                      <a:pt x="1316" y="2856"/>
                    </a:lnTo>
                    <a:lnTo>
                      <a:pt x="1320" y="2866"/>
                    </a:lnTo>
                    <a:lnTo>
                      <a:pt x="1322" y="2880"/>
                    </a:lnTo>
                    <a:lnTo>
                      <a:pt x="1324" y="2888"/>
                    </a:lnTo>
                    <a:lnTo>
                      <a:pt x="1326" y="2888"/>
                    </a:lnTo>
                    <a:lnTo>
                      <a:pt x="1328" y="2888"/>
                    </a:lnTo>
                    <a:lnTo>
                      <a:pt x="1330" y="2882"/>
                    </a:lnTo>
                    <a:lnTo>
                      <a:pt x="1332" y="2874"/>
                    </a:lnTo>
                    <a:lnTo>
                      <a:pt x="1334" y="2866"/>
                    </a:lnTo>
                    <a:lnTo>
                      <a:pt x="1336" y="2866"/>
                    </a:lnTo>
                    <a:lnTo>
                      <a:pt x="1338" y="2868"/>
                    </a:lnTo>
                    <a:lnTo>
                      <a:pt x="1342" y="2872"/>
                    </a:lnTo>
                    <a:lnTo>
                      <a:pt x="1348" y="2882"/>
                    </a:lnTo>
                    <a:lnTo>
                      <a:pt x="1350" y="2886"/>
                    </a:lnTo>
                    <a:lnTo>
                      <a:pt x="1354" y="2888"/>
                    </a:lnTo>
                    <a:lnTo>
                      <a:pt x="1356" y="2886"/>
                    </a:lnTo>
                    <a:lnTo>
                      <a:pt x="1356" y="2884"/>
                    </a:lnTo>
                    <a:lnTo>
                      <a:pt x="1356" y="2876"/>
                    </a:lnTo>
                    <a:lnTo>
                      <a:pt x="1348" y="2854"/>
                    </a:lnTo>
                    <a:lnTo>
                      <a:pt x="1340" y="2834"/>
                    </a:lnTo>
                    <a:lnTo>
                      <a:pt x="1338" y="2828"/>
                    </a:lnTo>
                    <a:lnTo>
                      <a:pt x="1338" y="2826"/>
                    </a:lnTo>
                    <a:lnTo>
                      <a:pt x="1340" y="2824"/>
                    </a:lnTo>
                    <a:lnTo>
                      <a:pt x="1346" y="2826"/>
                    </a:lnTo>
                    <a:lnTo>
                      <a:pt x="1350" y="2828"/>
                    </a:lnTo>
                    <a:lnTo>
                      <a:pt x="1352" y="2832"/>
                    </a:lnTo>
                    <a:lnTo>
                      <a:pt x="1354" y="2838"/>
                    </a:lnTo>
                    <a:lnTo>
                      <a:pt x="1356" y="2840"/>
                    </a:lnTo>
                    <a:lnTo>
                      <a:pt x="1358" y="2840"/>
                    </a:lnTo>
                    <a:lnTo>
                      <a:pt x="1368" y="2836"/>
                    </a:lnTo>
                    <a:lnTo>
                      <a:pt x="1370" y="2834"/>
                    </a:lnTo>
                    <a:lnTo>
                      <a:pt x="1372" y="2832"/>
                    </a:lnTo>
                    <a:lnTo>
                      <a:pt x="1370" y="2828"/>
                    </a:lnTo>
                    <a:lnTo>
                      <a:pt x="1366" y="2824"/>
                    </a:lnTo>
                    <a:lnTo>
                      <a:pt x="1360" y="2822"/>
                    </a:lnTo>
                    <a:lnTo>
                      <a:pt x="1356" y="2822"/>
                    </a:lnTo>
                    <a:lnTo>
                      <a:pt x="1356" y="2820"/>
                    </a:lnTo>
                    <a:lnTo>
                      <a:pt x="1356" y="2816"/>
                    </a:lnTo>
                    <a:lnTo>
                      <a:pt x="1354" y="2812"/>
                    </a:lnTo>
                    <a:lnTo>
                      <a:pt x="1352" y="2810"/>
                    </a:lnTo>
                    <a:lnTo>
                      <a:pt x="1354" y="2808"/>
                    </a:lnTo>
                    <a:lnTo>
                      <a:pt x="1360" y="2802"/>
                    </a:lnTo>
                    <a:lnTo>
                      <a:pt x="1368" y="2800"/>
                    </a:lnTo>
                    <a:lnTo>
                      <a:pt x="1370" y="2800"/>
                    </a:lnTo>
                    <a:lnTo>
                      <a:pt x="1374" y="2802"/>
                    </a:lnTo>
                    <a:lnTo>
                      <a:pt x="1382" y="2816"/>
                    </a:lnTo>
                    <a:lnTo>
                      <a:pt x="1388" y="2820"/>
                    </a:lnTo>
                    <a:lnTo>
                      <a:pt x="1390" y="2820"/>
                    </a:lnTo>
                    <a:lnTo>
                      <a:pt x="1392" y="2820"/>
                    </a:lnTo>
                    <a:lnTo>
                      <a:pt x="1394" y="2818"/>
                    </a:lnTo>
                    <a:lnTo>
                      <a:pt x="1394" y="2816"/>
                    </a:lnTo>
                    <a:lnTo>
                      <a:pt x="1394" y="2810"/>
                    </a:lnTo>
                    <a:lnTo>
                      <a:pt x="1392" y="2804"/>
                    </a:lnTo>
                    <a:lnTo>
                      <a:pt x="1392" y="2796"/>
                    </a:lnTo>
                    <a:lnTo>
                      <a:pt x="1392" y="2794"/>
                    </a:lnTo>
                    <a:lnTo>
                      <a:pt x="1390" y="2790"/>
                    </a:lnTo>
                    <a:lnTo>
                      <a:pt x="1386" y="2788"/>
                    </a:lnTo>
                    <a:lnTo>
                      <a:pt x="1378" y="2784"/>
                    </a:lnTo>
                    <a:lnTo>
                      <a:pt x="1376" y="2782"/>
                    </a:lnTo>
                    <a:lnTo>
                      <a:pt x="1374" y="2780"/>
                    </a:lnTo>
                    <a:lnTo>
                      <a:pt x="1370" y="2774"/>
                    </a:lnTo>
                    <a:lnTo>
                      <a:pt x="1366" y="2774"/>
                    </a:lnTo>
                    <a:lnTo>
                      <a:pt x="1364" y="2772"/>
                    </a:lnTo>
                    <a:lnTo>
                      <a:pt x="1360" y="2768"/>
                    </a:lnTo>
                    <a:lnTo>
                      <a:pt x="1358" y="2764"/>
                    </a:lnTo>
                    <a:lnTo>
                      <a:pt x="1352" y="2762"/>
                    </a:lnTo>
                    <a:lnTo>
                      <a:pt x="1340" y="2758"/>
                    </a:lnTo>
                    <a:lnTo>
                      <a:pt x="1332" y="2754"/>
                    </a:lnTo>
                    <a:lnTo>
                      <a:pt x="1332" y="2752"/>
                    </a:lnTo>
                    <a:lnTo>
                      <a:pt x="1338" y="2752"/>
                    </a:lnTo>
                    <a:lnTo>
                      <a:pt x="1346" y="2750"/>
                    </a:lnTo>
                    <a:lnTo>
                      <a:pt x="1348" y="2746"/>
                    </a:lnTo>
                    <a:lnTo>
                      <a:pt x="1348" y="2744"/>
                    </a:lnTo>
                    <a:lnTo>
                      <a:pt x="1346" y="2740"/>
                    </a:lnTo>
                    <a:lnTo>
                      <a:pt x="1344" y="2732"/>
                    </a:lnTo>
                    <a:lnTo>
                      <a:pt x="1344" y="2730"/>
                    </a:lnTo>
                    <a:lnTo>
                      <a:pt x="1348" y="2730"/>
                    </a:lnTo>
                    <a:lnTo>
                      <a:pt x="1352" y="2730"/>
                    </a:lnTo>
                    <a:lnTo>
                      <a:pt x="1354" y="2732"/>
                    </a:lnTo>
                    <a:lnTo>
                      <a:pt x="1354" y="2738"/>
                    </a:lnTo>
                    <a:lnTo>
                      <a:pt x="1354" y="2742"/>
                    </a:lnTo>
                    <a:lnTo>
                      <a:pt x="1356" y="2742"/>
                    </a:lnTo>
                    <a:lnTo>
                      <a:pt x="1358" y="2742"/>
                    </a:lnTo>
                    <a:lnTo>
                      <a:pt x="1360" y="2738"/>
                    </a:lnTo>
                    <a:lnTo>
                      <a:pt x="1360" y="2736"/>
                    </a:lnTo>
                    <a:lnTo>
                      <a:pt x="1360" y="2728"/>
                    </a:lnTo>
                    <a:lnTo>
                      <a:pt x="1354" y="2720"/>
                    </a:lnTo>
                    <a:lnTo>
                      <a:pt x="1348" y="2710"/>
                    </a:lnTo>
                    <a:lnTo>
                      <a:pt x="1340" y="2702"/>
                    </a:lnTo>
                    <a:lnTo>
                      <a:pt x="1334" y="2692"/>
                    </a:lnTo>
                    <a:lnTo>
                      <a:pt x="1330" y="2682"/>
                    </a:lnTo>
                    <a:lnTo>
                      <a:pt x="1330" y="2678"/>
                    </a:lnTo>
                    <a:lnTo>
                      <a:pt x="1332" y="2674"/>
                    </a:lnTo>
                    <a:lnTo>
                      <a:pt x="1336" y="2666"/>
                    </a:lnTo>
                    <a:lnTo>
                      <a:pt x="1340" y="2660"/>
                    </a:lnTo>
                    <a:lnTo>
                      <a:pt x="1344" y="2660"/>
                    </a:lnTo>
                    <a:lnTo>
                      <a:pt x="1346" y="2660"/>
                    </a:lnTo>
                    <a:lnTo>
                      <a:pt x="1346" y="2662"/>
                    </a:lnTo>
                    <a:lnTo>
                      <a:pt x="1346" y="2668"/>
                    </a:lnTo>
                    <a:lnTo>
                      <a:pt x="1346" y="2670"/>
                    </a:lnTo>
                    <a:lnTo>
                      <a:pt x="1346" y="2672"/>
                    </a:lnTo>
                    <a:lnTo>
                      <a:pt x="1352" y="2674"/>
                    </a:lnTo>
                    <a:lnTo>
                      <a:pt x="1358" y="2676"/>
                    </a:lnTo>
                    <a:lnTo>
                      <a:pt x="1360" y="2680"/>
                    </a:lnTo>
                    <a:lnTo>
                      <a:pt x="1362" y="2686"/>
                    </a:lnTo>
                    <a:lnTo>
                      <a:pt x="1362" y="2690"/>
                    </a:lnTo>
                    <a:lnTo>
                      <a:pt x="1366" y="2694"/>
                    </a:lnTo>
                    <a:lnTo>
                      <a:pt x="1372" y="2696"/>
                    </a:lnTo>
                    <a:lnTo>
                      <a:pt x="1374" y="2696"/>
                    </a:lnTo>
                    <a:lnTo>
                      <a:pt x="1376" y="2696"/>
                    </a:lnTo>
                    <a:lnTo>
                      <a:pt x="1376" y="2694"/>
                    </a:lnTo>
                    <a:lnTo>
                      <a:pt x="1374" y="2690"/>
                    </a:lnTo>
                    <a:lnTo>
                      <a:pt x="1368" y="2684"/>
                    </a:lnTo>
                    <a:lnTo>
                      <a:pt x="1368" y="2678"/>
                    </a:lnTo>
                    <a:lnTo>
                      <a:pt x="1370" y="2678"/>
                    </a:lnTo>
                    <a:lnTo>
                      <a:pt x="1378" y="2684"/>
                    </a:lnTo>
                    <a:lnTo>
                      <a:pt x="1386" y="2692"/>
                    </a:lnTo>
                    <a:lnTo>
                      <a:pt x="1390" y="2694"/>
                    </a:lnTo>
                    <a:lnTo>
                      <a:pt x="1392" y="2694"/>
                    </a:lnTo>
                    <a:lnTo>
                      <a:pt x="1390" y="2692"/>
                    </a:lnTo>
                    <a:lnTo>
                      <a:pt x="1386" y="2684"/>
                    </a:lnTo>
                    <a:lnTo>
                      <a:pt x="1380" y="2676"/>
                    </a:lnTo>
                    <a:lnTo>
                      <a:pt x="1380" y="2674"/>
                    </a:lnTo>
                    <a:lnTo>
                      <a:pt x="1382" y="2674"/>
                    </a:lnTo>
                    <a:lnTo>
                      <a:pt x="1394" y="2680"/>
                    </a:lnTo>
                    <a:lnTo>
                      <a:pt x="1402" y="2684"/>
                    </a:lnTo>
                    <a:lnTo>
                      <a:pt x="1406" y="2684"/>
                    </a:lnTo>
                    <a:lnTo>
                      <a:pt x="1404" y="2682"/>
                    </a:lnTo>
                    <a:lnTo>
                      <a:pt x="1400" y="2676"/>
                    </a:lnTo>
                    <a:lnTo>
                      <a:pt x="1392" y="2670"/>
                    </a:lnTo>
                    <a:lnTo>
                      <a:pt x="1386" y="2668"/>
                    </a:lnTo>
                    <a:lnTo>
                      <a:pt x="1384" y="2668"/>
                    </a:lnTo>
                    <a:lnTo>
                      <a:pt x="1384" y="2664"/>
                    </a:lnTo>
                    <a:lnTo>
                      <a:pt x="1384" y="2662"/>
                    </a:lnTo>
                    <a:lnTo>
                      <a:pt x="1384" y="2660"/>
                    </a:lnTo>
                    <a:lnTo>
                      <a:pt x="1380" y="2656"/>
                    </a:lnTo>
                    <a:lnTo>
                      <a:pt x="1380" y="2654"/>
                    </a:lnTo>
                    <a:lnTo>
                      <a:pt x="1388" y="2652"/>
                    </a:lnTo>
                    <a:lnTo>
                      <a:pt x="1392" y="2652"/>
                    </a:lnTo>
                    <a:lnTo>
                      <a:pt x="1398" y="2650"/>
                    </a:lnTo>
                    <a:lnTo>
                      <a:pt x="1404" y="2644"/>
                    </a:lnTo>
                    <a:lnTo>
                      <a:pt x="1408" y="2642"/>
                    </a:lnTo>
                    <a:lnTo>
                      <a:pt x="1412" y="2640"/>
                    </a:lnTo>
                    <a:lnTo>
                      <a:pt x="1418" y="2642"/>
                    </a:lnTo>
                    <a:lnTo>
                      <a:pt x="1422" y="2644"/>
                    </a:lnTo>
                    <a:lnTo>
                      <a:pt x="1426" y="2644"/>
                    </a:lnTo>
                    <a:lnTo>
                      <a:pt x="1430" y="2640"/>
                    </a:lnTo>
                    <a:lnTo>
                      <a:pt x="1436" y="2638"/>
                    </a:lnTo>
                    <a:lnTo>
                      <a:pt x="1438" y="2638"/>
                    </a:lnTo>
                    <a:lnTo>
                      <a:pt x="1444" y="2640"/>
                    </a:lnTo>
                    <a:lnTo>
                      <a:pt x="1450" y="2644"/>
                    </a:lnTo>
                    <a:lnTo>
                      <a:pt x="1454" y="2644"/>
                    </a:lnTo>
                    <a:lnTo>
                      <a:pt x="1464" y="2644"/>
                    </a:lnTo>
                    <a:lnTo>
                      <a:pt x="1470" y="2644"/>
                    </a:lnTo>
                    <a:lnTo>
                      <a:pt x="1472" y="2646"/>
                    </a:lnTo>
                    <a:lnTo>
                      <a:pt x="1472" y="2650"/>
                    </a:lnTo>
                    <a:lnTo>
                      <a:pt x="1474" y="2656"/>
                    </a:lnTo>
                    <a:lnTo>
                      <a:pt x="1480" y="2660"/>
                    </a:lnTo>
                    <a:lnTo>
                      <a:pt x="1486" y="2660"/>
                    </a:lnTo>
                    <a:lnTo>
                      <a:pt x="1492" y="2658"/>
                    </a:lnTo>
                    <a:lnTo>
                      <a:pt x="1504" y="2656"/>
                    </a:lnTo>
                    <a:lnTo>
                      <a:pt x="1504" y="2658"/>
                    </a:lnTo>
                    <a:lnTo>
                      <a:pt x="1502" y="2660"/>
                    </a:lnTo>
                    <a:lnTo>
                      <a:pt x="1484" y="2668"/>
                    </a:lnTo>
                    <a:lnTo>
                      <a:pt x="1480" y="2672"/>
                    </a:lnTo>
                    <a:lnTo>
                      <a:pt x="1478" y="2680"/>
                    </a:lnTo>
                    <a:lnTo>
                      <a:pt x="1480" y="2684"/>
                    </a:lnTo>
                    <a:lnTo>
                      <a:pt x="1482" y="2682"/>
                    </a:lnTo>
                    <a:lnTo>
                      <a:pt x="1494" y="2670"/>
                    </a:lnTo>
                    <a:lnTo>
                      <a:pt x="1506" y="2662"/>
                    </a:lnTo>
                    <a:lnTo>
                      <a:pt x="1514" y="2658"/>
                    </a:lnTo>
                    <a:lnTo>
                      <a:pt x="1522" y="2654"/>
                    </a:lnTo>
                    <a:lnTo>
                      <a:pt x="1528" y="2646"/>
                    </a:lnTo>
                    <a:lnTo>
                      <a:pt x="1532" y="2638"/>
                    </a:lnTo>
                    <a:lnTo>
                      <a:pt x="1536" y="2636"/>
                    </a:lnTo>
                    <a:lnTo>
                      <a:pt x="1538" y="2634"/>
                    </a:lnTo>
                    <a:lnTo>
                      <a:pt x="1540" y="2636"/>
                    </a:lnTo>
                    <a:lnTo>
                      <a:pt x="1544" y="2640"/>
                    </a:lnTo>
                    <a:lnTo>
                      <a:pt x="1548" y="2640"/>
                    </a:lnTo>
                    <a:lnTo>
                      <a:pt x="1552" y="2638"/>
                    </a:lnTo>
                    <a:lnTo>
                      <a:pt x="1556" y="2634"/>
                    </a:lnTo>
                    <a:lnTo>
                      <a:pt x="1562" y="2634"/>
                    </a:lnTo>
                    <a:lnTo>
                      <a:pt x="1572" y="2638"/>
                    </a:lnTo>
                    <a:lnTo>
                      <a:pt x="1580" y="2638"/>
                    </a:lnTo>
                    <a:lnTo>
                      <a:pt x="1586" y="2638"/>
                    </a:lnTo>
                    <a:lnTo>
                      <a:pt x="1590" y="2634"/>
                    </a:lnTo>
                    <a:lnTo>
                      <a:pt x="1594" y="2626"/>
                    </a:lnTo>
                    <a:lnTo>
                      <a:pt x="1594" y="2624"/>
                    </a:lnTo>
                    <a:lnTo>
                      <a:pt x="1592" y="2624"/>
                    </a:lnTo>
                    <a:lnTo>
                      <a:pt x="1584" y="2622"/>
                    </a:lnTo>
                    <a:lnTo>
                      <a:pt x="1572" y="2616"/>
                    </a:lnTo>
                    <a:lnTo>
                      <a:pt x="1560" y="2608"/>
                    </a:lnTo>
                    <a:lnTo>
                      <a:pt x="1554" y="2600"/>
                    </a:lnTo>
                    <a:lnTo>
                      <a:pt x="1552" y="2592"/>
                    </a:lnTo>
                    <a:lnTo>
                      <a:pt x="1552" y="2582"/>
                    </a:lnTo>
                    <a:lnTo>
                      <a:pt x="1552" y="2578"/>
                    </a:lnTo>
                    <a:lnTo>
                      <a:pt x="1550" y="2576"/>
                    </a:lnTo>
                    <a:lnTo>
                      <a:pt x="1546" y="2572"/>
                    </a:lnTo>
                    <a:lnTo>
                      <a:pt x="1542" y="2570"/>
                    </a:lnTo>
                    <a:lnTo>
                      <a:pt x="1540" y="2568"/>
                    </a:lnTo>
                    <a:lnTo>
                      <a:pt x="1540" y="2564"/>
                    </a:lnTo>
                    <a:lnTo>
                      <a:pt x="1540" y="2560"/>
                    </a:lnTo>
                    <a:lnTo>
                      <a:pt x="1538" y="2558"/>
                    </a:lnTo>
                    <a:lnTo>
                      <a:pt x="1530" y="2556"/>
                    </a:lnTo>
                    <a:lnTo>
                      <a:pt x="1528" y="2556"/>
                    </a:lnTo>
                    <a:lnTo>
                      <a:pt x="1528" y="2554"/>
                    </a:lnTo>
                    <a:lnTo>
                      <a:pt x="1536" y="2546"/>
                    </a:lnTo>
                    <a:lnTo>
                      <a:pt x="1542" y="2542"/>
                    </a:lnTo>
                    <a:lnTo>
                      <a:pt x="1546" y="2538"/>
                    </a:lnTo>
                    <a:lnTo>
                      <a:pt x="1546" y="2534"/>
                    </a:lnTo>
                    <a:lnTo>
                      <a:pt x="1546" y="2530"/>
                    </a:lnTo>
                    <a:lnTo>
                      <a:pt x="1546" y="2522"/>
                    </a:lnTo>
                    <a:lnTo>
                      <a:pt x="1546" y="2516"/>
                    </a:lnTo>
                    <a:lnTo>
                      <a:pt x="1550" y="2510"/>
                    </a:lnTo>
                    <a:lnTo>
                      <a:pt x="1554" y="2504"/>
                    </a:lnTo>
                    <a:lnTo>
                      <a:pt x="1560" y="2502"/>
                    </a:lnTo>
                    <a:lnTo>
                      <a:pt x="1566" y="2504"/>
                    </a:lnTo>
                    <a:lnTo>
                      <a:pt x="1570" y="2504"/>
                    </a:lnTo>
                    <a:lnTo>
                      <a:pt x="1572" y="2502"/>
                    </a:lnTo>
                    <a:lnTo>
                      <a:pt x="1574" y="2496"/>
                    </a:lnTo>
                    <a:lnTo>
                      <a:pt x="1574" y="2484"/>
                    </a:lnTo>
                    <a:lnTo>
                      <a:pt x="1578" y="2458"/>
                    </a:lnTo>
                    <a:lnTo>
                      <a:pt x="1580" y="2448"/>
                    </a:lnTo>
                    <a:lnTo>
                      <a:pt x="1584" y="2440"/>
                    </a:lnTo>
                    <a:lnTo>
                      <a:pt x="1588" y="2434"/>
                    </a:lnTo>
                    <a:lnTo>
                      <a:pt x="1594" y="2428"/>
                    </a:lnTo>
                    <a:lnTo>
                      <a:pt x="1600" y="2426"/>
                    </a:lnTo>
                    <a:lnTo>
                      <a:pt x="1608" y="2422"/>
                    </a:lnTo>
                    <a:lnTo>
                      <a:pt x="1614" y="2418"/>
                    </a:lnTo>
                    <a:lnTo>
                      <a:pt x="1618" y="2414"/>
                    </a:lnTo>
                    <a:lnTo>
                      <a:pt x="1620" y="2406"/>
                    </a:lnTo>
                    <a:lnTo>
                      <a:pt x="1620" y="2398"/>
                    </a:lnTo>
                    <a:lnTo>
                      <a:pt x="1620" y="2390"/>
                    </a:lnTo>
                    <a:lnTo>
                      <a:pt x="1620" y="2386"/>
                    </a:lnTo>
                    <a:lnTo>
                      <a:pt x="1618" y="2384"/>
                    </a:lnTo>
                    <a:lnTo>
                      <a:pt x="1616" y="2378"/>
                    </a:lnTo>
                    <a:lnTo>
                      <a:pt x="1616" y="2372"/>
                    </a:lnTo>
                    <a:lnTo>
                      <a:pt x="1620" y="2372"/>
                    </a:lnTo>
                    <a:lnTo>
                      <a:pt x="1626" y="2372"/>
                    </a:lnTo>
                    <a:lnTo>
                      <a:pt x="1630" y="2370"/>
                    </a:lnTo>
                    <a:lnTo>
                      <a:pt x="1636" y="2366"/>
                    </a:lnTo>
                    <a:lnTo>
                      <a:pt x="1646" y="2358"/>
                    </a:lnTo>
                    <a:lnTo>
                      <a:pt x="1654" y="2348"/>
                    </a:lnTo>
                    <a:lnTo>
                      <a:pt x="1660" y="2340"/>
                    </a:lnTo>
                    <a:lnTo>
                      <a:pt x="1662" y="2330"/>
                    </a:lnTo>
                    <a:lnTo>
                      <a:pt x="1662" y="2326"/>
                    </a:lnTo>
                    <a:lnTo>
                      <a:pt x="1664" y="2324"/>
                    </a:lnTo>
                    <a:lnTo>
                      <a:pt x="1668" y="2322"/>
                    </a:lnTo>
                    <a:lnTo>
                      <a:pt x="1672" y="2320"/>
                    </a:lnTo>
                    <a:lnTo>
                      <a:pt x="1682" y="2320"/>
                    </a:lnTo>
                    <a:lnTo>
                      <a:pt x="1690" y="2318"/>
                    </a:lnTo>
                    <a:lnTo>
                      <a:pt x="1698" y="2318"/>
                    </a:lnTo>
                    <a:lnTo>
                      <a:pt x="1702" y="2318"/>
                    </a:lnTo>
                    <a:lnTo>
                      <a:pt x="1704" y="2318"/>
                    </a:lnTo>
                    <a:lnTo>
                      <a:pt x="1706" y="2312"/>
                    </a:lnTo>
                    <a:lnTo>
                      <a:pt x="1708" y="2296"/>
                    </a:lnTo>
                    <a:lnTo>
                      <a:pt x="1708" y="2294"/>
                    </a:lnTo>
                    <a:lnTo>
                      <a:pt x="1710" y="2298"/>
                    </a:lnTo>
                    <a:lnTo>
                      <a:pt x="1712" y="2308"/>
                    </a:lnTo>
                    <a:lnTo>
                      <a:pt x="1712" y="2316"/>
                    </a:lnTo>
                    <a:lnTo>
                      <a:pt x="1714" y="2320"/>
                    </a:lnTo>
                    <a:lnTo>
                      <a:pt x="1718" y="2322"/>
                    </a:lnTo>
                    <a:lnTo>
                      <a:pt x="1724" y="2322"/>
                    </a:lnTo>
                    <a:lnTo>
                      <a:pt x="1732" y="2322"/>
                    </a:lnTo>
                    <a:lnTo>
                      <a:pt x="1726" y="2324"/>
                    </a:lnTo>
                    <a:lnTo>
                      <a:pt x="1720" y="2326"/>
                    </a:lnTo>
                    <a:lnTo>
                      <a:pt x="1708" y="2324"/>
                    </a:lnTo>
                    <a:lnTo>
                      <a:pt x="1700" y="2322"/>
                    </a:lnTo>
                    <a:lnTo>
                      <a:pt x="1696" y="2322"/>
                    </a:lnTo>
                    <a:lnTo>
                      <a:pt x="1696" y="2324"/>
                    </a:lnTo>
                    <a:lnTo>
                      <a:pt x="1696" y="2326"/>
                    </a:lnTo>
                    <a:lnTo>
                      <a:pt x="1700" y="2330"/>
                    </a:lnTo>
                    <a:lnTo>
                      <a:pt x="1708" y="2336"/>
                    </a:lnTo>
                    <a:lnTo>
                      <a:pt x="1718" y="2342"/>
                    </a:lnTo>
                    <a:lnTo>
                      <a:pt x="1722" y="2346"/>
                    </a:lnTo>
                    <a:lnTo>
                      <a:pt x="1722" y="2348"/>
                    </a:lnTo>
                    <a:lnTo>
                      <a:pt x="1724" y="2350"/>
                    </a:lnTo>
                    <a:lnTo>
                      <a:pt x="1728" y="2350"/>
                    </a:lnTo>
                    <a:lnTo>
                      <a:pt x="1740" y="2350"/>
                    </a:lnTo>
                    <a:lnTo>
                      <a:pt x="1754" y="2348"/>
                    </a:lnTo>
                    <a:lnTo>
                      <a:pt x="1760" y="2348"/>
                    </a:lnTo>
                    <a:lnTo>
                      <a:pt x="1764" y="2350"/>
                    </a:lnTo>
                    <a:lnTo>
                      <a:pt x="1766" y="2352"/>
                    </a:lnTo>
                    <a:lnTo>
                      <a:pt x="1768" y="2352"/>
                    </a:lnTo>
                    <a:lnTo>
                      <a:pt x="1772" y="2350"/>
                    </a:lnTo>
                    <a:lnTo>
                      <a:pt x="1776" y="2350"/>
                    </a:lnTo>
                    <a:lnTo>
                      <a:pt x="1780" y="2356"/>
                    </a:lnTo>
                    <a:lnTo>
                      <a:pt x="1780" y="2358"/>
                    </a:lnTo>
                    <a:lnTo>
                      <a:pt x="1778" y="2360"/>
                    </a:lnTo>
                    <a:lnTo>
                      <a:pt x="1774" y="2364"/>
                    </a:lnTo>
                    <a:lnTo>
                      <a:pt x="1756" y="2374"/>
                    </a:lnTo>
                    <a:lnTo>
                      <a:pt x="1738" y="2382"/>
                    </a:lnTo>
                    <a:lnTo>
                      <a:pt x="1732" y="2386"/>
                    </a:lnTo>
                    <a:lnTo>
                      <a:pt x="1732" y="2388"/>
                    </a:lnTo>
                    <a:lnTo>
                      <a:pt x="1732" y="2390"/>
                    </a:lnTo>
                    <a:lnTo>
                      <a:pt x="1736" y="2392"/>
                    </a:lnTo>
                    <a:lnTo>
                      <a:pt x="1742" y="2394"/>
                    </a:lnTo>
                    <a:lnTo>
                      <a:pt x="1756" y="2398"/>
                    </a:lnTo>
                    <a:lnTo>
                      <a:pt x="1762" y="2400"/>
                    </a:lnTo>
                    <a:lnTo>
                      <a:pt x="1768" y="2404"/>
                    </a:lnTo>
                    <a:lnTo>
                      <a:pt x="1772" y="2410"/>
                    </a:lnTo>
                    <a:lnTo>
                      <a:pt x="1774" y="2416"/>
                    </a:lnTo>
                    <a:lnTo>
                      <a:pt x="1774" y="2424"/>
                    </a:lnTo>
                    <a:lnTo>
                      <a:pt x="1772" y="2428"/>
                    </a:lnTo>
                    <a:lnTo>
                      <a:pt x="1768" y="2432"/>
                    </a:lnTo>
                    <a:lnTo>
                      <a:pt x="1766" y="2434"/>
                    </a:lnTo>
                    <a:lnTo>
                      <a:pt x="1768" y="2434"/>
                    </a:lnTo>
                    <a:lnTo>
                      <a:pt x="1774" y="2442"/>
                    </a:lnTo>
                    <a:lnTo>
                      <a:pt x="1780" y="2446"/>
                    </a:lnTo>
                    <a:lnTo>
                      <a:pt x="1788" y="2448"/>
                    </a:lnTo>
                    <a:lnTo>
                      <a:pt x="1794" y="2446"/>
                    </a:lnTo>
                    <a:lnTo>
                      <a:pt x="1800" y="2442"/>
                    </a:lnTo>
                    <a:lnTo>
                      <a:pt x="1810" y="2432"/>
                    </a:lnTo>
                    <a:lnTo>
                      <a:pt x="1822" y="2422"/>
                    </a:lnTo>
                    <a:lnTo>
                      <a:pt x="1826" y="2420"/>
                    </a:lnTo>
                    <a:lnTo>
                      <a:pt x="1830" y="2420"/>
                    </a:lnTo>
                    <a:lnTo>
                      <a:pt x="1832" y="2422"/>
                    </a:lnTo>
                    <a:lnTo>
                      <a:pt x="1836" y="2422"/>
                    </a:lnTo>
                    <a:lnTo>
                      <a:pt x="1844" y="2416"/>
                    </a:lnTo>
                    <a:lnTo>
                      <a:pt x="1850" y="2410"/>
                    </a:lnTo>
                    <a:lnTo>
                      <a:pt x="1856" y="2408"/>
                    </a:lnTo>
                    <a:lnTo>
                      <a:pt x="1860" y="2408"/>
                    </a:lnTo>
                    <a:lnTo>
                      <a:pt x="1862" y="2408"/>
                    </a:lnTo>
                    <a:lnTo>
                      <a:pt x="1870" y="2412"/>
                    </a:lnTo>
                    <a:lnTo>
                      <a:pt x="1876" y="2414"/>
                    </a:lnTo>
                    <a:lnTo>
                      <a:pt x="1882" y="2412"/>
                    </a:lnTo>
                    <a:lnTo>
                      <a:pt x="1892" y="2408"/>
                    </a:lnTo>
                    <a:lnTo>
                      <a:pt x="1894" y="2406"/>
                    </a:lnTo>
                    <a:lnTo>
                      <a:pt x="1892" y="2404"/>
                    </a:lnTo>
                    <a:lnTo>
                      <a:pt x="1892" y="2400"/>
                    </a:lnTo>
                    <a:lnTo>
                      <a:pt x="1892" y="2398"/>
                    </a:lnTo>
                    <a:lnTo>
                      <a:pt x="1894" y="2394"/>
                    </a:lnTo>
                    <a:lnTo>
                      <a:pt x="1896" y="2390"/>
                    </a:lnTo>
                    <a:lnTo>
                      <a:pt x="1894" y="2386"/>
                    </a:lnTo>
                    <a:lnTo>
                      <a:pt x="1886" y="2384"/>
                    </a:lnTo>
                    <a:lnTo>
                      <a:pt x="1874" y="2386"/>
                    </a:lnTo>
                    <a:lnTo>
                      <a:pt x="1868" y="2388"/>
                    </a:lnTo>
                    <a:lnTo>
                      <a:pt x="1862" y="2392"/>
                    </a:lnTo>
                    <a:lnTo>
                      <a:pt x="1854" y="2396"/>
                    </a:lnTo>
                    <a:lnTo>
                      <a:pt x="1852" y="2396"/>
                    </a:lnTo>
                    <a:lnTo>
                      <a:pt x="1848" y="2392"/>
                    </a:lnTo>
                    <a:lnTo>
                      <a:pt x="1842" y="2386"/>
                    </a:lnTo>
                    <a:lnTo>
                      <a:pt x="1836" y="2376"/>
                    </a:lnTo>
                    <a:lnTo>
                      <a:pt x="1826" y="2358"/>
                    </a:lnTo>
                    <a:lnTo>
                      <a:pt x="1824" y="2348"/>
                    </a:lnTo>
                    <a:lnTo>
                      <a:pt x="1824" y="2346"/>
                    </a:lnTo>
                    <a:lnTo>
                      <a:pt x="1824" y="2344"/>
                    </a:lnTo>
                    <a:lnTo>
                      <a:pt x="1830" y="2342"/>
                    </a:lnTo>
                    <a:lnTo>
                      <a:pt x="1836" y="2340"/>
                    </a:lnTo>
                    <a:lnTo>
                      <a:pt x="1838" y="2340"/>
                    </a:lnTo>
                    <a:lnTo>
                      <a:pt x="1838" y="2342"/>
                    </a:lnTo>
                    <a:lnTo>
                      <a:pt x="1838" y="2344"/>
                    </a:lnTo>
                    <a:lnTo>
                      <a:pt x="1838" y="2348"/>
                    </a:lnTo>
                    <a:lnTo>
                      <a:pt x="1842" y="2346"/>
                    </a:lnTo>
                    <a:lnTo>
                      <a:pt x="1852" y="2336"/>
                    </a:lnTo>
                    <a:lnTo>
                      <a:pt x="1862" y="2326"/>
                    </a:lnTo>
                    <a:lnTo>
                      <a:pt x="1872" y="2318"/>
                    </a:lnTo>
                    <a:lnTo>
                      <a:pt x="1876" y="2316"/>
                    </a:lnTo>
                    <a:lnTo>
                      <a:pt x="1880" y="2316"/>
                    </a:lnTo>
                    <a:lnTo>
                      <a:pt x="1886" y="2318"/>
                    </a:lnTo>
                    <a:lnTo>
                      <a:pt x="1896" y="2316"/>
                    </a:lnTo>
                    <a:lnTo>
                      <a:pt x="1906" y="2312"/>
                    </a:lnTo>
                    <a:lnTo>
                      <a:pt x="1916" y="2308"/>
                    </a:lnTo>
                    <a:lnTo>
                      <a:pt x="1934" y="2296"/>
                    </a:lnTo>
                    <a:lnTo>
                      <a:pt x="1944" y="2292"/>
                    </a:lnTo>
                    <a:lnTo>
                      <a:pt x="1952" y="2292"/>
                    </a:lnTo>
                    <a:lnTo>
                      <a:pt x="1956" y="2294"/>
                    </a:lnTo>
                    <a:lnTo>
                      <a:pt x="1960" y="2296"/>
                    </a:lnTo>
                    <a:lnTo>
                      <a:pt x="1964" y="2294"/>
                    </a:lnTo>
                    <a:lnTo>
                      <a:pt x="1972" y="2288"/>
                    </a:lnTo>
                    <a:lnTo>
                      <a:pt x="1976" y="2288"/>
                    </a:lnTo>
                    <a:lnTo>
                      <a:pt x="1980" y="2290"/>
                    </a:lnTo>
                    <a:lnTo>
                      <a:pt x="1986" y="2288"/>
                    </a:lnTo>
                    <a:lnTo>
                      <a:pt x="1992" y="2286"/>
                    </a:lnTo>
                    <a:lnTo>
                      <a:pt x="1998" y="2284"/>
                    </a:lnTo>
                    <a:lnTo>
                      <a:pt x="2002" y="2284"/>
                    </a:lnTo>
                    <a:lnTo>
                      <a:pt x="2004" y="2286"/>
                    </a:lnTo>
                    <a:lnTo>
                      <a:pt x="2004" y="2288"/>
                    </a:lnTo>
                    <a:lnTo>
                      <a:pt x="2004" y="2290"/>
                    </a:lnTo>
                    <a:lnTo>
                      <a:pt x="2000" y="2294"/>
                    </a:lnTo>
                    <a:lnTo>
                      <a:pt x="1996" y="2298"/>
                    </a:lnTo>
                    <a:lnTo>
                      <a:pt x="1988" y="2300"/>
                    </a:lnTo>
                    <a:lnTo>
                      <a:pt x="1980" y="2302"/>
                    </a:lnTo>
                    <a:lnTo>
                      <a:pt x="1974" y="2306"/>
                    </a:lnTo>
                    <a:lnTo>
                      <a:pt x="1968" y="2312"/>
                    </a:lnTo>
                    <a:lnTo>
                      <a:pt x="1962" y="2316"/>
                    </a:lnTo>
                    <a:lnTo>
                      <a:pt x="1948" y="2318"/>
                    </a:lnTo>
                    <a:lnTo>
                      <a:pt x="1944" y="2318"/>
                    </a:lnTo>
                    <a:lnTo>
                      <a:pt x="1944" y="2320"/>
                    </a:lnTo>
                    <a:lnTo>
                      <a:pt x="1944" y="2324"/>
                    </a:lnTo>
                    <a:lnTo>
                      <a:pt x="1946" y="2326"/>
                    </a:lnTo>
                    <a:lnTo>
                      <a:pt x="1952" y="2332"/>
                    </a:lnTo>
                    <a:lnTo>
                      <a:pt x="1956" y="2334"/>
                    </a:lnTo>
                    <a:lnTo>
                      <a:pt x="1958" y="2334"/>
                    </a:lnTo>
                    <a:lnTo>
                      <a:pt x="1962" y="2334"/>
                    </a:lnTo>
                    <a:lnTo>
                      <a:pt x="1968" y="2338"/>
                    </a:lnTo>
                    <a:lnTo>
                      <a:pt x="1974" y="2344"/>
                    </a:lnTo>
                    <a:lnTo>
                      <a:pt x="1978" y="2352"/>
                    </a:lnTo>
                    <a:lnTo>
                      <a:pt x="1976" y="2354"/>
                    </a:lnTo>
                    <a:lnTo>
                      <a:pt x="1972" y="2352"/>
                    </a:lnTo>
                    <a:lnTo>
                      <a:pt x="1964" y="2350"/>
                    </a:lnTo>
                    <a:lnTo>
                      <a:pt x="1958" y="2350"/>
                    </a:lnTo>
                    <a:lnTo>
                      <a:pt x="1952" y="2354"/>
                    </a:lnTo>
                    <a:lnTo>
                      <a:pt x="1948" y="2362"/>
                    </a:lnTo>
                    <a:lnTo>
                      <a:pt x="1942" y="2376"/>
                    </a:lnTo>
                    <a:lnTo>
                      <a:pt x="1940" y="2382"/>
                    </a:lnTo>
                    <a:lnTo>
                      <a:pt x="1942" y="2388"/>
                    </a:lnTo>
                    <a:lnTo>
                      <a:pt x="1944" y="2396"/>
                    </a:lnTo>
                    <a:lnTo>
                      <a:pt x="1942" y="2396"/>
                    </a:lnTo>
                    <a:lnTo>
                      <a:pt x="1940" y="2396"/>
                    </a:lnTo>
                    <a:lnTo>
                      <a:pt x="1934" y="2394"/>
                    </a:lnTo>
                    <a:lnTo>
                      <a:pt x="1930" y="2392"/>
                    </a:lnTo>
                    <a:lnTo>
                      <a:pt x="1926" y="2394"/>
                    </a:lnTo>
                    <a:lnTo>
                      <a:pt x="1922" y="2394"/>
                    </a:lnTo>
                    <a:lnTo>
                      <a:pt x="1918" y="2392"/>
                    </a:lnTo>
                    <a:lnTo>
                      <a:pt x="1910" y="2390"/>
                    </a:lnTo>
                    <a:lnTo>
                      <a:pt x="1904" y="2388"/>
                    </a:lnTo>
                    <a:lnTo>
                      <a:pt x="1904" y="2390"/>
                    </a:lnTo>
                    <a:lnTo>
                      <a:pt x="1904" y="2392"/>
                    </a:lnTo>
                    <a:lnTo>
                      <a:pt x="1904" y="2396"/>
                    </a:lnTo>
                    <a:lnTo>
                      <a:pt x="1904" y="2398"/>
                    </a:lnTo>
                    <a:lnTo>
                      <a:pt x="1900" y="2402"/>
                    </a:lnTo>
                    <a:lnTo>
                      <a:pt x="1900" y="2404"/>
                    </a:lnTo>
                    <a:lnTo>
                      <a:pt x="1912" y="2410"/>
                    </a:lnTo>
                    <a:lnTo>
                      <a:pt x="1918" y="2414"/>
                    </a:lnTo>
                    <a:lnTo>
                      <a:pt x="1924" y="2418"/>
                    </a:lnTo>
                    <a:lnTo>
                      <a:pt x="1928" y="2424"/>
                    </a:lnTo>
                    <a:lnTo>
                      <a:pt x="1934" y="2430"/>
                    </a:lnTo>
                    <a:lnTo>
                      <a:pt x="1938" y="2432"/>
                    </a:lnTo>
                    <a:lnTo>
                      <a:pt x="1944" y="2434"/>
                    </a:lnTo>
                    <a:lnTo>
                      <a:pt x="1950" y="2434"/>
                    </a:lnTo>
                    <a:lnTo>
                      <a:pt x="1954" y="2436"/>
                    </a:lnTo>
                    <a:lnTo>
                      <a:pt x="1956" y="2440"/>
                    </a:lnTo>
                    <a:lnTo>
                      <a:pt x="1958" y="2442"/>
                    </a:lnTo>
                    <a:lnTo>
                      <a:pt x="1960" y="2446"/>
                    </a:lnTo>
                    <a:lnTo>
                      <a:pt x="1966" y="2448"/>
                    </a:lnTo>
                    <a:lnTo>
                      <a:pt x="1976" y="2452"/>
                    </a:lnTo>
                    <a:lnTo>
                      <a:pt x="1990" y="2456"/>
                    </a:lnTo>
                    <a:lnTo>
                      <a:pt x="1994" y="2458"/>
                    </a:lnTo>
                    <a:lnTo>
                      <a:pt x="1996" y="2462"/>
                    </a:lnTo>
                    <a:lnTo>
                      <a:pt x="2006" y="2474"/>
                    </a:lnTo>
                    <a:lnTo>
                      <a:pt x="2034" y="2504"/>
                    </a:lnTo>
                    <a:lnTo>
                      <a:pt x="2042" y="2510"/>
                    </a:lnTo>
                    <a:lnTo>
                      <a:pt x="2050" y="2516"/>
                    </a:lnTo>
                    <a:lnTo>
                      <a:pt x="2062" y="2520"/>
                    </a:lnTo>
                    <a:lnTo>
                      <a:pt x="2070" y="2522"/>
                    </a:lnTo>
                    <a:lnTo>
                      <a:pt x="2074" y="2526"/>
                    </a:lnTo>
                    <a:lnTo>
                      <a:pt x="2076" y="2530"/>
                    </a:lnTo>
                    <a:lnTo>
                      <a:pt x="2080" y="2534"/>
                    </a:lnTo>
                    <a:lnTo>
                      <a:pt x="2082" y="2538"/>
                    </a:lnTo>
                    <a:lnTo>
                      <a:pt x="2088" y="2538"/>
                    </a:lnTo>
                    <a:lnTo>
                      <a:pt x="2092" y="2540"/>
                    </a:lnTo>
                    <a:lnTo>
                      <a:pt x="2094" y="2544"/>
                    </a:lnTo>
                    <a:lnTo>
                      <a:pt x="2098" y="2552"/>
                    </a:lnTo>
                    <a:lnTo>
                      <a:pt x="2100" y="2562"/>
                    </a:lnTo>
                    <a:lnTo>
                      <a:pt x="2104" y="2584"/>
                    </a:lnTo>
                    <a:lnTo>
                      <a:pt x="2104" y="2598"/>
                    </a:lnTo>
                    <a:lnTo>
                      <a:pt x="2100" y="2606"/>
                    </a:lnTo>
                    <a:lnTo>
                      <a:pt x="2096" y="2610"/>
                    </a:lnTo>
                    <a:lnTo>
                      <a:pt x="2086" y="2618"/>
                    </a:lnTo>
                    <a:lnTo>
                      <a:pt x="2066" y="2630"/>
                    </a:lnTo>
                    <a:lnTo>
                      <a:pt x="2054" y="2636"/>
                    </a:lnTo>
                    <a:lnTo>
                      <a:pt x="2044" y="2640"/>
                    </a:lnTo>
                    <a:lnTo>
                      <a:pt x="2032" y="2638"/>
                    </a:lnTo>
                    <a:lnTo>
                      <a:pt x="2028" y="2638"/>
                    </a:lnTo>
                    <a:lnTo>
                      <a:pt x="2024" y="2634"/>
                    </a:lnTo>
                    <a:lnTo>
                      <a:pt x="2014" y="2630"/>
                    </a:lnTo>
                    <a:lnTo>
                      <a:pt x="2006" y="2630"/>
                    </a:lnTo>
                    <a:lnTo>
                      <a:pt x="1996" y="2632"/>
                    </a:lnTo>
                    <a:lnTo>
                      <a:pt x="1986" y="2636"/>
                    </a:lnTo>
                    <a:lnTo>
                      <a:pt x="1976" y="2640"/>
                    </a:lnTo>
                    <a:lnTo>
                      <a:pt x="1968" y="2642"/>
                    </a:lnTo>
                    <a:lnTo>
                      <a:pt x="1960" y="2642"/>
                    </a:lnTo>
                    <a:lnTo>
                      <a:pt x="1956" y="2640"/>
                    </a:lnTo>
                    <a:lnTo>
                      <a:pt x="1952" y="2636"/>
                    </a:lnTo>
                    <a:lnTo>
                      <a:pt x="1942" y="2630"/>
                    </a:lnTo>
                    <a:lnTo>
                      <a:pt x="1940" y="2630"/>
                    </a:lnTo>
                    <a:lnTo>
                      <a:pt x="1938" y="2632"/>
                    </a:lnTo>
                    <a:lnTo>
                      <a:pt x="1936" y="2634"/>
                    </a:lnTo>
                    <a:lnTo>
                      <a:pt x="1932" y="2634"/>
                    </a:lnTo>
                    <a:lnTo>
                      <a:pt x="1924" y="2630"/>
                    </a:lnTo>
                    <a:lnTo>
                      <a:pt x="1918" y="2626"/>
                    </a:lnTo>
                    <a:lnTo>
                      <a:pt x="1914" y="2622"/>
                    </a:lnTo>
                    <a:lnTo>
                      <a:pt x="1910" y="2618"/>
                    </a:lnTo>
                    <a:lnTo>
                      <a:pt x="1908" y="2616"/>
                    </a:lnTo>
                    <a:lnTo>
                      <a:pt x="1906" y="2616"/>
                    </a:lnTo>
                    <a:lnTo>
                      <a:pt x="1896" y="2620"/>
                    </a:lnTo>
                    <a:lnTo>
                      <a:pt x="1890" y="2620"/>
                    </a:lnTo>
                    <a:lnTo>
                      <a:pt x="1886" y="2618"/>
                    </a:lnTo>
                    <a:lnTo>
                      <a:pt x="1884" y="2614"/>
                    </a:lnTo>
                    <a:lnTo>
                      <a:pt x="1882" y="2608"/>
                    </a:lnTo>
                    <a:lnTo>
                      <a:pt x="1880" y="2602"/>
                    </a:lnTo>
                    <a:lnTo>
                      <a:pt x="1876" y="2598"/>
                    </a:lnTo>
                    <a:lnTo>
                      <a:pt x="1870" y="2596"/>
                    </a:lnTo>
                    <a:lnTo>
                      <a:pt x="1860" y="2598"/>
                    </a:lnTo>
                    <a:lnTo>
                      <a:pt x="1850" y="2600"/>
                    </a:lnTo>
                    <a:lnTo>
                      <a:pt x="1844" y="2596"/>
                    </a:lnTo>
                    <a:lnTo>
                      <a:pt x="1842" y="2592"/>
                    </a:lnTo>
                    <a:lnTo>
                      <a:pt x="1840" y="2586"/>
                    </a:lnTo>
                    <a:lnTo>
                      <a:pt x="1840" y="2582"/>
                    </a:lnTo>
                    <a:lnTo>
                      <a:pt x="1838" y="2578"/>
                    </a:lnTo>
                    <a:lnTo>
                      <a:pt x="1836" y="2576"/>
                    </a:lnTo>
                    <a:lnTo>
                      <a:pt x="1830" y="2580"/>
                    </a:lnTo>
                    <a:lnTo>
                      <a:pt x="1822" y="2582"/>
                    </a:lnTo>
                    <a:lnTo>
                      <a:pt x="1814" y="2584"/>
                    </a:lnTo>
                    <a:lnTo>
                      <a:pt x="1798" y="2582"/>
                    </a:lnTo>
                    <a:lnTo>
                      <a:pt x="1788" y="2580"/>
                    </a:lnTo>
                    <a:lnTo>
                      <a:pt x="1778" y="2580"/>
                    </a:lnTo>
                    <a:lnTo>
                      <a:pt x="1766" y="2582"/>
                    </a:lnTo>
                    <a:lnTo>
                      <a:pt x="1752" y="2586"/>
                    </a:lnTo>
                    <a:lnTo>
                      <a:pt x="1724" y="2596"/>
                    </a:lnTo>
                    <a:lnTo>
                      <a:pt x="1706" y="2608"/>
                    </a:lnTo>
                    <a:lnTo>
                      <a:pt x="1694" y="2618"/>
                    </a:lnTo>
                    <a:lnTo>
                      <a:pt x="1688" y="2624"/>
                    </a:lnTo>
                    <a:lnTo>
                      <a:pt x="1684" y="2630"/>
                    </a:lnTo>
                    <a:lnTo>
                      <a:pt x="1678" y="2632"/>
                    </a:lnTo>
                    <a:lnTo>
                      <a:pt x="1668" y="2632"/>
                    </a:lnTo>
                    <a:lnTo>
                      <a:pt x="1656" y="2628"/>
                    </a:lnTo>
                    <a:lnTo>
                      <a:pt x="1646" y="2626"/>
                    </a:lnTo>
                    <a:lnTo>
                      <a:pt x="1638" y="2626"/>
                    </a:lnTo>
                    <a:lnTo>
                      <a:pt x="1630" y="2628"/>
                    </a:lnTo>
                    <a:lnTo>
                      <a:pt x="1618" y="2628"/>
                    </a:lnTo>
                    <a:lnTo>
                      <a:pt x="1608" y="2624"/>
                    </a:lnTo>
                    <a:lnTo>
                      <a:pt x="1602" y="2626"/>
                    </a:lnTo>
                    <a:lnTo>
                      <a:pt x="1598" y="2628"/>
                    </a:lnTo>
                    <a:lnTo>
                      <a:pt x="1596" y="2634"/>
                    </a:lnTo>
                    <a:lnTo>
                      <a:pt x="1594" y="2638"/>
                    </a:lnTo>
                    <a:lnTo>
                      <a:pt x="1596" y="2640"/>
                    </a:lnTo>
                    <a:lnTo>
                      <a:pt x="1600" y="2642"/>
                    </a:lnTo>
                    <a:lnTo>
                      <a:pt x="1604" y="2646"/>
                    </a:lnTo>
                    <a:lnTo>
                      <a:pt x="1608" y="2650"/>
                    </a:lnTo>
                    <a:lnTo>
                      <a:pt x="1612" y="2650"/>
                    </a:lnTo>
                    <a:lnTo>
                      <a:pt x="1620" y="2652"/>
                    </a:lnTo>
                    <a:lnTo>
                      <a:pt x="1622" y="2652"/>
                    </a:lnTo>
                    <a:lnTo>
                      <a:pt x="1620" y="2652"/>
                    </a:lnTo>
                    <a:lnTo>
                      <a:pt x="1606" y="2656"/>
                    </a:lnTo>
                    <a:lnTo>
                      <a:pt x="1584" y="2660"/>
                    </a:lnTo>
                    <a:lnTo>
                      <a:pt x="1584" y="2662"/>
                    </a:lnTo>
                    <a:lnTo>
                      <a:pt x="1584" y="2664"/>
                    </a:lnTo>
                    <a:lnTo>
                      <a:pt x="1592" y="2666"/>
                    </a:lnTo>
                    <a:lnTo>
                      <a:pt x="1594" y="2668"/>
                    </a:lnTo>
                    <a:lnTo>
                      <a:pt x="1594" y="2672"/>
                    </a:lnTo>
                    <a:lnTo>
                      <a:pt x="1586" y="2674"/>
                    </a:lnTo>
                    <a:lnTo>
                      <a:pt x="1570" y="2674"/>
                    </a:lnTo>
                    <a:lnTo>
                      <a:pt x="1558" y="2672"/>
                    </a:lnTo>
                    <a:lnTo>
                      <a:pt x="1554" y="2670"/>
                    </a:lnTo>
                    <a:lnTo>
                      <a:pt x="1552" y="2666"/>
                    </a:lnTo>
                    <a:lnTo>
                      <a:pt x="1552" y="2664"/>
                    </a:lnTo>
                    <a:lnTo>
                      <a:pt x="1550" y="2662"/>
                    </a:lnTo>
                    <a:lnTo>
                      <a:pt x="1544" y="2662"/>
                    </a:lnTo>
                    <a:lnTo>
                      <a:pt x="1538" y="2666"/>
                    </a:lnTo>
                    <a:lnTo>
                      <a:pt x="1536" y="2668"/>
                    </a:lnTo>
                    <a:lnTo>
                      <a:pt x="1538" y="2670"/>
                    </a:lnTo>
                    <a:lnTo>
                      <a:pt x="1540" y="2672"/>
                    </a:lnTo>
                    <a:lnTo>
                      <a:pt x="1540" y="2674"/>
                    </a:lnTo>
                    <a:lnTo>
                      <a:pt x="1536" y="2676"/>
                    </a:lnTo>
                    <a:lnTo>
                      <a:pt x="1530" y="2676"/>
                    </a:lnTo>
                    <a:lnTo>
                      <a:pt x="1528" y="2674"/>
                    </a:lnTo>
                    <a:lnTo>
                      <a:pt x="1526" y="2672"/>
                    </a:lnTo>
                    <a:lnTo>
                      <a:pt x="1524" y="2670"/>
                    </a:lnTo>
                    <a:lnTo>
                      <a:pt x="1520" y="2668"/>
                    </a:lnTo>
                    <a:lnTo>
                      <a:pt x="1516" y="2666"/>
                    </a:lnTo>
                    <a:lnTo>
                      <a:pt x="1510" y="2668"/>
                    </a:lnTo>
                    <a:lnTo>
                      <a:pt x="1506" y="2670"/>
                    </a:lnTo>
                    <a:lnTo>
                      <a:pt x="1500" y="2672"/>
                    </a:lnTo>
                    <a:lnTo>
                      <a:pt x="1494" y="2678"/>
                    </a:lnTo>
                    <a:lnTo>
                      <a:pt x="1488" y="2686"/>
                    </a:lnTo>
                    <a:lnTo>
                      <a:pt x="1482" y="2692"/>
                    </a:lnTo>
                    <a:lnTo>
                      <a:pt x="1480" y="2694"/>
                    </a:lnTo>
                    <a:lnTo>
                      <a:pt x="1478" y="2696"/>
                    </a:lnTo>
                    <a:lnTo>
                      <a:pt x="1476" y="2706"/>
                    </a:lnTo>
                    <a:lnTo>
                      <a:pt x="1474" y="2716"/>
                    </a:lnTo>
                    <a:lnTo>
                      <a:pt x="1474" y="2718"/>
                    </a:lnTo>
                    <a:lnTo>
                      <a:pt x="1476" y="2720"/>
                    </a:lnTo>
                    <a:lnTo>
                      <a:pt x="1482" y="2720"/>
                    </a:lnTo>
                    <a:lnTo>
                      <a:pt x="1496" y="2716"/>
                    </a:lnTo>
                    <a:lnTo>
                      <a:pt x="1504" y="2716"/>
                    </a:lnTo>
                    <a:lnTo>
                      <a:pt x="1506" y="2716"/>
                    </a:lnTo>
                    <a:lnTo>
                      <a:pt x="1506" y="2718"/>
                    </a:lnTo>
                    <a:lnTo>
                      <a:pt x="1504" y="2720"/>
                    </a:lnTo>
                    <a:lnTo>
                      <a:pt x="1500" y="2728"/>
                    </a:lnTo>
                    <a:lnTo>
                      <a:pt x="1498" y="2732"/>
                    </a:lnTo>
                    <a:lnTo>
                      <a:pt x="1502" y="2734"/>
                    </a:lnTo>
                    <a:lnTo>
                      <a:pt x="1504" y="2738"/>
                    </a:lnTo>
                    <a:lnTo>
                      <a:pt x="1504" y="2740"/>
                    </a:lnTo>
                    <a:lnTo>
                      <a:pt x="1502" y="2746"/>
                    </a:lnTo>
                    <a:lnTo>
                      <a:pt x="1502" y="2750"/>
                    </a:lnTo>
                    <a:lnTo>
                      <a:pt x="1504" y="2752"/>
                    </a:lnTo>
                    <a:lnTo>
                      <a:pt x="1506" y="2752"/>
                    </a:lnTo>
                    <a:lnTo>
                      <a:pt x="1510" y="2754"/>
                    </a:lnTo>
                    <a:lnTo>
                      <a:pt x="1510" y="2756"/>
                    </a:lnTo>
                    <a:lnTo>
                      <a:pt x="1504" y="2760"/>
                    </a:lnTo>
                    <a:lnTo>
                      <a:pt x="1498" y="2766"/>
                    </a:lnTo>
                    <a:lnTo>
                      <a:pt x="1498" y="2768"/>
                    </a:lnTo>
                    <a:lnTo>
                      <a:pt x="1502" y="2770"/>
                    </a:lnTo>
                    <a:lnTo>
                      <a:pt x="1508" y="2774"/>
                    </a:lnTo>
                    <a:lnTo>
                      <a:pt x="1510" y="2778"/>
                    </a:lnTo>
                    <a:lnTo>
                      <a:pt x="1510" y="2780"/>
                    </a:lnTo>
                    <a:lnTo>
                      <a:pt x="1508" y="2782"/>
                    </a:lnTo>
                    <a:lnTo>
                      <a:pt x="1504" y="2782"/>
                    </a:lnTo>
                    <a:lnTo>
                      <a:pt x="1500" y="2782"/>
                    </a:lnTo>
                    <a:lnTo>
                      <a:pt x="1496" y="2780"/>
                    </a:lnTo>
                    <a:lnTo>
                      <a:pt x="1494" y="2774"/>
                    </a:lnTo>
                    <a:lnTo>
                      <a:pt x="1492" y="2768"/>
                    </a:lnTo>
                    <a:lnTo>
                      <a:pt x="1488" y="2768"/>
                    </a:lnTo>
                    <a:lnTo>
                      <a:pt x="1486" y="2768"/>
                    </a:lnTo>
                    <a:lnTo>
                      <a:pt x="1486" y="2772"/>
                    </a:lnTo>
                    <a:lnTo>
                      <a:pt x="1484" y="2782"/>
                    </a:lnTo>
                    <a:lnTo>
                      <a:pt x="1486" y="2788"/>
                    </a:lnTo>
                    <a:lnTo>
                      <a:pt x="1490" y="2792"/>
                    </a:lnTo>
                    <a:lnTo>
                      <a:pt x="1494" y="2794"/>
                    </a:lnTo>
                    <a:lnTo>
                      <a:pt x="1498" y="2794"/>
                    </a:lnTo>
                    <a:lnTo>
                      <a:pt x="1500" y="2794"/>
                    </a:lnTo>
                    <a:lnTo>
                      <a:pt x="1504" y="2796"/>
                    </a:lnTo>
                    <a:lnTo>
                      <a:pt x="1508" y="2800"/>
                    </a:lnTo>
                    <a:lnTo>
                      <a:pt x="1510" y="2800"/>
                    </a:lnTo>
                    <a:lnTo>
                      <a:pt x="1518" y="2802"/>
                    </a:lnTo>
                    <a:lnTo>
                      <a:pt x="1520" y="2802"/>
                    </a:lnTo>
                    <a:lnTo>
                      <a:pt x="1522" y="2804"/>
                    </a:lnTo>
                    <a:lnTo>
                      <a:pt x="1522" y="2806"/>
                    </a:lnTo>
                    <a:lnTo>
                      <a:pt x="1520" y="2810"/>
                    </a:lnTo>
                    <a:lnTo>
                      <a:pt x="1516" y="2818"/>
                    </a:lnTo>
                    <a:lnTo>
                      <a:pt x="1516" y="2822"/>
                    </a:lnTo>
                    <a:lnTo>
                      <a:pt x="1520" y="2826"/>
                    </a:lnTo>
                    <a:lnTo>
                      <a:pt x="1520" y="2832"/>
                    </a:lnTo>
                    <a:lnTo>
                      <a:pt x="1520" y="2836"/>
                    </a:lnTo>
                    <a:lnTo>
                      <a:pt x="1522" y="2838"/>
                    </a:lnTo>
                    <a:lnTo>
                      <a:pt x="1526" y="2838"/>
                    </a:lnTo>
                    <a:lnTo>
                      <a:pt x="1528" y="2840"/>
                    </a:lnTo>
                    <a:lnTo>
                      <a:pt x="1530" y="2844"/>
                    </a:lnTo>
                    <a:lnTo>
                      <a:pt x="1530" y="2848"/>
                    </a:lnTo>
                    <a:lnTo>
                      <a:pt x="1530" y="2850"/>
                    </a:lnTo>
                    <a:lnTo>
                      <a:pt x="1524" y="2850"/>
                    </a:lnTo>
                    <a:lnTo>
                      <a:pt x="1518" y="2850"/>
                    </a:lnTo>
                    <a:lnTo>
                      <a:pt x="1520" y="2854"/>
                    </a:lnTo>
                    <a:lnTo>
                      <a:pt x="1522" y="2856"/>
                    </a:lnTo>
                    <a:lnTo>
                      <a:pt x="1528" y="2858"/>
                    </a:lnTo>
                    <a:lnTo>
                      <a:pt x="1542" y="2856"/>
                    </a:lnTo>
                    <a:lnTo>
                      <a:pt x="1552" y="2856"/>
                    </a:lnTo>
                    <a:lnTo>
                      <a:pt x="1556" y="2858"/>
                    </a:lnTo>
                    <a:lnTo>
                      <a:pt x="1554" y="2860"/>
                    </a:lnTo>
                    <a:lnTo>
                      <a:pt x="1550" y="2864"/>
                    </a:lnTo>
                    <a:lnTo>
                      <a:pt x="1546" y="2866"/>
                    </a:lnTo>
                    <a:lnTo>
                      <a:pt x="1534" y="2868"/>
                    </a:lnTo>
                    <a:lnTo>
                      <a:pt x="1526" y="2870"/>
                    </a:lnTo>
                    <a:lnTo>
                      <a:pt x="1524" y="2870"/>
                    </a:lnTo>
                    <a:lnTo>
                      <a:pt x="1526" y="2872"/>
                    </a:lnTo>
                    <a:lnTo>
                      <a:pt x="1528" y="2876"/>
                    </a:lnTo>
                    <a:lnTo>
                      <a:pt x="1532" y="2876"/>
                    </a:lnTo>
                    <a:lnTo>
                      <a:pt x="1540" y="2874"/>
                    </a:lnTo>
                    <a:lnTo>
                      <a:pt x="1548" y="2872"/>
                    </a:lnTo>
                    <a:lnTo>
                      <a:pt x="1550" y="2872"/>
                    </a:lnTo>
                    <a:lnTo>
                      <a:pt x="1552" y="2876"/>
                    </a:lnTo>
                    <a:lnTo>
                      <a:pt x="1552" y="2878"/>
                    </a:lnTo>
                    <a:lnTo>
                      <a:pt x="1554" y="2878"/>
                    </a:lnTo>
                    <a:lnTo>
                      <a:pt x="1560" y="2872"/>
                    </a:lnTo>
                    <a:lnTo>
                      <a:pt x="1564" y="2870"/>
                    </a:lnTo>
                    <a:lnTo>
                      <a:pt x="1568" y="2868"/>
                    </a:lnTo>
                    <a:lnTo>
                      <a:pt x="1572" y="2868"/>
                    </a:lnTo>
                    <a:lnTo>
                      <a:pt x="1576" y="2870"/>
                    </a:lnTo>
                    <a:lnTo>
                      <a:pt x="1580" y="2874"/>
                    </a:lnTo>
                    <a:lnTo>
                      <a:pt x="1582" y="2874"/>
                    </a:lnTo>
                    <a:lnTo>
                      <a:pt x="1588" y="2874"/>
                    </a:lnTo>
                    <a:lnTo>
                      <a:pt x="1590" y="2872"/>
                    </a:lnTo>
                    <a:lnTo>
                      <a:pt x="1592" y="2874"/>
                    </a:lnTo>
                    <a:lnTo>
                      <a:pt x="1594" y="2880"/>
                    </a:lnTo>
                    <a:lnTo>
                      <a:pt x="1598" y="2886"/>
                    </a:lnTo>
                    <a:lnTo>
                      <a:pt x="1602" y="2892"/>
                    </a:lnTo>
                    <a:lnTo>
                      <a:pt x="1610" y="2900"/>
                    </a:lnTo>
                    <a:lnTo>
                      <a:pt x="1616" y="2902"/>
                    </a:lnTo>
                    <a:lnTo>
                      <a:pt x="1620" y="2904"/>
                    </a:lnTo>
                    <a:lnTo>
                      <a:pt x="1624" y="2904"/>
                    </a:lnTo>
                    <a:lnTo>
                      <a:pt x="1628" y="2902"/>
                    </a:lnTo>
                    <a:lnTo>
                      <a:pt x="1634" y="2896"/>
                    </a:lnTo>
                    <a:lnTo>
                      <a:pt x="1638" y="2894"/>
                    </a:lnTo>
                    <a:lnTo>
                      <a:pt x="1640" y="2894"/>
                    </a:lnTo>
                    <a:lnTo>
                      <a:pt x="1642" y="2896"/>
                    </a:lnTo>
                    <a:lnTo>
                      <a:pt x="1646" y="2898"/>
                    </a:lnTo>
                    <a:lnTo>
                      <a:pt x="1648" y="2896"/>
                    </a:lnTo>
                    <a:lnTo>
                      <a:pt x="1652" y="2894"/>
                    </a:lnTo>
                    <a:lnTo>
                      <a:pt x="1654" y="2890"/>
                    </a:lnTo>
                    <a:lnTo>
                      <a:pt x="1654" y="2884"/>
                    </a:lnTo>
                    <a:lnTo>
                      <a:pt x="1654" y="2872"/>
                    </a:lnTo>
                    <a:lnTo>
                      <a:pt x="1656" y="2866"/>
                    </a:lnTo>
                    <a:lnTo>
                      <a:pt x="1662" y="2864"/>
                    </a:lnTo>
                    <a:lnTo>
                      <a:pt x="1670" y="2864"/>
                    </a:lnTo>
                    <a:lnTo>
                      <a:pt x="1686" y="2868"/>
                    </a:lnTo>
                    <a:lnTo>
                      <a:pt x="1700" y="2874"/>
                    </a:lnTo>
                    <a:lnTo>
                      <a:pt x="1712" y="2882"/>
                    </a:lnTo>
                    <a:lnTo>
                      <a:pt x="1720" y="2890"/>
                    </a:lnTo>
                    <a:lnTo>
                      <a:pt x="1728" y="2898"/>
                    </a:lnTo>
                    <a:lnTo>
                      <a:pt x="1732" y="2904"/>
                    </a:lnTo>
                    <a:lnTo>
                      <a:pt x="1738" y="2908"/>
                    </a:lnTo>
                    <a:lnTo>
                      <a:pt x="1744" y="2910"/>
                    </a:lnTo>
                    <a:lnTo>
                      <a:pt x="1752" y="2908"/>
                    </a:lnTo>
                    <a:lnTo>
                      <a:pt x="1766" y="2904"/>
                    </a:lnTo>
                    <a:lnTo>
                      <a:pt x="1778" y="2902"/>
                    </a:lnTo>
                    <a:lnTo>
                      <a:pt x="1782" y="2900"/>
                    </a:lnTo>
                    <a:lnTo>
                      <a:pt x="1788" y="2898"/>
                    </a:lnTo>
                    <a:lnTo>
                      <a:pt x="1794" y="2892"/>
                    </a:lnTo>
                    <a:lnTo>
                      <a:pt x="1802" y="2884"/>
                    </a:lnTo>
                    <a:lnTo>
                      <a:pt x="1814" y="2872"/>
                    </a:lnTo>
                    <a:lnTo>
                      <a:pt x="1822" y="2868"/>
                    </a:lnTo>
                    <a:lnTo>
                      <a:pt x="1828" y="2868"/>
                    </a:lnTo>
                    <a:lnTo>
                      <a:pt x="1834" y="2872"/>
                    </a:lnTo>
                    <a:lnTo>
                      <a:pt x="1838" y="2876"/>
                    </a:lnTo>
                    <a:lnTo>
                      <a:pt x="1844" y="2880"/>
                    </a:lnTo>
                    <a:lnTo>
                      <a:pt x="1848" y="2880"/>
                    </a:lnTo>
                    <a:lnTo>
                      <a:pt x="1856" y="2876"/>
                    </a:lnTo>
                    <a:lnTo>
                      <a:pt x="1868" y="2864"/>
                    </a:lnTo>
                    <a:lnTo>
                      <a:pt x="1876" y="2860"/>
                    </a:lnTo>
                    <a:lnTo>
                      <a:pt x="1878" y="2860"/>
                    </a:lnTo>
                    <a:lnTo>
                      <a:pt x="1880" y="2862"/>
                    </a:lnTo>
                    <a:lnTo>
                      <a:pt x="1882" y="2870"/>
                    </a:lnTo>
                    <a:lnTo>
                      <a:pt x="1882" y="2874"/>
                    </a:lnTo>
                    <a:lnTo>
                      <a:pt x="1880" y="2878"/>
                    </a:lnTo>
                    <a:lnTo>
                      <a:pt x="1872" y="2886"/>
                    </a:lnTo>
                    <a:lnTo>
                      <a:pt x="1866" y="2892"/>
                    </a:lnTo>
                    <a:lnTo>
                      <a:pt x="1864" y="2894"/>
                    </a:lnTo>
                    <a:lnTo>
                      <a:pt x="1866" y="2896"/>
                    </a:lnTo>
                    <a:lnTo>
                      <a:pt x="1872" y="2906"/>
                    </a:lnTo>
                    <a:lnTo>
                      <a:pt x="1872" y="2910"/>
                    </a:lnTo>
                    <a:lnTo>
                      <a:pt x="1872" y="2914"/>
                    </a:lnTo>
                    <a:lnTo>
                      <a:pt x="1868" y="2918"/>
                    </a:lnTo>
                    <a:lnTo>
                      <a:pt x="1864" y="2924"/>
                    </a:lnTo>
                    <a:lnTo>
                      <a:pt x="1862" y="2930"/>
                    </a:lnTo>
                    <a:lnTo>
                      <a:pt x="1866" y="2940"/>
                    </a:lnTo>
                    <a:lnTo>
                      <a:pt x="1870" y="2948"/>
                    </a:lnTo>
                    <a:lnTo>
                      <a:pt x="1870" y="2956"/>
                    </a:lnTo>
                    <a:lnTo>
                      <a:pt x="1870" y="2966"/>
                    </a:lnTo>
                    <a:lnTo>
                      <a:pt x="1872" y="2980"/>
                    </a:lnTo>
                    <a:lnTo>
                      <a:pt x="1872" y="2986"/>
                    </a:lnTo>
                    <a:lnTo>
                      <a:pt x="1870" y="2990"/>
                    </a:lnTo>
                    <a:lnTo>
                      <a:pt x="1866" y="2996"/>
                    </a:lnTo>
                    <a:lnTo>
                      <a:pt x="1860" y="3000"/>
                    </a:lnTo>
                    <a:lnTo>
                      <a:pt x="1858" y="3006"/>
                    </a:lnTo>
                    <a:lnTo>
                      <a:pt x="1858" y="3012"/>
                    </a:lnTo>
                    <a:lnTo>
                      <a:pt x="1858" y="3020"/>
                    </a:lnTo>
                    <a:lnTo>
                      <a:pt x="1856" y="3020"/>
                    </a:lnTo>
                    <a:lnTo>
                      <a:pt x="1854" y="3024"/>
                    </a:lnTo>
                    <a:lnTo>
                      <a:pt x="1850" y="3034"/>
                    </a:lnTo>
                    <a:lnTo>
                      <a:pt x="1848" y="3044"/>
                    </a:lnTo>
                    <a:lnTo>
                      <a:pt x="1846" y="3050"/>
                    </a:lnTo>
                    <a:lnTo>
                      <a:pt x="1842" y="3054"/>
                    </a:lnTo>
                    <a:lnTo>
                      <a:pt x="1838" y="3064"/>
                    </a:lnTo>
                    <a:lnTo>
                      <a:pt x="1824" y="3108"/>
                    </a:lnTo>
                    <a:lnTo>
                      <a:pt x="1818" y="3130"/>
                    </a:lnTo>
                    <a:lnTo>
                      <a:pt x="1814" y="3144"/>
                    </a:lnTo>
                    <a:lnTo>
                      <a:pt x="1806" y="3154"/>
                    </a:lnTo>
                    <a:lnTo>
                      <a:pt x="1800" y="3160"/>
                    </a:lnTo>
                    <a:lnTo>
                      <a:pt x="1768" y="3170"/>
                    </a:lnTo>
                    <a:lnTo>
                      <a:pt x="1764" y="3170"/>
                    </a:lnTo>
                    <a:lnTo>
                      <a:pt x="1760" y="3166"/>
                    </a:lnTo>
                    <a:lnTo>
                      <a:pt x="1756" y="3164"/>
                    </a:lnTo>
                    <a:lnTo>
                      <a:pt x="1754" y="3166"/>
                    </a:lnTo>
                    <a:lnTo>
                      <a:pt x="1748" y="3168"/>
                    </a:lnTo>
                    <a:lnTo>
                      <a:pt x="1744" y="3170"/>
                    </a:lnTo>
                    <a:lnTo>
                      <a:pt x="1740" y="3170"/>
                    </a:lnTo>
                    <a:lnTo>
                      <a:pt x="1734" y="3168"/>
                    </a:lnTo>
                    <a:lnTo>
                      <a:pt x="1728" y="3164"/>
                    </a:lnTo>
                    <a:lnTo>
                      <a:pt x="1726" y="3162"/>
                    </a:lnTo>
                    <a:lnTo>
                      <a:pt x="1724" y="3162"/>
                    </a:lnTo>
                    <a:lnTo>
                      <a:pt x="1724" y="3164"/>
                    </a:lnTo>
                    <a:lnTo>
                      <a:pt x="1724" y="3168"/>
                    </a:lnTo>
                    <a:lnTo>
                      <a:pt x="1720" y="3170"/>
                    </a:lnTo>
                    <a:lnTo>
                      <a:pt x="1734" y="3232"/>
                    </a:lnTo>
                    <a:lnTo>
                      <a:pt x="1734" y="3230"/>
                    </a:lnTo>
                    <a:lnTo>
                      <a:pt x="1738" y="3232"/>
                    </a:lnTo>
                    <a:lnTo>
                      <a:pt x="1738" y="3236"/>
                    </a:lnTo>
                    <a:lnTo>
                      <a:pt x="1738" y="3242"/>
                    </a:lnTo>
                    <a:lnTo>
                      <a:pt x="1740" y="3252"/>
                    </a:lnTo>
                    <a:lnTo>
                      <a:pt x="1744" y="3260"/>
                    </a:lnTo>
                    <a:lnTo>
                      <a:pt x="1750" y="3266"/>
                    </a:lnTo>
                    <a:lnTo>
                      <a:pt x="1754" y="3272"/>
                    </a:lnTo>
                    <a:lnTo>
                      <a:pt x="1758" y="3278"/>
                    </a:lnTo>
                    <a:lnTo>
                      <a:pt x="1760" y="3288"/>
                    </a:lnTo>
                    <a:lnTo>
                      <a:pt x="1762" y="3300"/>
                    </a:lnTo>
                    <a:lnTo>
                      <a:pt x="1766" y="3306"/>
                    </a:lnTo>
                    <a:lnTo>
                      <a:pt x="1770" y="3312"/>
                    </a:lnTo>
                    <a:lnTo>
                      <a:pt x="1784" y="3328"/>
                    </a:lnTo>
                    <a:lnTo>
                      <a:pt x="1792" y="3340"/>
                    </a:lnTo>
                    <a:lnTo>
                      <a:pt x="1796" y="3344"/>
                    </a:lnTo>
                    <a:lnTo>
                      <a:pt x="1800" y="3346"/>
                    </a:lnTo>
                    <a:lnTo>
                      <a:pt x="1802" y="3344"/>
                    </a:lnTo>
                    <a:lnTo>
                      <a:pt x="1804" y="3340"/>
                    </a:lnTo>
                    <a:lnTo>
                      <a:pt x="1810" y="3328"/>
                    </a:lnTo>
                    <a:lnTo>
                      <a:pt x="1812" y="3314"/>
                    </a:lnTo>
                    <a:lnTo>
                      <a:pt x="1816" y="3292"/>
                    </a:lnTo>
                    <a:lnTo>
                      <a:pt x="1830" y="3254"/>
                    </a:lnTo>
                    <a:lnTo>
                      <a:pt x="1832" y="3250"/>
                    </a:lnTo>
                    <a:lnTo>
                      <a:pt x="1832" y="3256"/>
                    </a:lnTo>
                    <a:lnTo>
                      <a:pt x="1832" y="3260"/>
                    </a:lnTo>
                    <a:lnTo>
                      <a:pt x="1826" y="3286"/>
                    </a:lnTo>
                    <a:lnTo>
                      <a:pt x="1826" y="3296"/>
                    </a:lnTo>
                    <a:lnTo>
                      <a:pt x="1826" y="3302"/>
                    </a:lnTo>
                    <a:lnTo>
                      <a:pt x="1822" y="3312"/>
                    </a:lnTo>
                    <a:lnTo>
                      <a:pt x="1818" y="3328"/>
                    </a:lnTo>
                    <a:lnTo>
                      <a:pt x="1818" y="3330"/>
                    </a:lnTo>
                    <a:lnTo>
                      <a:pt x="1824" y="3328"/>
                    </a:lnTo>
                    <a:lnTo>
                      <a:pt x="1828" y="3326"/>
                    </a:lnTo>
                    <a:lnTo>
                      <a:pt x="1834" y="3326"/>
                    </a:lnTo>
                    <a:lnTo>
                      <a:pt x="1838" y="3328"/>
                    </a:lnTo>
                    <a:lnTo>
                      <a:pt x="1840" y="3330"/>
                    </a:lnTo>
                    <a:lnTo>
                      <a:pt x="1848" y="3340"/>
                    </a:lnTo>
                    <a:lnTo>
                      <a:pt x="1864" y="3372"/>
                    </a:lnTo>
                    <a:lnTo>
                      <a:pt x="1880" y="3406"/>
                    </a:lnTo>
                    <a:lnTo>
                      <a:pt x="1888" y="3418"/>
                    </a:lnTo>
                    <a:lnTo>
                      <a:pt x="1896" y="3428"/>
                    </a:lnTo>
                    <a:lnTo>
                      <a:pt x="1900" y="3434"/>
                    </a:lnTo>
                    <a:lnTo>
                      <a:pt x="1900" y="3440"/>
                    </a:lnTo>
                    <a:lnTo>
                      <a:pt x="1902" y="3444"/>
                    </a:lnTo>
                    <a:lnTo>
                      <a:pt x="1908" y="3450"/>
                    </a:lnTo>
                    <a:lnTo>
                      <a:pt x="1916" y="3458"/>
                    </a:lnTo>
                    <a:lnTo>
                      <a:pt x="1922" y="3470"/>
                    </a:lnTo>
                    <a:lnTo>
                      <a:pt x="1926" y="3482"/>
                    </a:lnTo>
                    <a:lnTo>
                      <a:pt x="1926" y="3486"/>
                    </a:lnTo>
                    <a:lnTo>
                      <a:pt x="1924" y="3492"/>
                    </a:lnTo>
                    <a:lnTo>
                      <a:pt x="1922" y="3496"/>
                    </a:lnTo>
                    <a:lnTo>
                      <a:pt x="1924" y="3502"/>
                    </a:lnTo>
                    <a:lnTo>
                      <a:pt x="1926" y="3506"/>
                    </a:lnTo>
                    <a:lnTo>
                      <a:pt x="1928" y="3512"/>
                    </a:lnTo>
                    <a:lnTo>
                      <a:pt x="1938" y="3522"/>
                    </a:lnTo>
                    <a:lnTo>
                      <a:pt x="1944" y="3526"/>
                    </a:lnTo>
                    <a:lnTo>
                      <a:pt x="1952" y="3528"/>
                    </a:lnTo>
                    <a:lnTo>
                      <a:pt x="1958" y="3532"/>
                    </a:lnTo>
                    <a:lnTo>
                      <a:pt x="1964" y="3538"/>
                    </a:lnTo>
                    <a:lnTo>
                      <a:pt x="1970" y="3548"/>
                    </a:lnTo>
                    <a:lnTo>
                      <a:pt x="1976" y="3560"/>
                    </a:lnTo>
                    <a:lnTo>
                      <a:pt x="1988" y="3586"/>
                    </a:lnTo>
                    <a:lnTo>
                      <a:pt x="1996" y="3610"/>
                    </a:lnTo>
                    <a:lnTo>
                      <a:pt x="1998" y="3620"/>
                    </a:lnTo>
                    <a:lnTo>
                      <a:pt x="1998" y="3626"/>
                    </a:lnTo>
                    <a:lnTo>
                      <a:pt x="1998" y="3632"/>
                    </a:lnTo>
                    <a:lnTo>
                      <a:pt x="1996" y="3636"/>
                    </a:lnTo>
                    <a:lnTo>
                      <a:pt x="1994" y="3638"/>
                    </a:lnTo>
                    <a:lnTo>
                      <a:pt x="1992" y="3642"/>
                    </a:lnTo>
                    <a:lnTo>
                      <a:pt x="1994" y="3648"/>
                    </a:lnTo>
                    <a:lnTo>
                      <a:pt x="1996" y="3656"/>
                    </a:lnTo>
                    <a:lnTo>
                      <a:pt x="2000" y="3664"/>
                    </a:lnTo>
                    <a:lnTo>
                      <a:pt x="2000" y="3668"/>
                    </a:lnTo>
                    <a:lnTo>
                      <a:pt x="1998" y="3670"/>
                    </a:lnTo>
                    <a:lnTo>
                      <a:pt x="1998" y="3672"/>
                    </a:lnTo>
                    <a:lnTo>
                      <a:pt x="1996" y="3674"/>
                    </a:lnTo>
                    <a:lnTo>
                      <a:pt x="1996" y="3676"/>
                    </a:lnTo>
                    <a:lnTo>
                      <a:pt x="2004" y="3690"/>
                    </a:lnTo>
                    <a:lnTo>
                      <a:pt x="2014" y="3706"/>
                    </a:lnTo>
                    <a:lnTo>
                      <a:pt x="2020" y="3716"/>
                    </a:lnTo>
                    <a:lnTo>
                      <a:pt x="2026" y="3722"/>
                    </a:lnTo>
                    <a:lnTo>
                      <a:pt x="2036" y="3726"/>
                    </a:lnTo>
                    <a:lnTo>
                      <a:pt x="2042" y="3730"/>
                    </a:lnTo>
                    <a:lnTo>
                      <a:pt x="2048" y="3734"/>
                    </a:lnTo>
                    <a:lnTo>
                      <a:pt x="2058" y="3744"/>
                    </a:lnTo>
                    <a:lnTo>
                      <a:pt x="2064" y="3758"/>
                    </a:lnTo>
                    <a:lnTo>
                      <a:pt x="2072" y="3770"/>
                    </a:lnTo>
                    <a:lnTo>
                      <a:pt x="2078" y="3778"/>
                    </a:lnTo>
                    <a:lnTo>
                      <a:pt x="2082" y="3782"/>
                    </a:lnTo>
                    <a:lnTo>
                      <a:pt x="2084" y="3786"/>
                    </a:lnTo>
                    <a:lnTo>
                      <a:pt x="2084" y="3796"/>
                    </a:lnTo>
                    <a:lnTo>
                      <a:pt x="2086" y="3804"/>
                    </a:lnTo>
                    <a:lnTo>
                      <a:pt x="2088" y="3810"/>
                    </a:lnTo>
                    <a:lnTo>
                      <a:pt x="2092" y="3816"/>
                    </a:lnTo>
                    <a:lnTo>
                      <a:pt x="2094" y="3824"/>
                    </a:lnTo>
                    <a:lnTo>
                      <a:pt x="2096" y="3830"/>
                    </a:lnTo>
                    <a:lnTo>
                      <a:pt x="2098" y="3836"/>
                    </a:lnTo>
                    <a:lnTo>
                      <a:pt x="2108" y="3848"/>
                    </a:lnTo>
                    <a:lnTo>
                      <a:pt x="2120" y="3862"/>
                    </a:lnTo>
                    <a:lnTo>
                      <a:pt x="2124" y="3870"/>
                    </a:lnTo>
                    <a:lnTo>
                      <a:pt x="2126" y="3878"/>
                    </a:lnTo>
                    <a:lnTo>
                      <a:pt x="2128" y="3884"/>
                    </a:lnTo>
                    <a:lnTo>
                      <a:pt x="2130" y="3886"/>
                    </a:lnTo>
                    <a:lnTo>
                      <a:pt x="2134" y="3886"/>
                    </a:lnTo>
                    <a:lnTo>
                      <a:pt x="2138" y="3888"/>
                    </a:lnTo>
                    <a:lnTo>
                      <a:pt x="2140" y="3892"/>
                    </a:lnTo>
                    <a:lnTo>
                      <a:pt x="2144" y="3902"/>
                    </a:lnTo>
                    <a:lnTo>
                      <a:pt x="2146" y="3918"/>
                    </a:lnTo>
                    <a:lnTo>
                      <a:pt x="2148" y="3936"/>
                    </a:lnTo>
                    <a:lnTo>
                      <a:pt x="2146" y="3944"/>
                    </a:lnTo>
                    <a:lnTo>
                      <a:pt x="2142" y="3952"/>
                    </a:lnTo>
                    <a:lnTo>
                      <a:pt x="2142" y="3954"/>
                    </a:lnTo>
                    <a:lnTo>
                      <a:pt x="2142" y="3958"/>
                    </a:lnTo>
                    <a:lnTo>
                      <a:pt x="2144" y="3964"/>
                    </a:lnTo>
                    <a:lnTo>
                      <a:pt x="2146" y="3968"/>
                    </a:lnTo>
                    <a:lnTo>
                      <a:pt x="2146" y="3972"/>
                    </a:lnTo>
                    <a:lnTo>
                      <a:pt x="2144" y="3974"/>
                    </a:lnTo>
                    <a:lnTo>
                      <a:pt x="2140" y="3976"/>
                    </a:lnTo>
                    <a:lnTo>
                      <a:pt x="2142" y="3980"/>
                    </a:lnTo>
                    <a:lnTo>
                      <a:pt x="2146" y="3982"/>
                    </a:lnTo>
                    <a:lnTo>
                      <a:pt x="2148" y="3986"/>
                    </a:lnTo>
                    <a:lnTo>
                      <a:pt x="2150" y="3988"/>
                    </a:lnTo>
                    <a:lnTo>
                      <a:pt x="2150" y="3996"/>
                    </a:lnTo>
                    <a:lnTo>
                      <a:pt x="2152" y="4000"/>
                    </a:lnTo>
                    <a:lnTo>
                      <a:pt x="2154" y="4008"/>
                    </a:lnTo>
                    <a:lnTo>
                      <a:pt x="2156" y="4020"/>
                    </a:lnTo>
                    <a:lnTo>
                      <a:pt x="2158" y="4034"/>
                    </a:lnTo>
                    <a:lnTo>
                      <a:pt x="2162" y="4044"/>
                    </a:lnTo>
                    <a:lnTo>
                      <a:pt x="2166" y="4054"/>
                    </a:lnTo>
                    <a:lnTo>
                      <a:pt x="2166" y="4058"/>
                    </a:lnTo>
                    <a:lnTo>
                      <a:pt x="2166" y="4064"/>
                    </a:lnTo>
                    <a:lnTo>
                      <a:pt x="2164" y="4072"/>
                    </a:lnTo>
                    <a:lnTo>
                      <a:pt x="2166" y="4076"/>
                    </a:lnTo>
                    <a:lnTo>
                      <a:pt x="2168" y="4082"/>
                    </a:lnTo>
                    <a:lnTo>
                      <a:pt x="2172" y="4092"/>
                    </a:lnTo>
                    <a:lnTo>
                      <a:pt x="2176" y="4100"/>
                    </a:lnTo>
                    <a:lnTo>
                      <a:pt x="2178" y="4102"/>
                    </a:lnTo>
                    <a:lnTo>
                      <a:pt x="2180" y="4102"/>
                    </a:lnTo>
                    <a:lnTo>
                      <a:pt x="2184" y="4100"/>
                    </a:lnTo>
                    <a:lnTo>
                      <a:pt x="2186" y="4102"/>
                    </a:lnTo>
                    <a:lnTo>
                      <a:pt x="2190" y="4104"/>
                    </a:lnTo>
                    <a:lnTo>
                      <a:pt x="2196" y="4108"/>
                    </a:lnTo>
                    <a:lnTo>
                      <a:pt x="2200" y="4106"/>
                    </a:lnTo>
                    <a:lnTo>
                      <a:pt x="2204" y="4104"/>
                    </a:lnTo>
                    <a:lnTo>
                      <a:pt x="2208" y="4104"/>
                    </a:lnTo>
                    <a:lnTo>
                      <a:pt x="2212" y="4104"/>
                    </a:lnTo>
                    <a:lnTo>
                      <a:pt x="2214" y="4102"/>
                    </a:lnTo>
                    <a:lnTo>
                      <a:pt x="2218" y="4098"/>
                    </a:lnTo>
                    <a:lnTo>
                      <a:pt x="2226" y="4098"/>
                    </a:lnTo>
                    <a:lnTo>
                      <a:pt x="2232" y="4100"/>
                    </a:lnTo>
                    <a:lnTo>
                      <a:pt x="2236" y="4098"/>
                    </a:lnTo>
                    <a:lnTo>
                      <a:pt x="2238" y="4096"/>
                    </a:lnTo>
                    <a:lnTo>
                      <a:pt x="2240" y="4094"/>
                    </a:lnTo>
                    <a:lnTo>
                      <a:pt x="2242" y="4090"/>
                    </a:lnTo>
                    <a:lnTo>
                      <a:pt x="2244" y="4088"/>
                    </a:lnTo>
                    <a:lnTo>
                      <a:pt x="2248" y="4088"/>
                    </a:lnTo>
                    <a:lnTo>
                      <a:pt x="2252" y="4086"/>
                    </a:lnTo>
                    <a:lnTo>
                      <a:pt x="2254" y="4084"/>
                    </a:lnTo>
                    <a:lnTo>
                      <a:pt x="2258" y="4074"/>
                    </a:lnTo>
                    <a:lnTo>
                      <a:pt x="2262" y="4070"/>
                    </a:lnTo>
                    <a:lnTo>
                      <a:pt x="2266" y="4068"/>
                    </a:lnTo>
                    <a:lnTo>
                      <a:pt x="2274" y="4066"/>
                    </a:lnTo>
                    <a:lnTo>
                      <a:pt x="2284" y="4066"/>
                    </a:lnTo>
                    <a:lnTo>
                      <a:pt x="2300" y="4066"/>
                    </a:lnTo>
                    <a:lnTo>
                      <a:pt x="2312" y="4062"/>
                    </a:lnTo>
                    <a:lnTo>
                      <a:pt x="2324" y="4058"/>
                    </a:lnTo>
                    <a:lnTo>
                      <a:pt x="2334" y="4050"/>
                    </a:lnTo>
                    <a:lnTo>
                      <a:pt x="2348" y="4038"/>
                    </a:lnTo>
                    <a:lnTo>
                      <a:pt x="2356" y="4036"/>
                    </a:lnTo>
                    <a:lnTo>
                      <a:pt x="2364" y="4036"/>
                    </a:lnTo>
                    <a:lnTo>
                      <a:pt x="2370" y="4038"/>
                    </a:lnTo>
                    <a:lnTo>
                      <a:pt x="2374" y="4038"/>
                    </a:lnTo>
                    <a:lnTo>
                      <a:pt x="2382" y="4034"/>
                    </a:lnTo>
                    <a:lnTo>
                      <a:pt x="2390" y="4028"/>
                    </a:lnTo>
                    <a:lnTo>
                      <a:pt x="2398" y="4020"/>
                    </a:lnTo>
                    <a:lnTo>
                      <a:pt x="2406" y="4010"/>
                    </a:lnTo>
                    <a:lnTo>
                      <a:pt x="2416" y="4002"/>
                    </a:lnTo>
                    <a:lnTo>
                      <a:pt x="2426" y="3998"/>
                    </a:lnTo>
                    <a:lnTo>
                      <a:pt x="2432" y="3996"/>
                    </a:lnTo>
                    <a:lnTo>
                      <a:pt x="2438" y="3998"/>
                    </a:lnTo>
                    <a:lnTo>
                      <a:pt x="2442" y="3998"/>
                    </a:lnTo>
                    <a:lnTo>
                      <a:pt x="2446" y="3996"/>
                    </a:lnTo>
                    <a:lnTo>
                      <a:pt x="2452" y="3992"/>
                    </a:lnTo>
                    <a:lnTo>
                      <a:pt x="2462" y="3986"/>
                    </a:lnTo>
                    <a:lnTo>
                      <a:pt x="2468" y="3982"/>
                    </a:lnTo>
                    <a:lnTo>
                      <a:pt x="2480" y="3978"/>
                    </a:lnTo>
                    <a:lnTo>
                      <a:pt x="2500" y="3972"/>
                    </a:lnTo>
                    <a:lnTo>
                      <a:pt x="2506" y="3968"/>
                    </a:lnTo>
                    <a:lnTo>
                      <a:pt x="2510" y="3966"/>
                    </a:lnTo>
                    <a:lnTo>
                      <a:pt x="2520" y="3962"/>
                    </a:lnTo>
                    <a:lnTo>
                      <a:pt x="2526" y="3960"/>
                    </a:lnTo>
                    <a:lnTo>
                      <a:pt x="2528" y="3954"/>
                    </a:lnTo>
                    <a:lnTo>
                      <a:pt x="2528" y="3942"/>
                    </a:lnTo>
                    <a:lnTo>
                      <a:pt x="2528" y="3934"/>
                    </a:lnTo>
                    <a:lnTo>
                      <a:pt x="2532" y="3926"/>
                    </a:lnTo>
                    <a:lnTo>
                      <a:pt x="2542" y="3916"/>
                    </a:lnTo>
                    <a:lnTo>
                      <a:pt x="2562" y="3906"/>
                    </a:lnTo>
                    <a:lnTo>
                      <a:pt x="2566" y="3902"/>
                    </a:lnTo>
                    <a:lnTo>
                      <a:pt x="2572" y="3902"/>
                    </a:lnTo>
                    <a:lnTo>
                      <a:pt x="2578" y="3902"/>
                    </a:lnTo>
                    <a:lnTo>
                      <a:pt x="2584" y="3902"/>
                    </a:lnTo>
                    <a:lnTo>
                      <a:pt x="2586" y="3900"/>
                    </a:lnTo>
                    <a:lnTo>
                      <a:pt x="2594" y="3894"/>
                    </a:lnTo>
                    <a:lnTo>
                      <a:pt x="2600" y="3892"/>
                    </a:lnTo>
                    <a:lnTo>
                      <a:pt x="2606" y="3890"/>
                    </a:lnTo>
                    <a:lnTo>
                      <a:pt x="2614" y="3888"/>
                    </a:lnTo>
                    <a:lnTo>
                      <a:pt x="2624" y="3890"/>
                    </a:lnTo>
                    <a:lnTo>
                      <a:pt x="2630" y="3890"/>
                    </a:lnTo>
                    <a:lnTo>
                      <a:pt x="2634" y="3890"/>
                    </a:lnTo>
                    <a:lnTo>
                      <a:pt x="2638" y="3888"/>
                    </a:lnTo>
                    <a:lnTo>
                      <a:pt x="2642" y="3886"/>
                    </a:lnTo>
                    <a:lnTo>
                      <a:pt x="2646" y="3878"/>
                    </a:lnTo>
                    <a:lnTo>
                      <a:pt x="2650" y="3868"/>
                    </a:lnTo>
                    <a:lnTo>
                      <a:pt x="2654" y="3858"/>
                    </a:lnTo>
                    <a:lnTo>
                      <a:pt x="2658" y="3850"/>
                    </a:lnTo>
                    <a:lnTo>
                      <a:pt x="2664" y="3844"/>
                    </a:lnTo>
                    <a:lnTo>
                      <a:pt x="2670" y="3842"/>
                    </a:lnTo>
                    <a:lnTo>
                      <a:pt x="2676" y="3842"/>
                    </a:lnTo>
                    <a:lnTo>
                      <a:pt x="2690" y="3840"/>
                    </a:lnTo>
                    <a:lnTo>
                      <a:pt x="2698" y="3836"/>
                    </a:lnTo>
                    <a:lnTo>
                      <a:pt x="2702" y="3830"/>
                    </a:lnTo>
                    <a:lnTo>
                      <a:pt x="2704" y="3822"/>
                    </a:lnTo>
                    <a:lnTo>
                      <a:pt x="2708" y="3814"/>
                    </a:lnTo>
                    <a:lnTo>
                      <a:pt x="2712" y="3806"/>
                    </a:lnTo>
                    <a:lnTo>
                      <a:pt x="2720" y="3798"/>
                    </a:lnTo>
                    <a:lnTo>
                      <a:pt x="2734" y="3794"/>
                    </a:lnTo>
                    <a:lnTo>
                      <a:pt x="2746" y="3790"/>
                    </a:lnTo>
                    <a:lnTo>
                      <a:pt x="2752" y="3786"/>
                    </a:lnTo>
                    <a:lnTo>
                      <a:pt x="2754" y="3782"/>
                    </a:lnTo>
                    <a:lnTo>
                      <a:pt x="2752" y="3776"/>
                    </a:lnTo>
                    <a:lnTo>
                      <a:pt x="2750" y="3768"/>
                    </a:lnTo>
                    <a:lnTo>
                      <a:pt x="2750" y="3758"/>
                    </a:lnTo>
                    <a:lnTo>
                      <a:pt x="2750" y="3746"/>
                    </a:lnTo>
                    <a:lnTo>
                      <a:pt x="2754" y="3730"/>
                    </a:lnTo>
                    <a:lnTo>
                      <a:pt x="2760" y="3716"/>
                    </a:lnTo>
                    <a:lnTo>
                      <a:pt x="2764" y="3710"/>
                    </a:lnTo>
                    <a:lnTo>
                      <a:pt x="2768" y="3712"/>
                    </a:lnTo>
                    <a:lnTo>
                      <a:pt x="2770" y="3714"/>
                    </a:lnTo>
                    <a:lnTo>
                      <a:pt x="2772" y="3718"/>
                    </a:lnTo>
                    <a:lnTo>
                      <a:pt x="2776" y="3720"/>
                    </a:lnTo>
                    <a:lnTo>
                      <a:pt x="2780" y="3716"/>
                    </a:lnTo>
                    <a:lnTo>
                      <a:pt x="2786" y="3704"/>
                    </a:lnTo>
                    <a:lnTo>
                      <a:pt x="2792" y="3692"/>
                    </a:lnTo>
                    <a:lnTo>
                      <a:pt x="2796" y="3684"/>
                    </a:lnTo>
                    <a:lnTo>
                      <a:pt x="2806" y="3674"/>
                    </a:lnTo>
                    <a:lnTo>
                      <a:pt x="2816" y="3664"/>
                    </a:lnTo>
                    <a:lnTo>
                      <a:pt x="2820" y="3656"/>
                    </a:lnTo>
                    <a:lnTo>
                      <a:pt x="2824" y="3644"/>
                    </a:lnTo>
                    <a:lnTo>
                      <a:pt x="2830" y="3628"/>
                    </a:lnTo>
                    <a:lnTo>
                      <a:pt x="2834" y="3618"/>
                    </a:lnTo>
                    <a:lnTo>
                      <a:pt x="2834" y="3616"/>
                    </a:lnTo>
                    <a:lnTo>
                      <a:pt x="2832" y="3614"/>
                    </a:lnTo>
                    <a:lnTo>
                      <a:pt x="2822" y="3608"/>
                    </a:lnTo>
                    <a:close/>
                    <a:moveTo>
                      <a:pt x="2468" y="3400"/>
                    </a:moveTo>
                    <a:lnTo>
                      <a:pt x="2468" y="3400"/>
                    </a:lnTo>
                    <a:lnTo>
                      <a:pt x="2470" y="3400"/>
                    </a:lnTo>
                    <a:lnTo>
                      <a:pt x="2468" y="3400"/>
                    </a:lnTo>
                    <a:close/>
                    <a:moveTo>
                      <a:pt x="1836" y="3098"/>
                    </a:moveTo>
                    <a:lnTo>
                      <a:pt x="1836" y="3098"/>
                    </a:lnTo>
                    <a:lnTo>
                      <a:pt x="1838" y="3094"/>
                    </a:lnTo>
                    <a:lnTo>
                      <a:pt x="1842" y="3094"/>
                    </a:lnTo>
                    <a:lnTo>
                      <a:pt x="1838" y="3094"/>
                    </a:lnTo>
                    <a:lnTo>
                      <a:pt x="1836" y="3098"/>
                    </a:lnTo>
                    <a:close/>
                    <a:moveTo>
                      <a:pt x="1856" y="3100"/>
                    </a:moveTo>
                    <a:lnTo>
                      <a:pt x="1856" y="3100"/>
                    </a:lnTo>
                    <a:lnTo>
                      <a:pt x="1856" y="3102"/>
                    </a:lnTo>
                    <a:lnTo>
                      <a:pt x="1856" y="3100"/>
                    </a:lnTo>
                    <a:lnTo>
                      <a:pt x="1856" y="3090"/>
                    </a:lnTo>
                    <a:lnTo>
                      <a:pt x="1858" y="3084"/>
                    </a:lnTo>
                    <a:lnTo>
                      <a:pt x="1860" y="3082"/>
                    </a:lnTo>
                    <a:lnTo>
                      <a:pt x="1858" y="3084"/>
                    </a:lnTo>
                    <a:lnTo>
                      <a:pt x="1856" y="3090"/>
                    </a:lnTo>
                    <a:lnTo>
                      <a:pt x="1856" y="3100"/>
                    </a:lnTo>
                    <a:close/>
                  </a:path>
                </a:pathLst>
              </a:custGeom>
              <a:grpFill/>
              <a:ln w="6350">
                <a:solidFill>
                  <a:srgbClr val="12162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61" name="Freeform 6156">
                <a:extLst>
                  <a:ext uri="{FF2B5EF4-FFF2-40B4-BE49-F238E27FC236}">
                    <a16:creationId xmlns:a16="http://schemas.microsoft.com/office/drawing/2014/main" id="{332F8587-6C5A-49C1-A990-F206393573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67524" y="879407"/>
                <a:ext cx="3719699" cy="3473100"/>
              </a:xfrm>
              <a:custGeom>
                <a:avLst/>
                <a:gdLst>
                  <a:gd name="T0" fmla="*/ 334096 w 5856"/>
                  <a:gd name="T1" fmla="*/ 341505 h 5472"/>
                  <a:gd name="T2" fmla="*/ 374746 w 5856"/>
                  <a:gd name="T3" fmla="*/ 60938 h 5472"/>
                  <a:gd name="T4" fmla="*/ 2452998 w 5856"/>
                  <a:gd name="T5" fmla="*/ 316114 h 5472"/>
                  <a:gd name="T6" fmla="*/ 3177084 w 5856"/>
                  <a:gd name="T7" fmla="*/ 608108 h 5472"/>
                  <a:gd name="T8" fmla="*/ 2139228 w 5856"/>
                  <a:gd name="T9" fmla="*/ 481154 h 5472"/>
                  <a:gd name="T10" fmla="*/ 256606 w 5856"/>
                  <a:gd name="T11" fmla="*/ 559865 h 5472"/>
                  <a:gd name="T12" fmla="*/ 48272 w 5856"/>
                  <a:gd name="T13" fmla="*/ 76172 h 5472"/>
                  <a:gd name="T14" fmla="*/ 461128 w 5856"/>
                  <a:gd name="T15" fmla="*/ 11426 h 5472"/>
                  <a:gd name="T16" fmla="*/ 438262 w 5856"/>
                  <a:gd name="T17" fmla="*/ 78711 h 5472"/>
                  <a:gd name="T18" fmla="*/ 1814025 w 5856"/>
                  <a:gd name="T19" fmla="*/ 3336340 h 5472"/>
                  <a:gd name="T20" fmla="*/ 2066820 w 5856"/>
                  <a:gd name="T21" fmla="*/ 2794248 h 5472"/>
                  <a:gd name="T22" fmla="*/ 2090956 w 5856"/>
                  <a:gd name="T23" fmla="*/ 2845030 h 5472"/>
                  <a:gd name="T24" fmla="*/ 2021088 w 5856"/>
                  <a:gd name="T25" fmla="*/ 2668564 h 5472"/>
                  <a:gd name="T26" fmla="*/ 2068090 w 5856"/>
                  <a:gd name="T27" fmla="*/ 2759971 h 5472"/>
                  <a:gd name="T28" fmla="*/ 2012196 w 5856"/>
                  <a:gd name="T29" fmla="*/ 2762510 h 5472"/>
                  <a:gd name="T30" fmla="*/ 2125255 w 5856"/>
                  <a:gd name="T31" fmla="*/ 3088781 h 5472"/>
                  <a:gd name="T32" fmla="*/ 2097307 w 5856"/>
                  <a:gd name="T33" fmla="*/ 1976667 h 5472"/>
                  <a:gd name="T34" fmla="*/ 2010925 w 5856"/>
                  <a:gd name="T35" fmla="*/ 3324914 h 5472"/>
                  <a:gd name="T36" fmla="*/ 2102389 w 5856"/>
                  <a:gd name="T37" fmla="*/ 1863679 h 5472"/>
                  <a:gd name="T38" fmla="*/ 1256352 w 5856"/>
                  <a:gd name="T39" fmla="*/ 2824717 h 5472"/>
                  <a:gd name="T40" fmla="*/ 1637450 w 5856"/>
                  <a:gd name="T41" fmla="*/ 2959288 h 5472"/>
                  <a:gd name="T42" fmla="*/ 1636179 w 5856"/>
                  <a:gd name="T43" fmla="*/ 3313488 h 5472"/>
                  <a:gd name="T44" fmla="*/ 1580285 w 5856"/>
                  <a:gd name="T45" fmla="*/ 3222082 h 5472"/>
                  <a:gd name="T46" fmla="*/ 1342734 w 5856"/>
                  <a:gd name="T47" fmla="*/ 2956749 h 5472"/>
                  <a:gd name="T48" fmla="*/ 5081 w 5856"/>
                  <a:gd name="T49" fmla="*/ 3446790 h 5472"/>
                  <a:gd name="T50" fmla="*/ 2179879 w 5856"/>
                  <a:gd name="T51" fmla="*/ 2182332 h 5472"/>
                  <a:gd name="T52" fmla="*/ 2291667 w 5856"/>
                  <a:gd name="T53" fmla="*/ 2007136 h 5472"/>
                  <a:gd name="T54" fmla="*/ 1948679 w 5856"/>
                  <a:gd name="T55" fmla="*/ 3044347 h 5472"/>
                  <a:gd name="T56" fmla="*/ 1984248 w 5856"/>
                  <a:gd name="T57" fmla="*/ 3100206 h 5472"/>
                  <a:gd name="T58" fmla="*/ 1942328 w 5856"/>
                  <a:gd name="T59" fmla="*/ 2744736 h 5472"/>
                  <a:gd name="T60" fmla="*/ 2132876 w 5856"/>
                  <a:gd name="T61" fmla="*/ 3114171 h 5472"/>
                  <a:gd name="T62" fmla="*/ 2483486 w 5856"/>
                  <a:gd name="T63" fmla="*/ 1744342 h 5472"/>
                  <a:gd name="T64" fmla="*/ 2336129 w 5856"/>
                  <a:gd name="T65" fmla="*/ 1971589 h 5472"/>
                  <a:gd name="T66" fmla="*/ 2107470 w 5856"/>
                  <a:gd name="T67" fmla="*/ 1984284 h 5472"/>
                  <a:gd name="T68" fmla="*/ 2536840 w 5856"/>
                  <a:gd name="T69" fmla="*/ 1350786 h 5472"/>
                  <a:gd name="T70" fmla="*/ 2451728 w 5856"/>
                  <a:gd name="T71" fmla="*/ 1727838 h 5472"/>
                  <a:gd name="T72" fmla="*/ 2022358 w 5856"/>
                  <a:gd name="T73" fmla="*/ 2660947 h 5472"/>
                  <a:gd name="T74" fmla="*/ 1906759 w 5856"/>
                  <a:gd name="T75" fmla="*/ 2780283 h 5472"/>
                  <a:gd name="T76" fmla="*/ 2087145 w 5856"/>
                  <a:gd name="T77" fmla="*/ 2730772 h 5472"/>
                  <a:gd name="T78" fmla="*/ 1878811 w 5856"/>
                  <a:gd name="T79" fmla="*/ 2870420 h 5472"/>
                  <a:gd name="T80" fmla="*/ 1669208 w 5856"/>
                  <a:gd name="T81" fmla="*/ 3111632 h 5472"/>
                  <a:gd name="T82" fmla="*/ 2046494 w 5856"/>
                  <a:gd name="T83" fmla="*/ 2306747 h 5472"/>
                  <a:gd name="T84" fmla="*/ 3226627 w 5856"/>
                  <a:gd name="T85" fmla="*/ 603030 h 5472"/>
                  <a:gd name="T86" fmla="*/ 2160824 w 5856"/>
                  <a:gd name="T87" fmla="*/ 505275 h 5472"/>
                  <a:gd name="T88" fmla="*/ 1448171 w 5856"/>
                  <a:gd name="T89" fmla="*/ 275489 h 5472"/>
                  <a:gd name="T90" fmla="*/ 899390 w 5856"/>
                  <a:gd name="T91" fmla="*/ 483693 h 5472"/>
                  <a:gd name="T92" fmla="*/ 736789 w 5856"/>
                  <a:gd name="T93" fmla="*/ 700784 h 5472"/>
                  <a:gd name="T94" fmla="*/ 137195 w 5856"/>
                  <a:gd name="T95" fmla="*/ 684280 h 5472"/>
                  <a:gd name="T96" fmla="*/ 415396 w 5856"/>
                  <a:gd name="T97" fmla="*/ 2273739 h 5472"/>
                  <a:gd name="T98" fmla="*/ 814279 w 5856"/>
                  <a:gd name="T99" fmla="*/ 2748545 h 5472"/>
                  <a:gd name="T100" fmla="*/ 1185214 w 5856"/>
                  <a:gd name="T101" fmla="*/ 2338485 h 5472"/>
                  <a:gd name="T102" fmla="*/ 1393547 w 5856"/>
                  <a:gd name="T103" fmla="*/ 2695225 h 5472"/>
                  <a:gd name="T104" fmla="*/ 1451982 w 5856"/>
                  <a:gd name="T105" fmla="*/ 2856456 h 5472"/>
                  <a:gd name="T106" fmla="*/ 1629828 w 5856"/>
                  <a:gd name="T107" fmla="*/ 2740928 h 5472"/>
                  <a:gd name="T108" fmla="*/ 1744157 w 5856"/>
                  <a:gd name="T109" fmla="*/ 2391805 h 5472"/>
                  <a:gd name="T110" fmla="*/ 1933435 w 5856"/>
                  <a:gd name="T111" fmla="*/ 2254696 h 5472"/>
                  <a:gd name="T112" fmla="*/ 1986789 w 5856"/>
                  <a:gd name="T113" fmla="*/ 2059187 h 5472"/>
                  <a:gd name="T114" fmla="*/ 1905488 w 5856"/>
                  <a:gd name="T115" fmla="*/ 1812897 h 5472"/>
                  <a:gd name="T116" fmla="*/ 2103659 w 5856"/>
                  <a:gd name="T117" fmla="*/ 1858600 h 5472"/>
                  <a:gd name="T118" fmla="*/ 2129066 w 5856"/>
                  <a:gd name="T119" fmla="*/ 1809089 h 5472"/>
                  <a:gd name="T120" fmla="*/ 2413618 w 5856"/>
                  <a:gd name="T121" fmla="*/ 1277153 h 5472"/>
                  <a:gd name="T122" fmla="*/ 3003049 w 5856"/>
                  <a:gd name="T123" fmla="*/ 983890 h 5472"/>
                  <a:gd name="T124" fmla="*/ 3079269 w 5856"/>
                  <a:gd name="T125" fmla="*/ 1027054 h 547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5856"/>
                  <a:gd name="T190" fmla="*/ 0 h 5472"/>
                  <a:gd name="T191" fmla="*/ 5856 w 5856"/>
                  <a:gd name="T192" fmla="*/ 5472 h 547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5856" h="5472">
                    <a:moveTo>
                      <a:pt x="1912" y="64"/>
                    </a:moveTo>
                    <a:lnTo>
                      <a:pt x="1912" y="64"/>
                    </a:lnTo>
                    <a:lnTo>
                      <a:pt x="1910" y="60"/>
                    </a:lnTo>
                    <a:lnTo>
                      <a:pt x="1902" y="58"/>
                    </a:lnTo>
                    <a:lnTo>
                      <a:pt x="1882" y="54"/>
                    </a:lnTo>
                    <a:lnTo>
                      <a:pt x="1862" y="54"/>
                    </a:lnTo>
                    <a:lnTo>
                      <a:pt x="1854" y="56"/>
                    </a:lnTo>
                    <a:lnTo>
                      <a:pt x="1850" y="60"/>
                    </a:lnTo>
                    <a:lnTo>
                      <a:pt x="1850" y="62"/>
                    </a:lnTo>
                    <a:lnTo>
                      <a:pt x="1852" y="64"/>
                    </a:lnTo>
                    <a:lnTo>
                      <a:pt x="1858" y="68"/>
                    </a:lnTo>
                    <a:lnTo>
                      <a:pt x="1868" y="70"/>
                    </a:lnTo>
                    <a:lnTo>
                      <a:pt x="1880" y="70"/>
                    </a:lnTo>
                    <a:lnTo>
                      <a:pt x="1902" y="68"/>
                    </a:lnTo>
                    <a:lnTo>
                      <a:pt x="1908" y="66"/>
                    </a:lnTo>
                    <a:lnTo>
                      <a:pt x="1912" y="64"/>
                    </a:lnTo>
                    <a:close/>
                    <a:moveTo>
                      <a:pt x="1078" y="706"/>
                    </a:moveTo>
                    <a:lnTo>
                      <a:pt x="1078" y="706"/>
                    </a:lnTo>
                    <a:lnTo>
                      <a:pt x="1094" y="702"/>
                    </a:lnTo>
                    <a:lnTo>
                      <a:pt x="1100" y="700"/>
                    </a:lnTo>
                    <a:lnTo>
                      <a:pt x="1104" y="698"/>
                    </a:lnTo>
                    <a:lnTo>
                      <a:pt x="1104" y="694"/>
                    </a:lnTo>
                    <a:lnTo>
                      <a:pt x="1104" y="690"/>
                    </a:lnTo>
                    <a:lnTo>
                      <a:pt x="1102" y="684"/>
                    </a:lnTo>
                    <a:lnTo>
                      <a:pt x="1094" y="678"/>
                    </a:lnTo>
                    <a:lnTo>
                      <a:pt x="1082" y="674"/>
                    </a:lnTo>
                    <a:lnTo>
                      <a:pt x="1070" y="674"/>
                    </a:lnTo>
                    <a:lnTo>
                      <a:pt x="1058" y="676"/>
                    </a:lnTo>
                    <a:lnTo>
                      <a:pt x="1048" y="682"/>
                    </a:lnTo>
                    <a:lnTo>
                      <a:pt x="1040" y="688"/>
                    </a:lnTo>
                    <a:lnTo>
                      <a:pt x="1036" y="694"/>
                    </a:lnTo>
                    <a:lnTo>
                      <a:pt x="1036" y="700"/>
                    </a:lnTo>
                    <a:lnTo>
                      <a:pt x="1040" y="704"/>
                    </a:lnTo>
                    <a:lnTo>
                      <a:pt x="1048" y="708"/>
                    </a:lnTo>
                    <a:lnTo>
                      <a:pt x="1060" y="708"/>
                    </a:lnTo>
                    <a:lnTo>
                      <a:pt x="1078" y="706"/>
                    </a:lnTo>
                    <a:close/>
                    <a:moveTo>
                      <a:pt x="1928" y="154"/>
                    </a:moveTo>
                    <a:lnTo>
                      <a:pt x="1928" y="154"/>
                    </a:lnTo>
                    <a:lnTo>
                      <a:pt x="1914" y="152"/>
                    </a:lnTo>
                    <a:lnTo>
                      <a:pt x="1902" y="154"/>
                    </a:lnTo>
                    <a:lnTo>
                      <a:pt x="1894" y="156"/>
                    </a:lnTo>
                    <a:lnTo>
                      <a:pt x="1890" y="160"/>
                    </a:lnTo>
                    <a:lnTo>
                      <a:pt x="1890" y="164"/>
                    </a:lnTo>
                    <a:lnTo>
                      <a:pt x="1894" y="168"/>
                    </a:lnTo>
                    <a:lnTo>
                      <a:pt x="1900" y="172"/>
                    </a:lnTo>
                    <a:lnTo>
                      <a:pt x="1910" y="176"/>
                    </a:lnTo>
                    <a:lnTo>
                      <a:pt x="1920" y="178"/>
                    </a:lnTo>
                    <a:lnTo>
                      <a:pt x="1926" y="180"/>
                    </a:lnTo>
                    <a:lnTo>
                      <a:pt x="1932" y="186"/>
                    </a:lnTo>
                    <a:lnTo>
                      <a:pt x="1934" y="188"/>
                    </a:lnTo>
                    <a:lnTo>
                      <a:pt x="1938" y="190"/>
                    </a:lnTo>
                    <a:lnTo>
                      <a:pt x="1956" y="188"/>
                    </a:lnTo>
                    <a:lnTo>
                      <a:pt x="1982" y="180"/>
                    </a:lnTo>
                    <a:lnTo>
                      <a:pt x="1996" y="174"/>
                    </a:lnTo>
                    <a:lnTo>
                      <a:pt x="2000" y="172"/>
                    </a:lnTo>
                    <a:lnTo>
                      <a:pt x="2000" y="170"/>
                    </a:lnTo>
                    <a:lnTo>
                      <a:pt x="1998" y="168"/>
                    </a:lnTo>
                    <a:lnTo>
                      <a:pt x="1994" y="166"/>
                    </a:lnTo>
                    <a:lnTo>
                      <a:pt x="1982" y="162"/>
                    </a:lnTo>
                    <a:lnTo>
                      <a:pt x="1964" y="158"/>
                    </a:lnTo>
                    <a:lnTo>
                      <a:pt x="1928" y="154"/>
                    </a:lnTo>
                    <a:close/>
                    <a:moveTo>
                      <a:pt x="526" y="138"/>
                    </a:moveTo>
                    <a:lnTo>
                      <a:pt x="526" y="138"/>
                    </a:lnTo>
                    <a:lnTo>
                      <a:pt x="532" y="144"/>
                    </a:lnTo>
                    <a:lnTo>
                      <a:pt x="538" y="148"/>
                    </a:lnTo>
                    <a:lnTo>
                      <a:pt x="552" y="152"/>
                    </a:lnTo>
                    <a:lnTo>
                      <a:pt x="558" y="154"/>
                    </a:lnTo>
                    <a:lnTo>
                      <a:pt x="562" y="152"/>
                    </a:lnTo>
                    <a:lnTo>
                      <a:pt x="564" y="150"/>
                    </a:lnTo>
                    <a:lnTo>
                      <a:pt x="564" y="146"/>
                    </a:lnTo>
                    <a:lnTo>
                      <a:pt x="564" y="142"/>
                    </a:lnTo>
                    <a:lnTo>
                      <a:pt x="568" y="140"/>
                    </a:lnTo>
                    <a:lnTo>
                      <a:pt x="572" y="136"/>
                    </a:lnTo>
                    <a:lnTo>
                      <a:pt x="582" y="136"/>
                    </a:lnTo>
                    <a:lnTo>
                      <a:pt x="600" y="134"/>
                    </a:lnTo>
                    <a:lnTo>
                      <a:pt x="604" y="132"/>
                    </a:lnTo>
                    <a:lnTo>
                      <a:pt x="606" y="130"/>
                    </a:lnTo>
                    <a:lnTo>
                      <a:pt x="604" y="128"/>
                    </a:lnTo>
                    <a:lnTo>
                      <a:pt x="598" y="126"/>
                    </a:lnTo>
                    <a:lnTo>
                      <a:pt x="580" y="122"/>
                    </a:lnTo>
                    <a:lnTo>
                      <a:pt x="556" y="120"/>
                    </a:lnTo>
                    <a:lnTo>
                      <a:pt x="534" y="122"/>
                    </a:lnTo>
                    <a:lnTo>
                      <a:pt x="526" y="124"/>
                    </a:lnTo>
                    <a:lnTo>
                      <a:pt x="522" y="126"/>
                    </a:lnTo>
                    <a:lnTo>
                      <a:pt x="522" y="132"/>
                    </a:lnTo>
                    <a:lnTo>
                      <a:pt x="526" y="138"/>
                    </a:lnTo>
                    <a:close/>
                    <a:moveTo>
                      <a:pt x="658" y="948"/>
                    </a:moveTo>
                    <a:lnTo>
                      <a:pt x="658" y="948"/>
                    </a:lnTo>
                    <a:lnTo>
                      <a:pt x="658" y="944"/>
                    </a:lnTo>
                    <a:lnTo>
                      <a:pt x="656" y="942"/>
                    </a:lnTo>
                    <a:lnTo>
                      <a:pt x="644" y="936"/>
                    </a:lnTo>
                    <a:lnTo>
                      <a:pt x="628" y="926"/>
                    </a:lnTo>
                    <a:lnTo>
                      <a:pt x="620" y="920"/>
                    </a:lnTo>
                    <a:lnTo>
                      <a:pt x="612" y="912"/>
                    </a:lnTo>
                    <a:lnTo>
                      <a:pt x="602" y="904"/>
                    </a:lnTo>
                    <a:lnTo>
                      <a:pt x="594" y="904"/>
                    </a:lnTo>
                    <a:lnTo>
                      <a:pt x="588" y="906"/>
                    </a:lnTo>
                    <a:lnTo>
                      <a:pt x="582" y="908"/>
                    </a:lnTo>
                    <a:lnTo>
                      <a:pt x="580" y="910"/>
                    </a:lnTo>
                    <a:lnTo>
                      <a:pt x="580" y="912"/>
                    </a:lnTo>
                    <a:lnTo>
                      <a:pt x="582" y="916"/>
                    </a:lnTo>
                    <a:lnTo>
                      <a:pt x="584" y="920"/>
                    </a:lnTo>
                    <a:lnTo>
                      <a:pt x="582" y="920"/>
                    </a:lnTo>
                    <a:lnTo>
                      <a:pt x="578" y="918"/>
                    </a:lnTo>
                    <a:lnTo>
                      <a:pt x="576" y="918"/>
                    </a:lnTo>
                    <a:lnTo>
                      <a:pt x="574" y="920"/>
                    </a:lnTo>
                    <a:lnTo>
                      <a:pt x="576" y="924"/>
                    </a:lnTo>
                    <a:lnTo>
                      <a:pt x="580" y="930"/>
                    </a:lnTo>
                    <a:lnTo>
                      <a:pt x="588" y="940"/>
                    </a:lnTo>
                    <a:lnTo>
                      <a:pt x="594" y="944"/>
                    </a:lnTo>
                    <a:lnTo>
                      <a:pt x="596" y="946"/>
                    </a:lnTo>
                    <a:lnTo>
                      <a:pt x="600" y="944"/>
                    </a:lnTo>
                    <a:lnTo>
                      <a:pt x="600" y="942"/>
                    </a:lnTo>
                    <a:lnTo>
                      <a:pt x="604" y="942"/>
                    </a:lnTo>
                    <a:lnTo>
                      <a:pt x="610" y="942"/>
                    </a:lnTo>
                    <a:lnTo>
                      <a:pt x="618" y="946"/>
                    </a:lnTo>
                    <a:lnTo>
                      <a:pt x="620" y="948"/>
                    </a:lnTo>
                    <a:lnTo>
                      <a:pt x="620" y="952"/>
                    </a:lnTo>
                    <a:lnTo>
                      <a:pt x="620" y="956"/>
                    </a:lnTo>
                    <a:lnTo>
                      <a:pt x="624" y="958"/>
                    </a:lnTo>
                    <a:lnTo>
                      <a:pt x="638" y="956"/>
                    </a:lnTo>
                    <a:lnTo>
                      <a:pt x="652" y="954"/>
                    </a:lnTo>
                    <a:lnTo>
                      <a:pt x="656" y="950"/>
                    </a:lnTo>
                    <a:lnTo>
                      <a:pt x="658" y="948"/>
                    </a:lnTo>
                    <a:close/>
                    <a:moveTo>
                      <a:pt x="768" y="460"/>
                    </a:moveTo>
                    <a:lnTo>
                      <a:pt x="768" y="460"/>
                    </a:lnTo>
                    <a:lnTo>
                      <a:pt x="752" y="466"/>
                    </a:lnTo>
                    <a:lnTo>
                      <a:pt x="742" y="468"/>
                    </a:lnTo>
                    <a:lnTo>
                      <a:pt x="736" y="468"/>
                    </a:lnTo>
                    <a:lnTo>
                      <a:pt x="732" y="466"/>
                    </a:lnTo>
                    <a:lnTo>
                      <a:pt x="728" y="462"/>
                    </a:lnTo>
                    <a:lnTo>
                      <a:pt x="722" y="460"/>
                    </a:lnTo>
                    <a:lnTo>
                      <a:pt x="712" y="458"/>
                    </a:lnTo>
                    <a:lnTo>
                      <a:pt x="698" y="460"/>
                    </a:lnTo>
                    <a:lnTo>
                      <a:pt x="682" y="462"/>
                    </a:lnTo>
                    <a:lnTo>
                      <a:pt x="674" y="464"/>
                    </a:lnTo>
                    <a:lnTo>
                      <a:pt x="672" y="468"/>
                    </a:lnTo>
                    <a:lnTo>
                      <a:pt x="672" y="470"/>
                    </a:lnTo>
                    <a:lnTo>
                      <a:pt x="674" y="474"/>
                    </a:lnTo>
                    <a:lnTo>
                      <a:pt x="674" y="476"/>
                    </a:lnTo>
                    <a:lnTo>
                      <a:pt x="672" y="478"/>
                    </a:lnTo>
                    <a:lnTo>
                      <a:pt x="664" y="476"/>
                    </a:lnTo>
                    <a:lnTo>
                      <a:pt x="652" y="478"/>
                    </a:lnTo>
                    <a:lnTo>
                      <a:pt x="636" y="480"/>
                    </a:lnTo>
                    <a:lnTo>
                      <a:pt x="620" y="484"/>
                    </a:lnTo>
                    <a:lnTo>
                      <a:pt x="602" y="492"/>
                    </a:lnTo>
                    <a:lnTo>
                      <a:pt x="584" y="500"/>
                    </a:lnTo>
                    <a:lnTo>
                      <a:pt x="568" y="508"/>
                    </a:lnTo>
                    <a:lnTo>
                      <a:pt x="554" y="518"/>
                    </a:lnTo>
                    <a:lnTo>
                      <a:pt x="544" y="528"/>
                    </a:lnTo>
                    <a:lnTo>
                      <a:pt x="538" y="536"/>
                    </a:lnTo>
                    <a:lnTo>
                      <a:pt x="532" y="538"/>
                    </a:lnTo>
                    <a:lnTo>
                      <a:pt x="528" y="538"/>
                    </a:lnTo>
                    <a:lnTo>
                      <a:pt x="526" y="538"/>
                    </a:lnTo>
                    <a:lnTo>
                      <a:pt x="524" y="536"/>
                    </a:lnTo>
                    <a:lnTo>
                      <a:pt x="520" y="534"/>
                    </a:lnTo>
                    <a:lnTo>
                      <a:pt x="514" y="536"/>
                    </a:lnTo>
                    <a:lnTo>
                      <a:pt x="506" y="542"/>
                    </a:lnTo>
                    <a:lnTo>
                      <a:pt x="498" y="548"/>
                    </a:lnTo>
                    <a:lnTo>
                      <a:pt x="494" y="550"/>
                    </a:lnTo>
                    <a:lnTo>
                      <a:pt x="490" y="548"/>
                    </a:lnTo>
                    <a:lnTo>
                      <a:pt x="488" y="546"/>
                    </a:lnTo>
                    <a:lnTo>
                      <a:pt x="488" y="544"/>
                    </a:lnTo>
                    <a:lnTo>
                      <a:pt x="484" y="542"/>
                    </a:lnTo>
                    <a:lnTo>
                      <a:pt x="480" y="542"/>
                    </a:lnTo>
                    <a:lnTo>
                      <a:pt x="474" y="546"/>
                    </a:lnTo>
                    <a:lnTo>
                      <a:pt x="470" y="550"/>
                    </a:lnTo>
                    <a:lnTo>
                      <a:pt x="468" y="554"/>
                    </a:lnTo>
                    <a:lnTo>
                      <a:pt x="470" y="558"/>
                    </a:lnTo>
                    <a:lnTo>
                      <a:pt x="474" y="560"/>
                    </a:lnTo>
                    <a:lnTo>
                      <a:pt x="480" y="564"/>
                    </a:lnTo>
                    <a:lnTo>
                      <a:pt x="480" y="568"/>
                    </a:lnTo>
                    <a:lnTo>
                      <a:pt x="476" y="570"/>
                    </a:lnTo>
                    <a:lnTo>
                      <a:pt x="472" y="572"/>
                    </a:lnTo>
                    <a:lnTo>
                      <a:pt x="470" y="576"/>
                    </a:lnTo>
                    <a:lnTo>
                      <a:pt x="472" y="578"/>
                    </a:lnTo>
                    <a:lnTo>
                      <a:pt x="476" y="580"/>
                    </a:lnTo>
                    <a:lnTo>
                      <a:pt x="478" y="582"/>
                    </a:lnTo>
                    <a:lnTo>
                      <a:pt x="478" y="584"/>
                    </a:lnTo>
                    <a:lnTo>
                      <a:pt x="476" y="586"/>
                    </a:lnTo>
                    <a:lnTo>
                      <a:pt x="468" y="586"/>
                    </a:lnTo>
                    <a:lnTo>
                      <a:pt x="460" y="588"/>
                    </a:lnTo>
                    <a:lnTo>
                      <a:pt x="454" y="594"/>
                    </a:lnTo>
                    <a:lnTo>
                      <a:pt x="450" y="600"/>
                    </a:lnTo>
                    <a:lnTo>
                      <a:pt x="446" y="606"/>
                    </a:lnTo>
                    <a:lnTo>
                      <a:pt x="442" y="614"/>
                    </a:lnTo>
                    <a:lnTo>
                      <a:pt x="436" y="622"/>
                    </a:lnTo>
                    <a:lnTo>
                      <a:pt x="426" y="630"/>
                    </a:lnTo>
                    <a:lnTo>
                      <a:pt x="414" y="636"/>
                    </a:lnTo>
                    <a:lnTo>
                      <a:pt x="390" y="648"/>
                    </a:lnTo>
                    <a:lnTo>
                      <a:pt x="384" y="654"/>
                    </a:lnTo>
                    <a:lnTo>
                      <a:pt x="380" y="658"/>
                    </a:lnTo>
                    <a:lnTo>
                      <a:pt x="380" y="662"/>
                    </a:lnTo>
                    <a:lnTo>
                      <a:pt x="382" y="666"/>
                    </a:lnTo>
                    <a:lnTo>
                      <a:pt x="390" y="666"/>
                    </a:lnTo>
                    <a:lnTo>
                      <a:pt x="400" y="666"/>
                    </a:lnTo>
                    <a:lnTo>
                      <a:pt x="408" y="668"/>
                    </a:lnTo>
                    <a:lnTo>
                      <a:pt x="410" y="670"/>
                    </a:lnTo>
                    <a:lnTo>
                      <a:pt x="408" y="674"/>
                    </a:lnTo>
                    <a:lnTo>
                      <a:pt x="406" y="678"/>
                    </a:lnTo>
                    <a:lnTo>
                      <a:pt x="402" y="680"/>
                    </a:lnTo>
                    <a:lnTo>
                      <a:pt x="402" y="684"/>
                    </a:lnTo>
                    <a:lnTo>
                      <a:pt x="406" y="684"/>
                    </a:lnTo>
                    <a:lnTo>
                      <a:pt x="416" y="682"/>
                    </a:lnTo>
                    <a:lnTo>
                      <a:pt x="438" y="676"/>
                    </a:lnTo>
                    <a:lnTo>
                      <a:pt x="446" y="676"/>
                    </a:lnTo>
                    <a:lnTo>
                      <a:pt x="454" y="676"/>
                    </a:lnTo>
                    <a:lnTo>
                      <a:pt x="460" y="678"/>
                    </a:lnTo>
                    <a:lnTo>
                      <a:pt x="466" y="682"/>
                    </a:lnTo>
                    <a:lnTo>
                      <a:pt x="486" y="692"/>
                    </a:lnTo>
                    <a:lnTo>
                      <a:pt x="496" y="696"/>
                    </a:lnTo>
                    <a:lnTo>
                      <a:pt x="508" y="694"/>
                    </a:lnTo>
                    <a:lnTo>
                      <a:pt x="514" y="692"/>
                    </a:lnTo>
                    <a:lnTo>
                      <a:pt x="518" y="690"/>
                    </a:lnTo>
                    <a:lnTo>
                      <a:pt x="522" y="686"/>
                    </a:lnTo>
                    <a:lnTo>
                      <a:pt x="524" y="680"/>
                    </a:lnTo>
                    <a:lnTo>
                      <a:pt x="526" y="674"/>
                    </a:lnTo>
                    <a:lnTo>
                      <a:pt x="528" y="672"/>
                    </a:lnTo>
                    <a:lnTo>
                      <a:pt x="538" y="670"/>
                    </a:lnTo>
                    <a:lnTo>
                      <a:pt x="542" y="668"/>
                    </a:lnTo>
                    <a:lnTo>
                      <a:pt x="546" y="664"/>
                    </a:lnTo>
                    <a:lnTo>
                      <a:pt x="550" y="660"/>
                    </a:lnTo>
                    <a:lnTo>
                      <a:pt x="554" y="650"/>
                    </a:lnTo>
                    <a:lnTo>
                      <a:pt x="558" y="640"/>
                    </a:lnTo>
                    <a:lnTo>
                      <a:pt x="562" y="634"/>
                    </a:lnTo>
                    <a:lnTo>
                      <a:pt x="566" y="630"/>
                    </a:lnTo>
                    <a:lnTo>
                      <a:pt x="572" y="628"/>
                    </a:lnTo>
                    <a:lnTo>
                      <a:pt x="580" y="624"/>
                    </a:lnTo>
                    <a:lnTo>
                      <a:pt x="584" y="622"/>
                    </a:lnTo>
                    <a:lnTo>
                      <a:pt x="586" y="616"/>
                    </a:lnTo>
                    <a:lnTo>
                      <a:pt x="588" y="606"/>
                    </a:lnTo>
                    <a:lnTo>
                      <a:pt x="590" y="602"/>
                    </a:lnTo>
                    <a:lnTo>
                      <a:pt x="594" y="600"/>
                    </a:lnTo>
                    <a:lnTo>
                      <a:pt x="610" y="594"/>
                    </a:lnTo>
                    <a:lnTo>
                      <a:pt x="638" y="584"/>
                    </a:lnTo>
                    <a:lnTo>
                      <a:pt x="652" y="578"/>
                    </a:lnTo>
                    <a:lnTo>
                      <a:pt x="658" y="572"/>
                    </a:lnTo>
                    <a:lnTo>
                      <a:pt x="662" y="568"/>
                    </a:lnTo>
                    <a:lnTo>
                      <a:pt x="664" y="564"/>
                    </a:lnTo>
                    <a:lnTo>
                      <a:pt x="668" y="558"/>
                    </a:lnTo>
                    <a:lnTo>
                      <a:pt x="674" y="552"/>
                    </a:lnTo>
                    <a:lnTo>
                      <a:pt x="688" y="544"/>
                    </a:lnTo>
                    <a:lnTo>
                      <a:pt x="712" y="534"/>
                    </a:lnTo>
                    <a:lnTo>
                      <a:pt x="744" y="522"/>
                    </a:lnTo>
                    <a:lnTo>
                      <a:pt x="778" y="512"/>
                    </a:lnTo>
                    <a:lnTo>
                      <a:pt x="854" y="492"/>
                    </a:lnTo>
                    <a:lnTo>
                      <a:pt x="924" y="474"/>
                    </a:lnTo>
                    <a:lnTo>
                      <a:pt x="956" y="464"/>
                    </a:lnTo>
                    <a:lnTo>
                      <a:pt x="980" y="454"/>
                    </a:lnTo>
                    <a:lnTo>
                      <a:pt x="990" y="448"/>
                    </a:lnTo>
                    <a:lnTo>
                      <a:pt x="998" y="444"/>
                    </a:lnTo>
                    <a:lnTo>
                      <a:pt x="1002" y="438"/>
                    </a:lnTo>
                    <a:lnTo>
                      <a:pt x="1002" y="432"/>
                    </a:lnTo>
                    <a:lnTo>
                      <a:pt x="1002" y="428"/>
                    </a:lnTo>
                    <a:lnTo>
                      <a:pt x="1000" y="424"/>
                    </a:lnTo>
                    <a:lnTo>
                      <a:pt x="996" y="420"/>
                    </a:lnTo>
                    <a:lnTo>
                      <a:pt x="990" y="416"/>
                    </a:lnTo>
                    <a:lnTo>
                      <a:pt x="974" y="410"/>
                    </a:lnTo>
                    <a:lnTo>
                      <a:pt x="954" y="406"/>
                    </a:lnTo>
                    <a:lnTo>
                      <a:pt x="932" y="408"/>
                    </a:lnTo>
                    <a:lnTo>
                      <a:pt x="908" y="412"/>
                    </a:lnTo>
                    <a:lnTo>
                      <a:pt x="878" y="422"/>
                    </a:lnTo>
                    <a:lnTo>
                      <a:pt x="874" y="426"/>
                    </a:lnTo>
                    <a:lnTo>
                      <a:pt x="870" y="428"/>
                    </a:lnTo>
                    <a:lnTo>
                      <a:pt x="868" y="430"/>
                    </a:lnTo>
                    <a:lnTo>
                      <a:pt x="864" y="434"/>
                    </a:lnTo>
                    <a:lnTo>
                      <a:pt x="856" y="438"/>
                    </a:lnTo>
                    <a:lnTo>
                      <a:pt x="842" y="444"/>
                    </a:lnTo>
                    <a:lnTo>
                      <a:pt x="818" y="450"/>
                    </a:lnTo>
                    <a:lnTo>
                      <a:pt x="808" y="450"/>
                    </a:lnTo>
                    <a:lnTo>
                      <a:pt x="798" y="452"/>
                    </a:lnTo>
                    <a:lnTo>
                      <a:pt x="768" y="460"/>
                    </a:lnTo>
                    <a:close/>
                    <a:moveTo>
                      <a:pt x="484" y="70"/>
                    </a:moveTo>
                    <a:lnTo>
                      <a:pt x="484" y="70"/>
                    </a:lnTo>
                    <a:lnTo>
                      <a:pt x="482" y="70"/>
                    </a:lnTo>
                    <a:lnTo>
                      <a:pt x="484" y="70"/>
                    </a:lnTo>
                    <a:lnTo>
                      <a:pt x="490" y="72"/>
                    </a:lnTo>
                    <a:lnTo>
                      <a:pt x="500" y="74"/>
                    </a:lnTo>
                    <a:lnTo>
                      <a:pt x="510" y="78"/>
                    </a:lnTo>
                    <a:lnTo>
                      <a:pt x="528" y="86"/>
                    </a:lnTo>
                    <a:lnTo>
                      <a:pt x="538" y="86"/>
                    </a:lnTo>
                    <a:lnTo>
                      <a:pt x="554" y="86"/>
                    </a:lnTo>
                    <a:lnTo>
                      <a:pt x="568" y="86"/>
                    </a:lnTo>
                    <a:lnTo>
                      <a:pt x="568" y="84"/>
                    </a:lnTo>
                    <a:lnTo>
                      <a:pt x="566" y="82"/>
                    </a:lnTo>
                    <a:lnTo>
                      <a:pt x="544" y="76"/>
                    </a:lnTo>
                    <a:lnTo>
                      <a:pt x="530" y="72"/>
                    </a:lnTo>
                    <a:lnTo>
                      <a:pt x="512" y="70"/>
                    </a:lnTo>
                    <a:lnTo>
                      <a:pt x="496" y="68"/>
                    </a:lnTo>
                    <a:lnTo>
                      <a:pt x="484" y="70"/>
                    </a:lnTo>
                    <a:close/>
                    <a:moveTo>
                      <a:pt x="542" y="114"/>
                    </a:moveTo>
                    <a:lnTo>
                      <a:pt x="542" y="114"/>
                    </a:lnTo>
                    <a:lnTo>
                      <a:pt x="554" y="116"/>
                    </a:lnTo>
                    <a:lnTo>
                      <a:pt x="558" y="114"/>
                    </a:lnTo>
                    <a:lnTo>
                      <a:pt x="560" y="112"/>
                    </a:lnTo>
                    <a:lnTo>
                      <a:pt x="560" y="110"/>
                    </a:lnTo>
                    <a:lnTo>
                      <a:pt x="560" y="108"/>
                    </a:lnTo>
                    <a:lnTo>
                      <a:pt x="554" y="106"/>
                    </a:lnTo>
                    <a:lnTo>
                      <a:pt x="542" y="106"/>
                    </a:lnTo>
                    <a:lnTo>
                      <a:pt x="532" y="108"/>
                    </a:lnTo>
                    <a:lnTo>
                      <a:pt x="530" y="110"/>
                    </a:lnTo>
                    <a:lnTo>
                      <a:pt x="532" y="112"/>
                    </a:lnTo>
                    <a:lnTo>
                      <a:pt x="534" y="114"/>
                    </a:lnTo>
                    <a:lnTo>
                      <a:pt x="542" y="114"/>
                    </a:lnTo>
                    <a:close/>
                    <a:moveTo>
                      <a:pt x="590" y="96"/>
                    </a:moveTo>
                    <a:lnTo>
                      <a:pt x="590" y="96"/>
                    </a:lnTo>
                    <a:lnTo>
                      <a:pt x="596" y="94"/>
                    </a:lnTo>
                    <a:lnTo>
                      <a:pt x="598" y="92"/>
                    </a:lnTo>
                    <a:lnTo>
                      <a:pt x="598" y="90"/>
                    </a:lnTo>
                    <a:lnTo>
                      <a:pt x="596" y="88"/>
                    </a:lnTo>
                    <a:lnTo>
                      <a:pt x="592" y="86"/>
                    </a:lnTo>
                    <a:lnTo>
                      <a:pt x="584" y="86"/>
                    </a:lnTo>
                    <a:lnTo>
                      <a:pt x="574" y="88"/>
                    </a:lnTo>
                    <a:lnTo>
                      <a:pt x="562" y="90"/>
                    </a:lnTo>
                    <a:lnTo>
                      <a:pt x="556" y="92"/>
                    </a:lnTo>
                    <a:lnTo>
                      <a:pt x="556" y="94"/>
                    </a:lnTo>
                    <a:lnTo>
                      <a:pt x="560" y="96"/>
                    </a:lnTo>
                    <a:lnTo>
                      <a:pt x="576" y="96"/>
                    </a:lnTo>
                    <a:lnTo>
                      <a:pt x="590" y="96"/>
                    </a:lnTo>
                    <a:close/>
                    <a:moveTo>
                      <a:pt x="554" y="70"/>
                    </a:moveTo>
                    <a:lnTo>
                      <a:pt x="554" y="70"/>
                    </a:lnTo>
                    <a:lnTo>
                      <a:pt x="554" y="72"/>
                    </a:lnTo>
                    <a:lnTo>
                      <a:pt x="554" y="74"/>
                    </a:lnTo>
                    <a:lnTo>
                      <a:pt x="562" y="78"/>
                    </a:lnTo>
                    <a:lnTo>
                      <a:pt x="572" y="80"/>
                    </a:lnTo>
                    <a:lnTo>
                      <a:pt x="582" y="80"/>
                    </a:lnTo>
                    <a:lnTo>
                      <a:pt x="584" y="78"/>
                    </a:lnTo>
                    <a:lnTo>
                      <a:pt x="584" y="76"/>
                    </a:lnTo>
                    <a:lnTo>
                      <a:pt x="576" y="72"/>
                    </a:lnTo>
                    <a:lnTo>
                      <a:pt x="564" y="68"/>
                    </a:lnTo>
                    <a:lnTo>
                      <a:pt x="558" y="68"/>
                    </a:lnTo>
                    <a:lnTo>
                      <a:pt x="554" y="70"/>
                    </a:lnTo>
                    <a:close/>
                    <a:moveTo>
                      <a:pt x="1962" y="108"/>
                    </a:moveTo>
                    <a:lnTo>
                      <a:pt x="1962" y="108"/>
                    </a:lnTo>
                    <a:lnTo>
                      <a:pt x="1950" y="114"/>
                    </a:lnTo>
                    <a:lnTo>
                      <a:pt x="1938" y="120"/>
                    </a:lnTo>
                    <a:lnTo>
                      <a:pt x="1916" y="128"/>
                    </a:lnTo>
                    <a:lnTo>
                      <a:pt x="1908" y="132"/>
                    </a:lnTo>
                    <a:lnTo>
                      <a:pt x="1906" y="134"/>
                    </a:lnTo>
                    <a:lnTo>
                      <a:pt x="1908" y="136"/>
                    </a:lnTo>
                    <a:lnTo>
                      <a:pt x="1918" y="138"/>
                    </a:lnTo>
                    <a:lnTo>
                      <a:pt x="1930" y="138"/>
                    </a:lnTo>
                    <a:lnTo>
                      <a:pt x="1938" y="142"/>
                    </a:lnTo>
                    <a:lnTo>
                      <a:pt x="1952" y="146"/>
                    </a:lnTo>
                    <a:lnTo>
                      <a:pt x="1968" y="154"/>
                    </a:lnTo>
                    <a:lnTo>
                      <a:pt x="1980" y="156"/>
                    </a:lnTo>
                    <a:lnTo>
                      <a:pt x="1994" y="158"/>
                    </a:lnTo>
                    <a:lnTo>
                      <a:pt x="2010" y="158"/>
                    </a:lnTo>
                    <a:lnTo>
                      <a:pt x="2016" y="158"/>
                    </a:lnTo>
                    <a:lnTo>
                      <a:pt x="2020" y="156"/>
                    </a:lnTo>
                    <a:lnTo>
                      <a:pt x="2022" y="152"/>
                    </a:lnTo>
                    <a:lnTo>
                      <a:pt x="2024" y="150"/>
                    </a:lnTo>
                    <a:lnTo>
                      <a:pt x="2028" y="146"/>
                    </a:lnTo>
                    <a:lnTo>
                      <a:pt x="2040" y="142"/>
                    </a:lnTo>
                    <a:lnTo>
                      <a:pt x="2058" y="140"/>
                    </a:lnTo>
                    <a:lnTo>
                      <a:pt x="2100" y="140"/>
                    </a:lnTo>
                    <a:lnTo>
                      <a:pt x="2130" y="140"/>
                    </a:lnTo>
                    <a:lnTo>
                      <a:pt x="2138" y="138"/>
                    </a:lnTo>
                    <a:lnTo>
                      <a:pt x="2142" y="136"/>
                    </a:lnTo>
                    <a:lnTo>
                      <a:pt x="2142" y="130"/>
                    </a:lnTo>
                    <a:lnTo>
                      <a:pt x="2136" y="122"/>
                    </a:lnTo>
                    <a:lnTo>
                      <a:pt x="2132" y="114"/>
                    </a:lnTo>
                    <a:lnTo>
                      <a:pt x="2132" y="112"/>
                    </a:lnTo>
                    <a:lnTo>
                      <a:pt x="2134" y="110"/>
                    </a:lnTo>
                    <a:lnTo>
                      <a:pt x="2140" y="108"/>
                    </a:lnTo>
                    <a:lnTo>
                      <a:pt x="2146" y="106"/>
                    </a:lnTo>
                    <a:lnTo>
                      <a:pt x="2162" y="104"/>
                    </a:lnTo>
                    <a:lnTo>
                      <a:pt x="2164" y="102"/>
                    </a:lnTo>
                    <a:lnTo>
                      <a:pt x="2166" y="100"/>
                    </a:lnTo>
                    <a:lnTo>
                      <a:pt x="2164" y="96"/>
                    </a:lnTo>
                    <a:lnTo>
                      <a:pt x="2160" y="92"/>
                    </a:lnTo>
                    <a:lnTo>
                      <a:pt x="2154" y="90"/>
                    </a:lnTo>
                    <a:lnTo>
                      <a:pt x="2142" y="88"/>
                    </a:lnTo>
                    <a:lnTo>
                      <a:pt x="2136" y="88"/>
                    </a:lnTo>
                    <a:lnTo>
                      <a:pt x="2128" y="86"/>
                    </a:lnTo>
                    <a:lnTo>
                      <a:pt x="2118" y="82"/>
                    </a:lnTo>
                    <a:lnTo>
                      <a:pt x="2110" y="74"/>
                    </a:lnTo>
                    <a:lnTo>
                      <a:pt x="2090" y="60"/>
                    </a:lnTo>
                    <a:lnTo>
                      <a:pt x="2082" y="56"/>
                    </a:lnTo>
                    <a:lnTo>
                      <a:pt x="2076" y="52"/>
                    </a:lnTo>
                    <a:lnTo>
                      <a:pt x="2068" y="50"/>
                    </a:lnTo>
                    <a:lnTo>
                      <a:pt x="2060" y="50"/>
                    </a:lnTo>
                    <a:lnTo>
                      <a:pt x="2052" y="54"/>
                    </a:lnTo>
                    <a:lnTo>
                      <a:pt x="2044" y="58"/>
                    </a:lnTo>
                    <a:lnTo>
                      <a:pt x="2034" y="62"/>
                    </a:lnTo>
                    <a:lnTo>
                      <a:pt x="2026" y="66"/>
                    </a:lnTo>
                    <a:lnTo>
                      <a:pt x="2008" y="68"/>
                    </a:lnTo>
                    <a:lnTo>
                      <a:pt x="1988" y="74"/>
                    </a:lnTo>
                    <a:lnTo>
                      <a:pt x="1978" y="78"/>
                    </a:lnTo>
                    <a:lnTo>
                      <a:pt x="1964" y="84"/>
                    </a:lnTo>
                    <a:lnTo>
                      <a:pt x="1954" y="92"/>
                    </a:lnTo>
                    <a:lnTo>
                      <a:pt x="1952" y="94"/>
                    </a:lnTo>
                    <a:lnTo>
                      <a:pt x="1954" y="96"/>
                    </a:lnTo>
                    <a:lnTo>
                      <a:pt x="1960" y="98"/>
                    </a:lnTo>
                    <a:lnTo>
                      <a:pt x="1964" y="98"/>
                    </a:lnTo>
                    <a:lnTo>
                      <a:pt x="1968" y="98"/>
                    </a:lnTo>
                    <a:lnTo>
                      <a:pt x="1968" y="100"/>
                    </a:lnTo>
                    <a:lnTo>
                      <a:pt x="1968" y="102"/>
                    </a:lnTo>
                    <a:lnTo>
                      <a:pt x="1962" y="108"/>
                    </a:lnTo>
                    <a:close/>
                    <a:moveTo>
                      <a:pt x="3810" y="584"/>
                    </a:moveTo>
                    <a:lnTo>
                      <a:pt x="3810" y="584"/>
                    </a:lnTo>
                    <a:lnTo>
                      <a:pt x="3826" y="588"/>
                    </a:lnTo>
                    <a:lnTo>
                      <a:pt x="3834" y="588"/>
                    </a:lnTo>
                    <a:lnTo>
                      <a:pt x="3840" y="584"/>
                    </a:lnTo>
                    <a:lnTo>
                      <a:pt x="3842" y="580"/>
                    </a:lnTo>
                    <a:lnTo>
                      <a:pt x="3842" y="574"/>
                    </a:lnTo>
                    <a:lnTo>
                      <a:pt x="3846" y="570"/>
                    </a:lnTo>
                    <a:lnTo>
                      <a:pt x="3852" y="568"/>
                    </a:lnTo>
                    <a:lnTo>
                      <a:pt x="3864" y="570"/>
                    </a:lnTo>
                    <a:lnTo>
                      <a:pt x="3878" y="574"/>
                    </a:lnTo>
                    <a:lnTo>
                      <a:pt x="3890" y="572"/>
                    </a:lnTo>
                    <a:lnTo>
                      <a:pt x="3900" y="570"/>
                    </a:lnTo>
                    <a:lnTo>
                      <a:pt x="3910" y="566"/>
                    </a:lnTo>
                    <a:lnTo>
                      <a:pt x="3918" y="562"/>
                    </a:lnTo>
                    <a:lnTo>
                      <a:pt x="3926" y="560"/>
                    </a:lnTo>
                    <a:lnTo>
                      <a:pt x="3934" y="562"/>
                    </a:lnTo>
                    <a:lnTo>
                      <a:pt x="3942" y="566"/>
                    </a:lnTo>
                    <a:lnTo>
                      <a:pt x="3952" y="570"/>
                    </a:lnTo>
                    <a:lnTo>
                      <a:pt x="3962" y="572"/>
                    </a:lnTo>
                    <a:lnTo>
                      <a:pt x="3974" y="572"/>
                    </a:lnTo>
                    <a:lnTo>
                      <a:pt x="3986" y="570"/>
                    </a:lnTo>
                    <a:lnTo>
                      <a:pt x="4014" y="562"/>
                    </a:lnTo>
                    <a:lnTo>
                      <a:pt x="4048" y="552"/>
                    </a:lnTo>
                    <a:lnTo>
                      <a:pt x="4056" y="546"/>
                    </a:lnTo>
                    <a:lnTo>
                      <a:pt x="4060" y="542"/>
                    </a:lnTo>
                    <a:lnTo>
                      <a:pt x="4060" y="538"/>
                    </a:lnTo>
                    <a:lnTo>
                      <a:pt x="4056" y="534"/>
                    </a:lnTo>
                    <a:lnTo>
                      <a:pt x="4054" y="530"/>
                    </a:lnTo>
                    <a:lnTo>
                      <a:pt x="4054" y="528"/>
                    </a:lnTo>
                    <a:lnTo>
                      <a:pt x="4056" y="524"/>
                    </a:lnTo>
                    <a:lnTo>
                      <a:pt x="4066" y="524"/>
                    </a:lnTo>
                    <a:lnTo>
                      <a:pt x="4070" y="522"/>
                    </a:lnTo>
                    <a:lnTo>
                      <a:pt x="4074" y="520"/>
                    </a:lnTo>
                    <a:lnTo>
                      <a:pt x="4076" y="518"/>
                    </a:lnTo>
                    <a:lnTo>
                      <a:pt x="4074" y="516"/>
                    </a:lnTo>
                    <a:lnTo>
                      <a:pt x="4068" y="512"/>
                    </a:lnTo>
                    <a:lnTo>
                      <a:pt x="4056" y="506"/>
                    </a:lnTo>
                    <a:lnTo>
                      <a:pt x="4042" y="500"/>
                    </a:lnTo>
                    <a:lnTo>
                      <a:pt x="4026" y="498"/>
                    </a:lnTo>
                    <a:lnTo>
                      <a:pt x="4010" y="496"/>
                    </a:lnTo>
                    <a:lnTo>
                      <a:pt x="3994" y="498"/>
                    </a:lnTo>
                    <a:lnTo>
                      <a:pt x="3980" y="498"/>
                    </a:lnTo>
                    <a:lnTo>
                      <a:pt x="3968" y="496"/>
                    </a:lnTo>
                    <a:lnTo>
                      <a:pt x="3958" y="490"/>
                    </a:lnTo>
                    <a:lnTo>
                      <a:pt x="3948" y="484"/>
                    </a:lnTo>
                    <a:lnTo>
                      <a:pt x="3938" y="478"/>
                    </a:lnTo>
                    <a:lnTo>
                      <a:pt x="3928" y="472"/>
                    </a:lnTo>
                    <a:lnTo>
                      <a:pt x="3918" y="470"/>
                    </a:lnTo>
                    <a:lnTo>
                      <a:pt x="3912" y="472"/>
                    </a:lnTo>
                    <a:lnTo>
                      <a:pt x="3906" y="474"/>
                    </a:lnTo>
                    <a:lnTo>
                      <a:pt x="3898" y="480"/>
                    </a:lnTo>
                    <a:lnTo>
                      <a:pt x="3894" y="486"/>
                    </a:lnTo>
                    <a:lnTo>
                      <a:pt x="3892" y="492"/>
                    </a:lnTo>
                    <a:lnTo>
                      <a:pt x="3894" y="498"/>
                    </a:lnTo>
                    <a:lnTo>
                      <a:pt x="3900" y="506"/>
                    </a:lnTo>
                    <a:lnTo>
                      <a:pt x="3900" y="510"/>
                    </a:lnTo>
                    <a:lnTo>
                      <a:pt x="3896" y="512"/>
                    </a:lnTo>
                    <a:lnTo>
                      <a:pt x="3890" y="512"/>
                    </a:lnTo>
                    <a:lnTo>
                      <a:pt x="3882" y="508"/>
                    </a:lnTo>
                    <a:lnTo>
                      <a:pt x="3862" y="498"/>
                    </a:lnTo>
                    <a:lnTo>
                      <a:pt x="3842" y="484"/>
                    </a:lnTo>
                    <a:lnTo>
                      <a:pt x="3822" y="472"/>
                    </a:lnTo>
                    <a:lnTo>
                      <a:pt x="3814" y="468"/>
                    </a:lnTo>
                    <a:lnTo>
                      <a:pt x="3808" y="468"/>
                    </a:lnTo>
                    <a:lnTo>
                      <a:pt x="3800" y="466"/>
                    </a:lnTo>
                    <a:lnTo>
                      <a:pt x="3794" y="468"/>
                    </a:lnTo>
                    <a:lnTo>
                      <a:pt x="3778" y="476"/>
                    </a:lnTo>
                    <a:lnTo>
                      <a:pt x="3758" y="488"/>
                    </a:lnTo>
                    <a:lnTo>
                      <a:pt x="3748" y="496"/>
                    </a:lnTo>
                    <a:lnTo>
                      <a:pt x="3746" y="502"/>
                    </a:lnTo>
                    <a:lnTo>
                      <a:pt x="3746" y="508"/>
                    </a:lnTo>
                    <a:lnTo>
                      <a:pt x="3748" y="514"/>
                    </a:lnTo>
                    <a:lnTo>
                      <a:pt x="3752" y="524"/>
                    </a:lnTo>
                    <a:lnTo>
                      <a:pt x="3752" y="530"/>
                    </a:lnTo>
                    <a:lnTo>
                      <a:pt x="3746" y="532"/>
                    </a:lnTo>
                    <a:lnTo>
                      <a:pt x="3742" y="536"/>
                    </a:lnTo>
                    <a:lnTo>
                      <a:pt x="3742" y="542"/>
                    </a:lnTo>
                    <a:lnTo>
                      <a:pt x="3744" y="548"/>
                    </a:lnTo>
                    <a:lnTo>
                      <a:pt x="3752" y="554"/>
                    </a:lnTo>
                    <a:lnTo>
                      <a:pt x="3762" y="560"/>
                    </a:lnTo>
                    <a:lnTo>
                      <a:pt x="3776" y="568"/>
                    </a:lnTo>
                    <a:lnTo>
                      <a:pt x="3810" y="584"/>
                    </a:lnTo>
                    <a:close/>
                    <a:moveTo>
                      <a:pt x="4172" y="572"/>
                    </a:moveTo>
                    <a:lnTo>
                      <a:pt x="4172" y="572"/>
                    </a:lnTo>
                    <a:lnTo>
                      <a:pt x="4198" y="578"/>
                    </a:lnTo>
                    <a:lnTo>
                      <a:pt x="4218" y="578"/>
                    </a:lnTo>
                    <a:lnTo>
                      <a:pt x="4262" y="576"/>
                    </a:lnTo>
                    <a:lnTo>
                      <a:pt x="4276" y="574"/>
                    </a:lnTo>
                    <a:lnTo>
                      <a:pt x="4288" y="570"/>
                    </a:lnTo>
                    <a:lnTo>
                      <a:pt x="4294" y="566"/>
                    </a:lnTo>
                    <a:lnTo>
                      <a:pt x="4300" y="560"/>
                    </a:lnTo>
                    <a:lnTo>
                      <a:pt x="4300" y="556"/>
                    </a:lnTo>
                    <a:lnTo>
                      <a:pt x="4300" y="552"/>
                    </a:lnTo>
                    <a:lnTo>
                      <a:pt x="4296" y="550"/>
                    </a:lnTo>
                    <a:lnTo>
                      <a:pt x="4288" y="550"/>
                    </a:lnTo>
                    <a:lnTo>
                      <a:pt x="4280" y="550"/>
                    </a:lnTo>
                    <a:lnTo>
                      <a:pt x="4274" y="548"/>
                    </a:lnTo>
                    <a:lnTo>
                      <a:pt x="4266" y="540"/>
                    </a:lnTo>
                    <a:lnTo>
                      <a:pt x="4260" y="536"/>
                    </a:lnTo>
                    <a:lnTo>
                      <a:pt x="4252" y="534"/>
                    </a:lnTo>
                    <a:lnTo>
                      <a:pt x="4244" y="536"/>
                    </a:lnTo>
                    <a:lnTo>
                      <a:pt x="4230" y="540"/>
                    </a:lnTo>
                    <a:lnTo>
                      <a:pt x="4220" y="542"/>
                    </a:lnTo>
                    <a:lnTo>
                      <a:pt x="4214" y="542"/>
                    </a:lnTo>
                    <a:lnTo>
                      <a:pt x="4212" y="540"/>
                    </a:lnTo>
                    <a:lnTo>
                      <a:pt x="4212" y="536"/>
                    </a:lnTo>
                    <a:lnTo>
                      <a:pt x="4210" y="532"/>
                    </a:lnTo>
                    <a:lnTo>
                      <a:pt x="4204" y="528"/>
                    </a:lnTo>
                    <a:lnTo>
                      <a:pt x="4194" y="526"/>
                    </a:lnTo>
                    <a:lnTo>
                      <a:pt x="4174" y="528"/>
                    </a:lnTo>
                    <a:lnTo>
                      <a:pt x="4154" y="528"/>
                    </a:lnTo>
                    <a:lnTo>
                      <a:pt x="4142" y="526"/>
                    </a:lnTo>
                    <a:lnTo>
                      <a:pt x="4132" y="524"/>
                    </a:lnTo>
                    <a:lnTo>
                      <a:pt x="4126" y="520"/>
                    </a:lnTo>
                    <a:lnTo>
                      <a:pt x="4122" y="514"/>
                    </a:lnTo>
                    <a:lnTo>
                      <a:pt x="4122" y="516"/>
                    </a:lnTo>
                    <a:lnTo>
                      <a:pt x="4118" y="518"/>
                    </a:lnTo>
                    <a:lnTo>
                      <a:pt x="4112" y="530"/>
                    </a:lnTo>
                    <a:lnTo>
                      <a:pt x="4108" y="536"/>
                    </a:lnTo>
                    <a:lnTo>
                      <a:pt x="4110" y="542"/>
                    </a:lnTo>
                    <a:lnTo>
                      <a:pt x="4114" y="550"/>
                    </a:lnTo>
                    <a:lnTo>
                      <a:pt x="4126" y="556"/>
                    </a:lnTo>
                    <a:lnTo>
                      <a:pt x="4144" y="564"/>
                    </a:lnTo>
                    <a:lnTo>
                      <a:pt x="4172" y="572"/>
                    </a:lnTo>
                    <a:close/>
                    <a:moveTo>
                      <a:pt x="5478" y="870"/>
                    </a:moveTo>
                    <a:lnTo>
                      <a:pt x="5478" y="866"/>
                    </a:lnTo>
                    <a:lnTo>
                      <a:pt x="5548" y="856"/>
                    </a:lnTo>
                    <a:lnTo>
                      <a:pt x="5558" y="854"/>
                    </a:lnTo>
                    <a:lnTo>
                      <a:pt x="5564" y="852"/>
                    </a:lnTo>
                    <a:lnTo>
                      <a:pt x="5570" y="848"/>
                    </a:lnTo>
                    <a:lnTo>
                      <a:pt x="5572" y="846"/>
                    </a:lnTo>
                    <a:lnTo>
                      <a:pt x="5570" y="842"/>
                    </a:lnTo>
                    <a:lnTo>
                      <a:pt x="5568" y="838"/>
                    </a:lnTo>
                    <a:lnTo>
                      <a:pt x="5560" y="832"/>
                    </a:lnTo>
                    <a:lnTo>
                      <a:pt x="5546" y="826"/>
                    </a:lnTo>
                    <a:lnTo>
                      <a:pt x="5530" y="820"/>
                    </a:lnTo>
                    <a:lnTo>
                      <a:pt x="5512" y="818"/>
                    </a:lnTo>
                    <a:lnTo>
                      <a:pt x="5494" y="818"/>
                    </a:lnTo>
                    <a:lnTo>
                      <a:pt x="5478" y="820"/>
                    </a:lnTo>
                    <a:lnTo>
                      <a:pt x="5478" y="818"/>
                    </a:lnTo>
                    <a:lnTo>
                      <a:pt x="5454" y="826"/>
                    </a:lnTo>
                    <a:lnTo>
                      <a:pt x="5444" y="832"/>
                    </a:lnTo>
                    <a:lnTo>
                      <a:pt x="5434" y="838"/>
                    </a:lnTo>
                    <a:lnTo>
                      <a:pt x="5428" y="844"/>
                    </a:lnTo>
                    <a:lnTo>
                      <a:pt x="5422" y="850"/>
                    </a:lnTo>
                    <a:lnTo>
                      <a:pt x="5418" y="856"/>
                    </a:lnTo>
                    <a:lnTo>
                      <a:pt x="5418" y="864"/>
                    </a:lnTo>
                    <a:lnTo>
                      <a:pt x="5418" y="868"/>
                    </a:lnTo>
                    <a:lnTo>
                      <a:pt x="5422" y="872"/>
                    </a:lnTo>
                    <a:lnTo>
                      <a:pt x="5426" y="874"/>
                    </a:lnTo>
                    <a:lnTo>
                      <a:pt x="5434" y="874"/>
                    </a:lnTo>
                    <a:lnTo>
                      <a:pt x="5452" y="874"/>
                    </a:lnTo>
                    <a:lnTo>
                      <a:pt x="5478" y="870"/>
                    </a:lnTo>
                    <a:close/>
                    <a:moveTo>
                      <a:pt x="2060" y="404"/>
                    </a:moveTo>
                    <a:lnTo>
                      <a:pt x="2060" y="404"/>
                    </a:lnTo>
                    <a:lnTo>
                      <a:pt x="2068" y="408"/>
                    </a:lnTo>
                    <a:lnTo>
                      <a:pt x="2078" y="408"/>
                    </a:lnTo>
                    <a:lnTo>
                      <a:pt x="2088" y="406"/>
                    </a:lnTo>
                    <a:lnTo>
                      <a:pt x="2096" y="404"/>
                    </a:lnTo>
                    <a:lnTo>
                      <a:pt x="2104" y="400"/>
                    </a:lnTo>
                    <a:lnTo>
                      <a:pt x="2108" y="396"/>
                    </a:lnTo>
                    <a:lnTo>
                      <a:pt x="2112" y="392"/>
                    </a:lnTo>
                    <a:lnTo>
                      <a:pt x="2112" y="388"/>
                    </a:lnTo>
                    <a:lnTo>
                      <a:pt x="2106" y="386"/>
                    </a:lnTo>
                    <a:lnTo>
                      <a:pt x="2100" y="386"/>
                    </a:lnTo>
                    <a:lnTo>
                      <a:pt x="2080" y="392"/>
                    </a:lnTo>
                    <a:lnTo>
                      <a:pt x="2064" y="398"/>
                    </a:lnTo>
                    <a:lnTo>
                      <a:pt x="2060" y="402"/>
                    </a:lnTo>
                    <a:lnTo>
                      <a:pt x="2058" y="404"/>
                    </a:lnTo>
                    <a:lnTo>
                      <a:pt x="2060" y="404"/>
                    </a:lnTo>
                    <a:close/>
                    <a:moveTo>
                      <a:pt x="3868" y="678"/>
                    </a:moveTo>
                    <a:lnTo>
                      <a:pt x="3868" y="678"/>
                    </a:lnTo>
                    <a:lnTo>
                      <a:pt x="3858" y="686"/>
                    </a:lnTo>
                    <a:lnTo>
                      <a:pt x="3856" y="688"/>
                    </a:lnTo>
                    <a:lnTo>
                      <a:pt x="3858" y="690"/>
                    </a:lnTo>
                    <a:lnTo>
                      <a:pt x="3866" y="690"/>
                    </a:lnTo>
                    <a:lnTo>
                      <a:pt x="3896" y="688"/>
                    </a:lnTo>
                    <a:lnTo>
                      <a:pt x="3916" y="688"/>
                    </a:lnTo>
                    <a:lnTo>
                      <a:pt x="3940" y="692"/>
                    </a:lnTo>
                    <a:lnTo>
                      <a:pt x="3970" y="696"/>
                    </a:lnTo>
                    <a:lnTo>
                      <a:pt x="3990" y="696"/>
                    </a:lnTo>
                    <a:lnTo>
                      <a:pt x="4004" y="694"/>
                    </a:lnTo>
                    <a:lnTo>
                      <a:pt x="4006" y="692"/>
                    </a:lnTo>
                    <a:lnTo>
                      <a:pt x="4008" y="690"/>
                    </a:lnTo>
                    <a:lnTo>
                      <a:pt x="4008" y="686"/>
                    </a:lnTo>
                    <a:lnTo>
                      <a:pt x="4006" y="682"/>
                    </a:lnTo>
                    <a:lnTo>
                      <a:pt x="4000" y="674"/>
                    </a:lnTo>
                    <a:lnTo>
                      <a:pt x="3988" y="664"/>
                    </a:lnTo>
                    <a:lnTo>
                      <a:pt x="3972" y="654"/>
                    </a:lnTo>
                    <a:lnTo>
                      <a:pt x="3956" y="648"/>
                    </a:lnTo>
                    <a:lnTo>
                      <a:pt x="3940" y="644"/>
                    </a:lnTo>
                    <a:lnTo>
                      <a:pt x="3928" y="646"/>
                    </a:lnTo>
                    <a:lnTo>
                      <a:pt x="3916" y="648"/>
                    </a:lnTo>
                    <a:lnTo>
                      <a:pt x="3904" y="654"/>
                    </a:lnTo>
                    <a:lnTo>
                      <a:pt x="3894" y="662"/>
                    </a:lnTo>
                    <a:lnTo>
                      <a:pt x="3868" y="678"/>
                    </a:lnTo>
                    <a:close/>
                    <a:moveTo>
                      <a:pt x="5044" y="956"/>
                    </a:moveTo>
                    <a:lnTo>
                      <a:pt x="5044" y="956"/>
                    </a:lnTo>
                    <a:lnTo>
                      <a:pt x="5046" y="954"/>
                    </a:lnTo>
                    <a:lnTo>
                      <a:pt x="5046" y="950"/>
                    </a:lnTo>
                    <a:lnTo>
                      <a:pt x="5044" y="948"/>
                    </a:lnTo>
                    <a:lnTo>
                      <a:pt x="5042" y="946"/>
                    </a:lnTo>
                    <a:lnTo>
                      <a:pt x="5034" y="942"/>
                    </a:lnTo>
                    <a:lnTo>
                      <a:pt x="5024" y="940"/>
                    </a:lnTo>
                    <a:lnTo>
                      <a:pt x="5012" y="938"/>
                    </a:lnTo>
                    <a:lnTo>
                      <a:pt x="5000" y="938"/>
                    </a:lnTo>
                    <a:lnTo>
                      <a:pt x="4990" y="938"/>
                    </a:lnTo>
                    <a:lnTo>
                      <a:pt x="4984" y="942"/>
                    </a:lnTo>
                    <a:lnTo>
                      <a:pt x="4982" y="944"/>
                    </a:lnTo>
                    <a:lnTo>
                      <a:pt x="4982" y="946"/>
                    </a:lnTo>
                    <a:lnTo>
                      <a:pt x="4986" y="950"/>
                    </a:lnTo>
                    <a:lnTo>
                      <a:pt x="4992" y="954"/>
                    </a:lnTo>
                    <a:lnTo>
                      <a:pt x="5002" y="958"/>
                    </a:lnTo>
                    <a:lnTo>
                      <a:pt x="5014" y="960"/>
                    </a:lnTo>
                    <a:lnTo>
                      <a:pt x="5024" y="962"/>
                    </a:lnTo>
                    <a:lnTo>
                      <a:pt x="5034" y="960"/>
                    </a:lnTo>
                    <a:lnTo>
                      <a:pt x="5044" y="956"/>
                    </a:lnTo>
                    <a:close/>
                    <a:moveTo>
                      <a:pt x="3698" y="530"/>
                    </a:moveTo>
                    <a:lnTo>
                      <a:pt x="3698" y="530"/>
                    </a:lnTo>
                    <a:lnTo>
                      <a:pt x="3704" y="524"/>
                    </a:lnTo>
                    <a:lnTo>
                      <a:pt x="3706" y="518"/>
                    </a:lnTo>
                    <a:lnTo>
                      <a:pt x="3704" y="508"/>
                    </a:lnTo>
                    <a:lnTo>
                      <a:pt x="3696" y="498"/>
                    </a:lnTo>
                    <a:lnTo>
                      <a:pt x="3694" y="496"/>
                    </a:lnTo>
                    <a:lnTo>
                      <a:pt x="3692" y="496"/>
                    </a:lnTo>
                    <a:lnTo>
                      <a:pt x="3688" y="500"/>
                    </a:lnTo>
                    <a:lnTo>
                      <a:pt x="3684" y="506"/>
                    </a:lnTo>
                    <a:lnTo>
                      <a:pt x="3682" y="514"/>
                    </a:lnTo>
                    <a:lnTo>
                      <a:pt x="3680" y="524"/>
                    </a:lnTo>
                    <a:lnTo>
                      <a:pt x="3684" y="530"/>
                    </a:lnTo>
                    <a:lnTo>
                      <a:pt x="3686" y="532"/>
                    </a:lnTo>
                    <a:lnTo>
                      <a:pt x="3688" y="532"/>
                    </a:lnTo>
                    <a:lnTo>
                      <a:pt x="3692" y="532"/>
                    </a:lnTo>
                    <a:lnTo>
                      <a:pt x="3698" y="530"/>
                    </a:lnTo>
                    <a:close/>
                    <a:moveTo>
                      <a:pt x="2260" y="322"/>
                    </a:moveTo>
                    <a:lnTo>
                      <a:pt x="2260" y="322"/>
                    </a:lnTo>
                    <a:lnTo>
                      <a:pt x="2286" y="316"/>
                    </a:lnTo>
                    <a:lnTo>
                      <a:pt x="2314" y="310"/>
                    </a:lnTo>
                    <a:lnTo>
                      <a:pt x="2350" y="306"/>
                    </a:lnTo>
                    <a:lnTo>
                      <a:pt x="2398" y="304"/>
                    </a:lnTo>
                    <a:lnTo>
                      <a:pt x="2424" y="302"/>
                    </a:lnTo>
                    <a:lnTo>
                      <a:pt x="2442" y="298"/>
                    </a:lnTo>
                    <a:lnTo>
                      <a:pt x="2456" y="294"/>
                    </a:lnTo>
                    <a:lnTo>
                      <a:pt x="2464" y="288"/>
                    </a:lnTo>
                    <a:lnTo>
                      <a:pt x="2466" y="284"/>
                    </a:lnTo>
                    <a:lnTo>
                      <a:pt x="2466" y="282"/>
                    </a:lnTo>
                    <a:lnTo>
                      <a:pt x="2462" y="274"/>
                    </a:lnTo>
                    <a:lnTo>
                      <a:pt x="2456" y="266"/>
                    </a:lnTo>
                    <a:lnTo>
                      <a:pt x="2442" y="256"/>
                    </a:lnTo>
                    <a:lnTo>
                      <a:pt x="2420" y="240"/>
                    </a:lnTo>
                    <a:lnTo>
                      <a:pt x="2412" y="234"/>
                    </a:lnTo>
                    <a:lnTo>
                      <a:pt x="2406" y="232"/>
                    </a:lnTo>
                    <a:lnTo>
                      <a:pt x="2398" y="232"/>
                    </a:lnTo>
                    <a:lnTo>
                      <a:pt x="2388" y="236"/>
                    </a:lnTo>
                    <a:lnTo>
                      <a:pt x="2376" y="242"/>
                    </a:lnTo>
                    <a:lnTo>
                      <a:pt x="2360" y="254"/>
                    </a:lnTo>
                    <a:lnTo>
                      <a:pt x="2346" y="262"/>
                    </a:lnTo>
                    <a:lnTo>
                      <a:pt x="2344" y="264"/>
                    </a:lnTo>
                    <a:lnTo>
                      <a:pt x="2344" y="262"/>
                    </a:lnTo>
                    <a:lnTo>
                      <a:pt x="2356" y="248"/>
                    </a:lnTo>
                    <a:lnTo>
                      <a:pt x="2364" y="238"/>
                    </a:lnTo>
                    <a:lnTo>
                      <a:pt x="2372" y="226"/>
                    </a:lnTo>
                    <a:lnTo>
                      <a:pt x="2376" y="218"/>
                    </a:lnTo>
                    <a:lnTo>
                      <a:pt x="2374" y="214"/>
                    </a:lnTo>
                    <a:lnTo>
                      <a:pt x="2372" y="212"/>
                    </a:lnTo>
                    <a:lnTo>
                      <a:pt x="2354" y="208"/>
                    </a:lnTo>
                    <a:lnTo>
                      <a:pt x="2344" y="206"/>
                    </a:lnTo>
                    <a:lnTo>
                      <a:pt x="2336" y="206"/>
                    </a:lnTo>
                    <a:lnTo>
                      <a:pt x="2326" y="208"/>
                    </a:lnTo>
                    <a:lnTo>
                      <a:pt x="2316" y="212"/>
                    </a:lnTo>
                    <a:lnTo>
                      <a:pt x="2306" y="222"/>
                    </a:lnTo>
                    <a:lnTo>
                      <a:pt x="2294" y="236"/>
                    </a:lnTo>
                    <a:lnTo>
                      <a:pt x="2286" y="248"/>
                    </a:lnTo>
                    <a:lnTo>
                      <a:pt x="2278" y="256"/>
                    </a:lnTo>
                    <a:lnTo>
                      <a:pt x="2266" y="264"/>
                    </a:lnTo>
                    <a:lnTo>
                      <a:pt x="2260" y="270"/>
                    </a:lnTo>
                    <a:lnTo>
                      <a:pt x="2252" y="278"/>
                    </a:lnTo>
                    <a:lnTo>
                      <a:pt x="2242" y="292"/>
                    </a:lnTo>
                    <a:lnTo>
                      <a:pt x="2230" y="314"/>
                    </a:lnTo>
                    <a:lnTo>
                      <a:pt x="2226" y="324"/>
                    </a:lnTo>
                    <a:lnTo>
                      <a:pt x="2226" y="328"/>
                    </a:lnTo>
                    <a:lnTo>
                      <a:pt x="2228" y="330"/>
                    </a:lnTo>
                    <a:lnTo>
                      <a:pt x="2238" y="328"/>
                    </a:lnTo>
                    <a:lnTo>
                      <a:pt x="2260" y="322"/>
                    </a:lnTo>
                    <a:close/>
                    <a:moveTo>
                      <a:pt x="2156" y="150"/>
                    </a:moveTo>
                    <a:lnTo>
                      <a:pt x="2156" y="150"/>
                    </a:lnTo>
                    <a:lnTo>
                      <a:pt x="2132" y="150"/>
                    </a:lnTo>
                    <a:lnTo>
                      <a:pt x="2100" y="148"/>
                    </a:lnTo>
                    <a:lnTo>
                      <a:pt x="2084" y="150"/>
                    </a:lnTo>
                    <a:lnTo>
                      <a:pt x="2068" y="152"/>
                    </a:lnTo>
                    <a:lnTo>
                      <a:pt x="2054" y="156"/>
                    </a:lnTo>
                    <a:lnTo>
                      <a:pt x="2042" y="162"/>
                    </a:lnTo>
                    <a:lnTo>
                      <a:pt x="2016" y="178"/>
                    </a:lnTo>
                    <a:lnTo>
                      <a:pt x="1988" y="192"/>
                    </a:lnTo>
                    <a:lnTo>
                      <a:pt x="1980" y="198"/>
                    </a:lnTo>
                    <a:lnTo>
                      <a:pt x="1978" y="200"/>
                    </a:lnTo>
                    <a:lnTo>
                      <a:pt x="1978" y="202"/>
                    </a:lnTo>
                    <a:lnTo>
                      <a:pt x="1980" y="204"/>
                    </a:lnTo>
                    <a:lnTo>
                      <a:pt x="1982" y="204"/>
                    </a:lnTo>
                    <a:lnTo>
                      <a:pt x="1996" y="206"/>
                    </a:lnTo>
                    <a:lnTo>
                      <a:pt x="2012" y="206"/>
                    </a:lnTo>
                    <a:lnTo>
                      <a:pt x="2020" y="208"/>
                    </a:lnTo>
                    <a:lnTo>
                      <a:pt x="2024" y="210"/>
                    </a:lnTo>
                    <a:lnTo>
                      <a:pt x="2024" y="214"/>
                    </a:lnTo>
                    <a:lnTo>
                      <a:pt x="2024" y="218"/>
                    </a:lnTo>
                    <a:lnTo>
                      <a:pt x="2026" y="224"/>
                    </a:lnTo>
                    <a:lnTo>
                      <a:pt x="2030" y="230"/>
                    </a:lnTo>
                    <a:lnTo>
                      <a:pt x="2038" y="234"/>
                    </a:lnTo>
                    <a:lnTo>
                      <a:pt x="2046" y="238"/>
                    </a:lnTo>
                    <a:lnTo>
                      <a:pt x="2054" y="238"/>
                    </a:lnTo>
                    <a:lnTo>
                      <a:pt x="2074" y="240"/>
                    </a:lnTo>
                    <a:lnTo>
                      <a:pt x="2100" y="244"/>
                    </a:lnTo>
                    <a:lnTo>
                      <a:pt x="2118" y="246"/>
                    </a:lnTo>
                    <a:lnTo>
                      <a:pt x="2138" y="252"/>
                    </a:lnTo>
                    <a:lnTo>
                      <a:pt x="2158" y="258"/>
                    </a:lnTo>
                    <a:lnTo>
                      <a:pt x="2180" y="260"/>
                    </a:lnTo>
                    <a:lnTo>
                      <a:pt x="2200" y="260"/>
                    </a:lnTo>
                    <a:lnTo>
                      <a:pt x="2218" y="258"/>
                    </a:lnTo>
                    <a:lnTo>
                      <a:pt x="2232" y="252"/>
                    </a:lnTo>
                    <a:lnTo>
                      <a:pt x="2240" y="248"/>
                    </a:lnTo>
                    <a:lnTo>
                      <a:pt x="2244" y="244"/>
                    </a:lnTo>
                    <a:lnTo>
                      <a:pt x="2244" y="240"/>
                    </a:lnTo>
                    <a:lnTo>
                      <a:pt x="2242" y="238"/>
                    </a:lnTo>
                    <a:lnTo>
                      <a:pt x="2240" y="234"/>
                    </a:lnTo>
                    <a:lnTo>
                      <a:pt x="2236" y="232"/>
                    </a:lnTo>
                    <a:lnTo>
                      <a:pt x="2236" y="228"/>
                    </a:lnTo>
                    <a:lnTo>
                      <a:pt x="2236" y="220"/>
                    </a:lnTo>
                    <a:lnTo>
                      <a:pt x="2238" y="210"/>
                    </a:lnTo>
                    <a:lnTo>
                      <a:pt x="2244" y="202"/>
                    </a:lnTo>
                    <a:lnTo>
                      <a:pt x="2248" y="192"/>
                    </a:lnTo>
                    <a:lnTo>
                      <a:pt x="2252" y="184"/>
                    </a:lnTo>
                    <a:lnTo>
                      <a:pt x="2252" y="180"/>
                    </a:lnTo>
                    <a:lnTo>
                      <a:pt x="2252" y="176"/>
                    </a:lnTo>
                    <a:lnTo>
                      <a:pt x="2250" y="174"/>
                    </a:lnTo>
                    <a:lnTo>
                      <a:pt x="2246" y="172"/>
                    </a:lnTo>
                    <a:lnTo>
                      <a:pt x="2238" y="166"/>
                    </a:lnTo>
                    <a:lnTo>
                      <a:pt x="2234" y="162"/>
                    </a:lnTo>
                    <a:lnTo>
                      <a:pt x="2230" y="160"/>
                    </a:lnTo>
                    <a:lnTo>
                      <a:pt x="2226" y="156"/>
                    </a:lnTo>
                    <a:lnTo>
                      <a:pt x="2220" y="156"/>
                    </a:lnTo>
                    <a:lnTo>
                      <a:pt x="2212" y="156"/>
                    </a:lnTo>
                    <a:lnTo>
                      <a:pt x="2184" y="164"/>
                    </a:lnTo>
                    <a:lnTo>
                      <a:pt x="2170" y="170"/>
                    </a:lnTo>
                    <a:lnTo>
                      <a:pt x="2162" y="170"/>
                    </a:lnTo>
                    <a:lnTo>
                      <a:pt x="2160" y="168"/>
                    </a:lnTo>
                    <a:lnTo>
                      <a:pt x="2162" y="164"/>
                    </a:lnTo>
                    <a:lnTo>
                      <a:pt x="2164" y="158"/>
                    </a:lnTo>
                    <a:lnTo>
                      <a:pt x="2164" y="154"/>
                    </a:lnTo>
                    <a:lnTo>
                      <a:pt x="2164" y="150"/>
                    </a:lnTo>
                    <a:lnTo>
                      <a:pt x="2156" y="150"/>
                    </a:lnTo>
                    <a:close/>
                    <a:moveTo>
                      <a:pt x="3192" y="724"/>
                    </a:moveTo>
                    <a:lnTo>
                      <a:pt x="3192" y="724"/>
                    </a:lnTo>
                    <a:lnTo>
                      <a:pt x="3218" y="728"/>
                    </a:lnTo>
                    <a:lnTo>
                      <a:pt x="3242" y="734"/>
                    </a:lnTo>
                    <a:lnTo>
                      <a:pt x="3268" y="744"/>
                    </a:lnTo>
                    <a:lnTo>
                      <a:pt x="3300" y="758"/>
                    </a:lnTo>
                    <a:lnTo>
                      <a:pt x="3308" y="762"/>
                    </a:lnTo>
                    <a:lnTo>
                      <a:pt x="3314" y="764"/>
                    </a:lnTo>
                    <a:lnTo>
                      <a:pt x="3316" y="762"/>
                    </a:lnTo>
                    <a:lnTo>
                      <a:pt x="3316" y="760"/>
                    </a:lnTo>
                    <a:lnTo>
                      <a:pt x="3314" y="752"/>
                    </a:lnTo>
                    <a:lnTo>
                      <a:pt x="3316" y="748"/>
                    </a:lnTo>
                    <a:lnTo>
                      <a:pt x="3320" y="746"/>
                    </a:lnTo>
                    <a:lnTo>
                      <a:pt x="3332" y="746"/>
                    </a:lnTo>
                    <a:lnTo>
                      <a:pt x="3338" y="746"/>
                    </a:lnTo>
                    <a:lnTo>
                      <a:pt x="3368" y="758"/>
                    </a:lnTo>
                    <a:lnTo>
                      <a:pt x="3390" y="768"/>
                    </a:lnTo>
                    <a:lnTo>
                      <a:pt x="3412" y="778"/>
                    </a:lnTo>
                    <a:lnTo>
                      <a:pt x="3420" y="782"/>
                    </a:lnTo>
                    <a:lnTo>
                      <a:pt x="3428" y="782"/>
                    </a:lnTo>
                    <a:lnTo>
                      <a:pt x="3434" y="778"/>
                    </a:lnTo>
                    <a:lnTo>
                      <a:pt x="3440" y="772"/>
                    </a:lnTo>
                    <a:lnTo>
                      <a:pt x="3440" y="766"/>
                    </a:lnTo>
                    <a:lnTo>
                      <a:pt x="3440" y="762"/>
                    </a:lnTo>
                    <a:lnTo>
                      <a:pt x="3436" y="756"/>
                    </a:lnTo>
                    <a:lnTo>
                      <a:pt x="3430" y="752"/>
                    </a:lnTo>
                    <a:lnTo>
                      <a:pt x="3422" y="748"/>
                    </a:lnTo>
                    <a:lnTo>
                      <a:pt x="3414" y="746"/>
                    </a:lnTo>
                    <a:lnTo>
                      <a:pt x="3412" y="744"/>
                    </a:lnTo>
                    <a:lnTo>
                      <a:pt x="3412" y="742"/>
                    </a:lnTo>
                    <a:lnTo>
                      <a:pt x="3414" y="742"/>
                    </a:lnTo>
                    <a:lnTo>
                      <a:pt x="3422" y="738"/>
                    </a:lnTo>
                    <a:lnTo>
                      <a:pt x="3432" y="736"/>
                    </a:lnTo>
                    <a:lnTo>
                      <a:pt x="3432" y="734"/>
                    </a:lnTo>
                    <a:lnTo>
                      <a:pt x="3432" y="732"/>
                    </a:lnTo>
                    <a:lnTo>
                      <a:pt x="3426" y="730"/>
                    </a:lnTo>
                    <a:lnTo>
                      <a:pt x="3418" y="726"/>
                    </a:lnTo>
                    <a:lnTo>
                      <a:pt x="3410" y="724"/>
                    </a:lnTo>
                    <a:lnTo>
                      <a:pt x="3406" y="720"/>
                    </a:lnTo>
                    <a:lnTo>
                      <a:pt x="3406" y="718"/>
                    </a:lnTo>
                    <a:lnTo>
                      <a:pt x="3416" y="714"/>
                    </a:lnTo>
                    <a:lnTo>
                      <a:pt x="3428" y="710"/>
                    </a:lnTo>
                    <a:lnTo>
                      <a:pt x="3430" y="708"/>
                    </a:lnTo>
                    <a:lnTo>
                      <a:pt x="3430" y="706"/>
                    </a:lnTo>
                    <a:lnTo>
                      <a:pt x="3426" y="702"/>
                    </a:lnTo>
                    <a:lnTo>
                      <a:pt x="3418" y="696"/>
                    </a:lnTo>
                    <a:lnTo>
                      <a:pt x="3392" y="686"/>
                    </a:lnTo>
                    <a:lnTo>
                      <a:pt x="3364" y="676"/>
                    </a:lnTo>
                    <a:lnTo>
                      <a:pt x="3352" y="674"/>
                    </a:lnTo>
                    <a:lnTo>
                      <a:pt x="3342" y="676"/>
                    </a:lnTo>
                    <a:lnTo>
                      <a:pt x="3336" y="678"/>
                    </a:lnTo>
                    <a:lnTo>
                      <a:pt x="3330" y="684"/>
                    </a:lnTo>
                    <a:lnTo>
                      <a:pt x="3326" y="688"/>
                    </a:lnTo>
                    <a:lnTo>
                      <a:pt x="3322" y="690"/>
                    </a:lnTo>
                    <a:lnTo>
                      <a:pt x="3320" y="688"/>
                    </a:lnTo>
                    <a:lnTo>
                      <a:pt x="3316" y="682"/>
                    </a:lnTo>
                    <a:lnTo>
                      <a:pt x="3312" y="676"/>
                    </a:lnTo>
                    <a:lnTo>
                      <a:pt x="3306" y="672"/>
                    </a:lnTo>
                    <a:lnTo>
                      <a:pt x="3302" y="668"/>
                    </a:lnTo>
                    <a:lnTo>
                      <a:pt x="3294" y="668"/>
                    </a:lnTo>
                    <a:lnTo>
                      <a:pt x="3278" y="666"/>
                    </a:lnTo>
                    <a:lnTo>
                      <a:pt x="3270" y="664"/>
                    </a:lnTo>
                    <a:lnTo>
                      <a:pt x="3258" y="660"/>
                    </a:lnTo>
                    <a:lnTo>
                      <a:pt x="3244" y="656"/>
                    </a:lnTo>
                    <a:lnTo>
                      <a:pt x="3230" y="654"/>
                    </a:lnTo>
                    <a:lnTo>
                      <a:pt x="3216" y="656"/>
                    </a:lnTo>
                    <a:lnTo>
                      <a:pt x="3204" y="660"/>
                    </a:lnTo>
                    <a:lnTo>
                      <a:pt x="3194" y="666"/>
                    </a:lnTo>
                    <a:lnTo>
                      <a:pt x="3186" y="674"/>
                    </a:lnTo>
                    <a:lnTo>
                      <a:pt x="3186" y="676"/>
                    </a:lnTo>
                    <a:lnTo>
                      <a:pt x="3186" y="680"/>
                    </a:lnTo>
                    <a:lnTo>
                      <a:pt x="3188" y="684"/>
                    </a:lnTo>
                    <a:lnTo>
                      <a:pt x="3190" y="688"/>
                    </a:lnTo>
                    <a:lnTo>
                      <a:pt x="3194" y="692"/>
                    </a:lnTo>
                    <a:lnTo>
                      <a:pt x="3196" y="696"/>
                    </a:lnTo>
                    <a:lnTo>
                      <a:pt x="3196" y="700"/>
                    </a:lnTo>
                    <a:lnTo>
                      <a:pt x="3196" y="702"/>
                    </a:lnTo>
                    <a:lnTo>
                      <a:pt x="3190" y="706"/>
                    </a:lnTo>
                    <a:lnTo>
                      <a:pt x="3184" y="712"/>
                    </a:lnTo>
                    <a:lnTo>
                      <a:pt x="3178" y="714"/>
                    </a:lnTo>
                    <a:lnTo>
                      <a:pt x="3176" y="718"/>
                    </a:lnTo>
                    <a:lnTo>
                      <a:pt x="3180" y="720"/>
                    </a:lnTo>
                    <a:lnTo>
                      <a:pt x="3192" y="724"/>
                    </a:lnTo>
                    <a:close/>
                    <a:moveTo>
                      <a:pt x="614" y="10"/>
                    </a:moveTo>
                    <a:lnTo>
                      <a:pt x="614" y="10"/>
                    </a:lnTo>
                    <a:lnTo>
                      <a:pt x="614" y="8"/>
                    </a:lnTo>
                    <a:lnTo>
                      <a:pt x="612" y="6"/>
                    </a:lnTo>
                    <a:lnTo>
                      <a:pt x="606" y="4"/>
                    </a:lnTo>
                    <a:lnTo>
                      <a:pt x="588" y="0"/>
                    </a:lnTo>
                    <a:lnTo>
                      <a:pt x="576" y="0"/>
                    </a:lnTo>
                    <a:lnTo>
                      <a:pt x="566" y="2"/>
                    </a:lnTo>
                    <a:lnTo>
                      <a:pt x="558" y="4"/>
                    </a:lnTo>
                    <a:lnTo>
                      <a:pt x="554" y="10"/>
                    </a:lnTo>
                    <a:lnTo>
                      <a:pt x="552" y="12"/>
                    </a:lnTo>
                    <a:lnTo>
                      <a:pt x="554" y="14"/>
                    </a:lnTo>
                    <a:lnTo>
                      <a:pt x="558" y="18"/>
                    </a:lnTo>
                    <a:lnTo>
                      <a:pt x="568" y="18"/>
                    </a:lnTo>
                    <a:lnTo>
                      <a:pt x="578" y="18"/>
                    </a:lnTo>
                    <a:lnTo>
                      <a:pt x="602" y="16"/>
                    </a:lnTo>
                    <a:lnTo>
                      <a:pt x="610" y="12"/>
                    </a:lnTo>
                    <a:lnTo>
                      <a:pt x="614" y="10"/>
                    </a:lnTo>
                    <a:close/>
                    <a:moveTo>
                      <a:pt x="444" y="80"/>
                    </a:moveTo>
                    <a:lnTo>
                      <a:pt x="444" y="80"/>
                    </a:lnTo>
                    <a:lnTo>
                      <a:pt x="450" y="82"/>
                    </a:lnTo>
                    <a:lnTo>
                      <a:pt x="450" y="84"/>
                    </a:lnTo>
                    <a:lnTo>
                      <a:pt x="456" y="86"/>
                    </a:lnTo>
                    <a:lnTo>
                      <a:pt x="474" y="88"/>
                    </a:lnTo>
                    <a:lnTo>
                      <a:pt x="502" y="94"/>
                    </a:lnTo>
                    <a:lnTo>
                      <a:pt x="514" y="100"/>
                    </a:lnTo>
                    <a:lnTo>
                      <a:pt x="524" y="102"/>
                    </a:lnTo>
                    <a:lnTo>
                      <a:pt x="536" y="100"/>
                    </a:lnTo>
                    <a:lnTo>
                      <a:pt x="544" y="96"/>
                    </a:lnTo>
                    <a:lnTo>
                      <a:pt x="546" y="94"/>
                    </a:lnTo>
                    <a:lnTo>
                      <a:pt x="544" y="94"/>
                    </a:lnTo>
                    <a:lnTo>
                      <a:pt x="520" y="88"/>
                    </a:lnTo>
                    <a:lnTo>
                      <a:pt x="492" y="76"/>
                    </a:lnTo>
                    <a:lnTo>
                      <a:pt x="478" y="74"/>
                    </a:lnTo>
                    <a:lnTo>
                      <a:pt x="466" y="76"/>
                    </a:lnTo>
                    <a:lnTo>
                      <a:pt x="458" y="76"/>
                    </a:lnTo>
                    <a:lnTo>
                      <a:pt x="452" y="74"/>
                    </a:lnTo>
                    <a:lnTo>
                      <a:pt x="438" y="70"/>
                    </a:lnTo>
                    <a:lnTo>
                      <a:pt x="432" y="68"/>
                    </a:lnTo>
                    <a:lnTo>
                      <a:pt x="426" y="66"/>
                    </a:lnTo>
                    <a:lnTo>
                      <a:pt x="420" y="68"/>
                    </a:lnTo>
                    <a:lnTo>
                      <a:pt x="414" y="74"/>
                    </a:lnTo>
                    <a:lnTo>
                      <a:pt x="412" y="76"/>
                    </a:lnTo>
                    <a:lnTo>
                      <a:pt x="414" y="76"/>
                    </a:lnTo>
                    <a:lnTo>
                      <a:pt x="420" y="78"/>
                    </a:lnTo>
                    <a:lnTo>
                      <a:pt x="432" y="78"/>
                    </a:lnTo>
                    <a:lnTo>
                      <a:pt x="444" y="80"/>
                    </a:lnTo>
                    <a:close/>
                    <a:moveTo>
                      <a:pt x="296" y="786"/>
                    </a:moveTo>
                    <a:lnTo>
                      <a:pt x="296" y="786"/>
                    </a:lnTo>
                    <a:lnTo>
                      <a:pt x="290" y="806"/>
                    </a:lnTo>
                    <a:lnTo>
                      <a:pt x="288" y="812"/>
                    </a:lnTo>
                    <a:lnTo>
                      <a:pt x="288" y="818"/>
                    </a:lnTo>
                    <a:lnTo>
                      <a:pt x="292" y="822"/>
                    </a:lnTo>
                    <a:lnTo>
                      <a:pt x="300" y="826"/>
                    </a:lnTo>
                    <a:lnTo>
                      <a:pt x="310" y="828"/>
                    </a:lnTo>
                    <a:lnTo>
                      <a:pt x="324" y="828"/>
                    </a:lnTo>
                    <a:lnTo>
                      <a:pt x="340" y="828"/>
                    </a:lnTo>
                    <a:lnTo>
                      <a:pt x="338" y="830"/>
                    </a:lnTo>
                    <a:lnTo>
                      <a:pt x="334" y="832"/>
                    </a:lnTo>
                    <a:lnTo>
                      <a:pt x="330" y="836"/>
                    </a:lnTo>
                    <a:lnTo>
                      <a:pt x="330" y="842"/>
                    </a:lnTo>
                    <a:lnTo>
                      <a:pt x="330" y="844"/>
                    </a:lnTo>
                    <a:lnTo>
                      <a:pt x="332" y="848"/>
                    </a:lnTo>
                    <a:lnTo>
                      <a:pt x="344" y="856"/>
                    </a:lnTo>
                    <a:lnTo>
                      <a:pt x="350" y="858"/>
                    </a:lnTo>
                    <a:lnTo>
                      <a:pt x="356" y="860"/>
                    </a:lnTo>
                    <a:lnTo>
                      <a:pt x="360" y="860"/>
                    </a:lnTo>
                    <a:lnTo>
                      <a:pt x="362" y="858"/>
                    </a:lnTo>
                    <a:lnTo>
                      <a:pt x="364" y="852"/>
                    </a:lnTo>
                    <a:lnTo>
                      <a:pt x="366" y="844"/>
                    </a:lnTo>
                    <a:lnTo>
                      <a:pt x="366" y="838"/>
                    </a:lnTo>
                    <a:lnTo>
                      <a:pt x="366" y="834"/>
                    </a:lnTo>
                    <a:lnTo>
                      <a:pt x="368" y="832"/>
                    </a:lnTo>
                    <a:lnTo>
                      <a:pt x="370" y="834"/>
                    </a:lnTo>
                    <a:lnTo>
                      <a:pt x="376" y="842"/>
                    </a:lnTo>
                    <a:lnTo>
                      <a:pt x="380" y="848"/>
                    </a:lnTo>
                    <a:lnTo>
                      <a:pt x="382" y="852"/>
                    </a:lnTo>
                    <a:lnTo>
                      <a:pt x="382" y="856"/>
                    </a:lnTo>
                    <a:lnTo>
                      <a:pt x="382" y="860"/>
                    </a:lnTo>
                    <a:lnTo>
                      <a:pt x="378" y="866"/>
                    </a:lnTo>
                    <a:lnTo>
                      <a:pt x="372" y="870"/>
                    </a:lnTo>
                    <a:lnTo>
                      <a:pt x="368" y="874"/>
                    </a:lnTo>
                    <a:lnTo>
                      <a:pt x="368" y="876"/>
                    </a:lnTo>
                    <a:lnTo>
                      <a:pt x="374" y="878"/>
                    </a:lnTo>
                    <a:lnTo>
                      <a:pt x="388" y="880"/>
                    </a:lnTo>
                    <a:lnTo>
                      <a:pt x="404" y="882"/>
                    </a:lnTo>
                    <a:lnTo>
                      <a:pt x="414" y="884"/>
                    </a:lnTo>
                    <a:lnTo>
                      <a:pt x="420" y="886"/>
                    </a:lnTo>
                    <a:lnTo>
                      <a:pt x="424" y="888"/>
                    </a:lnTo>
                    <a:lnTo>
                      <a:pt x="426" y="890"/>
                    </a:lnTo>
                    <a:lnTo>
                      <a:pt x="430" y="892"/>
                    </a:lnTo>
                    <a:lnTo>
                      <a:pt x="450" y="892"/>
                    </a:lnTo>
                    <a:lnTo>
                      <a:pt x="464" y="894"/>
                    </a:lnTo>
                    <a:lnTo>
                      <a:pt x="476" y="894"/>
                    </a:lnTo>
                    <a:lnTo>
                      <a:pt x="494" y="898"/>
                    </a:lnTo>
                    <a:lnTo>
                      <a:pt x="504" y="898"/>
                    </a:lnTo>
                    <a:lnTo>
                      <a:pt x="514" y="898"/>
                    </a:lnTo>
                    <a:lnTo>
                      <a:pt x="524" y="894"/>
                    </a:lnTo>
                    <a:lnTo>
                      <a:pt x="536" y="888"/>
                    </a:lnTo>
                    <a:lnTo>
                      <a:pt x="540" y="886"/>
                    </a:lnTo>
                    <a:lnTo>
                      <a:pt x="540" y="884"/>
                    </a:lnTo>
                    <a:lnTo>
                      <a:pt x="540" y="882"/>
                    </a:lnTo>
                    <a:lnTo>
                      <a:pt x="538" y="878"/>
                    </a:lnTo>
                    <a:lnTo>
                      <a:pt x="530" y="874"/>
                    </a:lnTo>
                    <a:lnTo>
                      <a:pt x="518" y="868"/>
                    </a:lnTo>
                    <a:lnTo>
                      <a:pt x="506" y="862"/>
                    </a:lnTo>
                    <a:lnTo>
                      <a:pt x="494" y="854"/>
                    </a:lnTo>
                    <a:lnTo>
                      <a:pt x="484" y="846"/>
                    </a:lnTo>
                    <a:lnTo>
                      <a:pt x="476" y="836"/>
                    </a:lnTo>
                    <a:lnTo>
                      <a:pt x="472" y="826"/>
                    </a:lnTo>
                    <a:lnTo>
                      <a:pt x="466" y="820"/>
                    </a:lnTo>
                    <a:lnTo>
                      <a:pt x="456" y="808"/>
                    </a:lnTo>
                    <a:lnTo>
                      <a:pt x="452" y="800"/>
                    </a:lnTo>
                    <a:lnTo>
                      <a:pt x="448" y="792"/>
                    </a:lnTo>
                    <a:lnTo>
                      <a:pt x="448" y="780"/>
                    </a:lnTo>
                    <a:lnTo>
                      <a:pt x="450" y="764"/>
                    </a:lnTo>
                    <a:lnTo>
                      <a:pt x="452" y="756"/>
                    </a:lnTo>
                    <a:lnTo>
                      <a:pt x="456" y="748"/>
                    </a:lnTo>
                    <a:lnTo>
                      <a:pt x="464" y="736"/>
                    </a:lnTo>
                    <a:lnTo>
                      <a:pt x="474" y="726"/>
                    </a:lnTo>
                    <a:lnTo>
                      <a:pt x="482" y="718"/>
                    </a:lnTo>
                    <a:lnTo>
                      <a:pt x="490" y="712"/>
                    </a:lnTo>
                    <a:lnTo>
                      <a:pt x="492" y="706"/>
                    </a:lnTo>
                    <a:lnTo>
                      <a:pt x="492" y="704"/>
                    </a:lnTo>
                    <a:lnTo>
                      <a:pt x="488" y="702"/>
                    </a:lnTo>
                    <a:lnTo>
                      <a:pt x="478" y="696"/>
                    </a:lnTo>
                    <a:lnTo>
                      <a:pt x="458" y="688"/>
                    </a:lnTo>
                    <a:lnTo>
                      <a:pt x="454" y="686"/>
                    </a:lnTo>
                    <a:lnTo>
                      <a:pt x="448" y="686"/>
                    </a:lnTo>
                    <a:lnTo>
                      <a:pt x="434" y="688"/>
                    </a:lnTo>
                    <a:lnTo>
                      <a:pt x="400" y="694"/>
                    </a:lnTo>
                    <a:lnTo>
                      <a:pt x="378" y="698"/>
                    </a:lnTo>
                    <a:lnTo>
                      <a:pt x="366" y="700"/>
                    </a:lnTo>
                    <a:lnTo>
                      <a:pt x="362" y="702"/>
                    </a:lnTo>
                    <a:lnTo>
                      <a:pt x="362" y="706"/>
                    </a:lnTo>
                    <a:lnTo>
                      <a:pt x="362" y="708"/>
                    </a:lnTo>
                    <a:lnTo>
                      <a:pt x="362" y="712"/>
                    </a:lnTo>
                    <a:lnTo>
                      <a:pt x="358" y="716"/>
                    </a:lnTo>
                    <a:lnTo>
                      <a:pt x="348" y="720"/>
                    </a:lnTo>
                    <a:lnTo>
                      <a:pt x="338" y="726"/>
                    </a:lnTo>
                    <a:lnTo>
                      <a:pt x="334" y="730"/>
                    </a:lnTo>
                    <a:lnTo>
                      <a:pt x="332" y="734"/>
                    </a:lnTo>
                    <a:lnTo>
                      <a:pt x="334" y="736"/>
                    </a:lnTo>
                    <a:lnTo>
                      <a:pt x="338" y="742"/>
                    </a:lnTo>
                    <a:lnTo>
                      <a:pt x="340" y="746"/>
                    </a:lnTo>
                    <a:lnTo>
                      <a:pt x="340" y="754"/>
                    </a:lnTo>
                    <a:lnTo>
                      <a:pt x="336" y="764"/>
                    </a:lnTo>
                    <a:lnTo>
                      <a:pt x="330" y="774"/>
                    </a:lnTo>
                    <a:lnTo>
                      <a:pt x="324" y="778"/>
                    </a:lnTo>
                    <a:lnTo>
                      <a:pt x="320" y="778"/>
                    </a:lnTo>
                    <a:lnTo>
                      <a:pt x="316" y="776"/>
                    </a:lnTo>
                    <a:lnTo>
                      <a:pt x="310" y="774"/>
                    </a:lnTo>
                    <a:lnTo>
                      <a:pt x="306" y="774"/>
                    </a:lnTo>
                    <a:lnTo>
                      <a:pt x="302" y="778"/>
                    </a:lnTo>
                    <a:lnTo>
                      <a:pt x="296" y="786"/>
                    </a:lnTo>
                    <a:close/>
                    <a:moveTo>
                      <a:pt x="282" y="168"/>
                    </a:moveTo>
                    <a:lnTo>
                      <a:pt x="282" y="168"/>
                    </a:lnTo>
                    <a:lnTo>
                      <a:pt x="290" y="168"/>
                    </a:lnTo>
                    <a:lnTo>
                      <a:pt x="294" y="164"/>
                    </a:lnTo>
                    <a:lnTo>
                      <a:pt x="292" y="160"/>
                    </a:lnTo>
                    <a:lnTo>
                      <a:pt x="288" y="158"/>
                    </a:lnTo>
                    <a:lnTo>
                      <a:pt x="280" y="154"/>
                    </a:lnTo>
                    <a:lnTo>
                      <a:pt x="270" y="152"/>
                    </a:lnTo>
                    <a:lnTo>
                      <a:pt x="260" y="152"/>
                    </a:lnTo>
                    <a:lnTo>
                      <a:pt x="250" y="156"/>
                    </a:lnTo>
                    <a:lnTo>
                      <a:pt x="242" y="160"/>
                    </a:lnTo>
                    <a:lnTo>
                      <a:pt x="240" y="164"/>
                    </a:lnTo>
                    <a:lnTo>
                      <a:pt x="240" y="166"/>
                    </a:lnTo>
                    <a:lnTo>
                      <a:pt x="244" y="166"/>
                    </a:lnTo>
                    <a:lnTo>
                      <a:pt x="260" y="168"/>
                    </a:lnTo>
                    <a:lnTo>
                      <a:pt x="282" y="168"/>
                    </a:lnTo>
                    <a:close/>
                    <a:moveTo>
                      <a:pt x="416" y="96"/>
                    </a:moveTo>
                    <a:lnTo>
                      <a:pt x="416" y="96"/>
                    </a:lnTo>
                    <a:lnTo>
                      <a:pt x="424" y="96"/>
                    </a:lnTo>
                    <a:lnTo>
                      <a:pt x="428" y="100"/>
                    </a:lnTo>
                    <a:lnTo>
                      <a:pt x="432" y="100"/>
                    </a:lnTo>
                    <a:lnTo>
                      <a:pt x="440" y="100"/>
                    </a:lnTo>
                    <a:lnTo>
                      <a:pt x="452" y="98"/>
                    </a:lnTo>
                    <a:lnTo>
                      <a:pt x="464" y="96"/>
                    </a:lnTo>
                    <a:lnTo>
                      <a:pt x="470" y="96"/>
                    </a:lnTo>
                    <a:lnTo>
                      <a:pt x="472" y="96"/>
                    </a:lnTo>
                    <a:lnTo>
                      <a:pt x="470" y="94"/>
                    </a:lnTo>
                    <a:lnTo>
                      <a:pt x="452" y="88"/>
                    </a:lnTo>
                    <a:lnTo>
                      <a:pt x="440" y="86"/>
                    </a:lnTo>
                    <a:lnTo>
                      <a:pt x="436" y="86"/>
                    </a:lnTo>
                    <a:lnTo>
                      <a:pt x="432" y="88"/>
                    </a:lnTo>
                    <a:lnTo>
                      <a:pt x="428" y="90"/>
                    </a:lnTo>
                    <a:lnTo>
                      <a:pt x="424" y="90"/>
                    </a:lnTo>
                    <a:lnTo>
                      <a:pt x="414" y="88"/>
                    </a:lnTo>
                    <a:lnTo>
                      <a:pt x="404" y="86"/>
                    </a:lnTo>
                    <a:lnTo>
                      <a:pt x="398" y="88"/>
                    </a:lnTo>
                    <a:lnTo>
                      <a:pt x="396" y="92"/>
                    </a:lnTo>
                    <a:lnTo>
                      <a:pt x="394" y="94"/>
                    </a:lnTo>
                    <a:lnTo>
                      <a:pt x="398" y="96"/>
                    </a:lnTo>
                    <a:lnTo>
                      <a:pt x="416" y="96"/>
                    </a:lnTo>
                    <a:close/>
                    <a:moveTo>
                      <a:pt x="406" y="124"/>
                    </a:moveTo>
                    <a:lnTo>
                      <a:pt x="406" y="124"/>
                    </a:lnTo>
                    <a:lnTo>
                      <a:pt x="414" y="122"/>
                    </a:lnTo>
                    <a:lnTo>
                      <a:pt x="416" y="122"/>
                    </a:lnTo>
                    <a:lnTo>
                      <a:pt x="416" y="120"/>
                    </a:lnTo>
                    <a:lnTo>
                      <a:pt x="414" y="116"/>
                    </a:lnTo>
                    <a:lnTo>
                      <a:pt x="408" y="112"/>
                    </a:lnTo>
                    <a:lnTo>
                      <a:pt x="402" y="110"/>
                    </a:lnTo>
                    <a:lnTo>
                      <a:pt x="394" y="110"/>
                    </a:lnTo>
                    <a:lnTo>
                      <a:pt x="390" y="112"/>
                    </a:lnTo>
                    <a:lnTo>
                      <a:pt x="392" y="114"/>
                    </a:lnTo>
                    <a:lnTo>
                      <a:pt x="392" y="116"/>
                    </a:lnTo>
                    <a:lnTo>
                      <a:pt x="392" y="118"/>
                    </a:lnTo>
                    <a:lnTo>
                      <a:pt x="390" y="120"/>
                    </a:lnTo>
                    <a:lnTo>
                      <a:pt x="390" y="122"/>
                    </a:lnTo>
                    <a:lnTo>
                      <a:pt x="392" y="124"/>
                    </a:lnTo>
                    <a:lnTo>
                      <a:pt x="406" y="124"/>
                    </a:lnTo>
                    <a:close/>
                    <a:moveTo>
                      <a:pt x="382" y="134"/>
                    </a:moveTo>
                    <a:lnTo>
                      <a:pt x="382" y="134"/>
                    </a:lnTo>
                    <a:lnTo>
                      <a:pt x="372" y="126"/>
                    </a:lnTo>
                    <a:lnTo>
                      <a:pt x="368" y="124"/>
                    </a:lnTo>
                    <a:lnTo>
                      <a:pt x="364" y="124"/>
                    </a:lnTo>
                    <a:lnTo>
                      <a:pt x="350" y="128"/>
                    </a:lnTo>
                    <a:lnTo>
                      <a:pt x="330" y="136"/>
                    </a:lnTo>
                    <a:lnTo>
                      <a:pt x="328" y="138"/>
                    </a:lnTo>
                    <a:lnTo>
                      <a:pt x="326" y="140"/>
                    </a:lnTo>
                    <a:lnTo>
                      <a:pt x="328" y="142"/>
                    </a:lnTo>
                    <a:lnTo>
                      <a:pt x="332" y="144"/>
                    </a:lnTo>
                    <a:lnTo>
                      <a:pt x="342" y="146"/>
                    </a:lnTo>
                    <a:lnTo>
                      <a:pt x="356" y="148"/>
                    </a:lnTo>
                    <a:lnTo>
                      <a:pt x="370" y="148"/>
                    </a:lnTo>
                    <a:lnTo>
                      <a:pt x="380" y="146"/>
                    </a:lnTo>
                    <a:lnTo>
                      <a:pt x="384" y="144"/>
                    </a:lnTo>
                    <a:lnTo>
                      <a:pt x="386" y="142"/>
                    </a:lnTo>
                    <a:lnTo>
                      <a:pt x="386" y="138"/>
                    </a:lnTo>
                    <a:lnTo>
                      <a:pt x="382" y="134"/>
                    </a:lnTo>
                    <a:close/>
                    <a:moveTo>
                      <a:pt x="46" y="116"/>
                    </a:moveTo>
                    <a:lnTo>
                      <a:pt x="46" y="116"/>
                    </a:lnTo>
                    <a:lnTo>
                      <a:pt x="54" y="118"/>
                    </a:lnTo>
                    <a:lnTo>
                      <a:pt x="62" y="114"/>
                    </a:lnTo>
                    <a:lnTo>
                      <a:pt x="66" y="114"/>
                    </a:lnTo>
                    <a:lnTo>
                      <a:pt x="70" y="116"/>
                    </a:lnTo>
                    <a:lnTo>
                      <a:pt x="76" y="120"/>
                    </a:lnTo>
                    <a:lnTo>
                      <a:pt x="80" y="122"/>
                    </a:lnTo>
                    <a:lnTo>
                      <a:pt x="86" y="124"/>
                    </a:lnTo>
                    <a:lnTo>
                      <a:pt x="92" y="122"/>
                    </a:lnTo>
                    <a:lnTo>
                      <a:pt x="102" y="118"/>
                    </a:lnTo>
                    <a:lnTo>
                      <a:pt x="118" y="110"/>
                    </a:lnTo>
                    <a:lnTo>
                      <a:pt x="130" y="104"/>
                    </a:lnTo>
                    <a:lnTo>
                      <a:pt x="134" y="102"/>
                    </a:lnTo>
                    <a:lnTo>
                      <a:pt x="140" y="102"/>
                    </a:lnTo>
                    <a:lnTo>
                      <a:pt x="148" y="102"/>
                    </a:lnTo>
                    <a:lnTo>
                      <a:pt x="158" y="106"/>
                    </a:lnTo>
                    <a:lnTo>
                      <a:pt x="168" y="108"/>
                    </a:lnTo>
                    <a:lnTo>
                      <a:pt x="176" y="108"/>
                    </a:lnTo>
                    <a:lnTo>
                      <a:pt x="180" y="108"/>
                    </a:lnTo>
                    <a:lnTo>
                      <a:pt x="182" y="106"/>
                    </a:lnTo>
                    <a:lnTo>
                      <a:pt x="182" y="102"/>
                    </a:lnTo>
                    <a:lnTo>
                      <a:pt x="176" y="98"/>
                    </a:lnTo>
                    <a:lnTo>
                      <a:pt x="166" y="94"/>
                    </a:lnTo>
                    <a:lnTo>
                      <a:pt x="150" y="90"/>
                    </a:lnTo>
                    <a:lnTo>
                      <a:pt x="126" y="86"/>
                    </a:lnTo>
                    <a:lnTo>
                      <a:pt x="122" y="88"/>
                    </a:lnTo>
                    <a:lnTo>
                      <a:pt x="120" y="90"/>
                    </a:lnTo>
                    <a:lnTo>
                      <a:pt x="118" y="92"/>
                    </a:lnTo>
                    <a:lnTo>
                      <a:pt x="114" y="94"/>
                    </a:lnTo>
                    <a:lnTo>
                      <a:pt x="108" y="98"/>
                    </a:lnTo>
                    <a:lnTo>
                      <a:pt x="96" y="100"/>
                    </a:lnTo>
                    <a:lnTo>
                      <a:pt x="64" y="104"/>
                    </a:lnTo>
                    <a:lnTo>
                      <a:pt x="42" y="108"/>
                    </a:lnTo>
                    <a:lnTo>
                      <a:pt x="34" y="110"/>
                    </a:lnTo>
                    <a:lnTo>
                      <a:pt x="32" y="112"/>
                    </a:lnTo>
                    <a:lnTo>
                      <a:pt x="36" y="114"/>
                    </a:lnTo>
                    <a:lnTo>
                      <a:pt x="46" y="116"/>
                    </a:lnTo>
                    <a:close/>
                    <a:moveTo>
                      <a:pt x="202" y="100"/>
                    </a:moveTo>
                    <a:lnTo>
                      <a:pt x="202" y="100"/>
                    </a:lnTo>
                    <a:lnTo>
                      <a:pt x="210" y="106"/>
                    </a:lnTo>
                    <a:lnTo>
                      <a:pt x="210" y="108"/>
                    </a:lnTo>
                    <a:lnTo>
                      <a:pt x="210" y="112"/>
                    </a:lnTo>
                    <a:lnTo>
                      <a:pt x="208" y="114"/>
                    </a:lnTo>
                    <a:lnTo>
                      <a:pt x="202" y="116"/>
                    </a:lnTo>
                    <a:lnTo>
                      <a:pt x="178" y="118"/>
                    </a:lnTo>
                    <a:lnTo>
                      <a:pt x="152" y="118"/>
                    </a:lnTo>
                    <a:lnTo>
                      <a:pt x="136" y="118"/>
                    </a:lnTo>
                    <a:lnTo>
                      <a:pt x="132" y="120"/>
                    </a:lnTo>
                    <a:lnTo>
                      <a:pt x="134" y="124"/>
                    </a:lnTo>
                    <a:lnTo>
                      <a:pt x="140" y="126"/>
                    </a:lnTo>
                    <a:lnTo>
                      <a:pt x="146" y="132"/>
                    </a:lnTo>
                    <a:lnTo>
                      <a:pt x="146" y="134"/>
                    </a:lnTo>
                    <a:lnTo>
                      <a:pt x="144" y="134"/>
                    </a:lnTo>
                    <a:lnTo>
                      <a:pt x="124" y="132"/>
                    </a:lnTo>
                    <a:lnTo>
                      <a:pt x="110" y="132"/>
                    </a:lnTo>
                    <a:lnTo>
                      <a:pt x="100" y="132"/>
                    </a:lnTo>
                    <a:lnTo>
                      <a:pt x="96" y="134"/>
                    </a:lnTo>
                    <a:lnTo>
                      <a:pt x="96" y="136"/>
                    </a:lnTo>
                    <a:lnTo>
                      <a:pt x="100" y="140"/>
                    </a:lnTo>
                    <a:lnTo>
                      <a:pt x="110" y="144"/>
                    </a:lnTo>
                    <a:lnTo>
                      <a:pt x="118" y="148"/>
                    </a:lnTo>
                    <a:lnTo>
                      <a:pt x="122" y="148"/>
                    </a:lnTo>
                    <a:lnTo>
                      <a:pt x="128" y="144"/>
                    </a:lnTo>
                    <a:lnTo>
                      <a:pt x="140" y="140"/>
                    </a:lnTo>
                    <a:lnTo>
                      <a:pt x="146" y="140"/>
                    </a:lnTo>
                    <a:lnTo>
                      <a:pt x="148" y="140"/>
                    </a:lnTo>
                    <a:lnTo>
                      <a:pt x="146" y="146"/>
                    </a:lnTo>
                    <a:lnTo>
                      <a:pt x="146" y="150"/>
                    </a:lnTo>
                    <a:lnTo>
                      <a:pt x="146" y="152"/>
                    </a:lnTo>
                    <a:lnTo>
                      <a:pt x="150" y="152"/>
                    </a:lnTo>
                    <a:lnTo>
                      <a:pt x="160" y="150"/>
                    </a:lnTo>
                    <a:lnTo>
                      <a:pt x="168" y="148"/>
                    </a:lnTo>
                    <a:lnTo>
                      <a:pt x="176" y="146"/>
                    </a:lnTo>
                    <a:lnTo>
                      <a:pt x="184" y="148"/>
                    </a:lnTo>
                    <a:lnTo>
                      <a:pt x="190" y="150"/>
                    </a:lnTo>
                    <a:lnTo>
                      <a:pt x="192" y="150"/>
                    </a:lnTo>
                    <a:lnTo>
                      <a:pt x="196" y="148"/>
                    </a:lnTo>
                    <a:lnTo>
                      <a:pt x="200" y="144"/>
                    </a:lnTo>
                    <a:lnTo>
                      <a:pt x="198" y="142"/>
                    </a:lnTo>
                    <a:lnTo>
                      <a:pt x="192" y="140"/>
                    </a:lnTo>
                    <a:lnTo>
                      <a:pt x="184" y="138"/>
                    </a:lnTo>
                    <a:lnTo>
                      <a:pt x="184" y="136"/>
                    </a:lnTo>
                    <a:lnTo>
                      <a:pt x="186" y="134"/>
                    </a:lnTo>
                    <a:lnTo>
                      <a:pt x="196" y="130"/>
                    </a:lnTo>
                    <a:lnTo>
                      <a:pt x="206" y="130"/>
                    </a:lnTo>
                    <a:lnTo>
                      <a:pt x="216" y="128"/>
                    </a:lnTo>
                    <a:lnTo>
                      <a:pt x="220" y="126"/>
                    </a:lnTo>
                    <a:lnTo>
                      <a:pt x="226" y="124"/>
                    </a:lnTo>
                    <a:lnTo>
                      <a:pt x="230" y="120"/>
                    </a:lnTo>
                    <a:lnTo>
                      <a:pt x="234" y="118"/>
                    </a:lnTo>
                    <a:lnTo>
                      <a:pt x="246" y="118"/>
                    </a:lnTo>
                    <a:lnTo>
                      <a:pt x="262" y="118"/>
                    </a:lnTo>
                    <a:lnTo>
                      <a:pt x="286" y="114"/>
                    </a:lnTo>
                    <a:lnTo>
                      <a:pt x="298" y="112"/>
                    </a:lnTo>
                    <a:lnTo>
                      <a:pt x="304" y="108"/>
                    </a:lnTo>
                    <a:lnTo>
                      <a:pt x="306" y="104"/>
                    </a:lnTo>
                    <a:lnTo>
                      <a:pt x="304" y="102"/>
                    </a:lnTo>
                    <a:lnTo>
                      <a:pt x="298" y="98"/>
                    </a:lnTo>
                    <a:lnTo>
                      <a:pt x="290" y="96"/>
                    </a:lnTo>
                    <a:lnTo>
                      <a:pt x="280" y="96"/>
                    </a:lnTo>
                    <a:lnTo>
                      <a:pt x="270" y="98"/>
                    </a:lnTo>
                    <a:lnTo>
                      <a:pt x="256" y="98"/>
                    </a:lnTo>
                    <a:lnTo>
                      <a:pt x="258" y="98"/>
                    </a:lnTo>
                    <a:lnTo>
                      <a:pt x="260" y="96"/>
                    </a:lnTo>
                    <a:lnTo>
                      <a:pt x="262" y="94"/>
                    </a:lnTo>
                    <a:lnTo>
                      <a:pt x="262" y="92"/>
                    </a:lnTo>
                    <a:lnTo>
                      <a:pt x="258" y="90"/>
                    </a:lnTo>
                    <a:lnTo>
                      <a:pt x="250" y="88"/>
                    </a:lnTo>
                    <a:lnTo>
                      <a:pt x="228" y="88"/>
                    </a:lnTo>
                    <a:lnTo>
                      <a:pt x="208" y="90"/>
                    </a:lnTo>
                    <a:lnTo>
                      <a:pt x="202" y="92"/>
                    </a:lnTo>
                    <a:lnTo>
                      <a:pt x="198" y="96"/>
                    </a:lnTo>
                    <a:lnTo>
                      <a:pt x="198" y="98"/>
                    </a:lnTo>
                    <a:lnTo>
                      <a:pt x="202" y="100"/>
                    </a:lnTo>
                    <a:close/>
                    <a:moveTo>
                      <a:pt x="272" y="70"/>
                    </a:moveTo>
                    <a:lnTo>
                      <a:pt x="272" y="70"/>
                    </a:lnTo>
                    <a:lnTo>
                      <a:pt x="276" y="66"/>
                    </a:lnTo>
                    <a:lnTo>
                      <a:pt x="278" y="64"/>
                    </a:lnTo>
                    <a:lnTo>
                      <a:pt x="276" y="62"/>
                    </a:lnTo>
                    <a:lnTo>
                      <a:pt x="274" y="60"/>
                    </a:lnTo>
                    <a:lnTo>
                      <a:pt x="268" y="60"/>
                    </a:lnTo>
                    <a:lnTo>
                      <a:pt x="262" y="60"/>
                    </a:lnTo>
                    <a:lnTo>
                      <a:pt x="256" y="62"/>
                    </a:lnTo>
                    <a:lnTo>
                      <a:pt x="250" y="66"/>
                    </a:lnTo>
                    <a:lnTo>
                      <a:pt x="246" y="72"/>
                    </a:lnTo>
                    <a:lnTo>
                      <a:pt x="244" y="76"/>
                    </a:lnTo>
                    <a:lnTo>
                      <a:pt x="244" y="78"/>
                    </a:lnTo>
                    <a:lnTo>
                      <a:pt x="248" y="78"/>
                    </a:lnTo>
                    <a:lnTo>
                      <a:pt x="258" y="74"/>
                    </a:lnTo>
                    <a:lnTo>
                      <a:pt x="272" y="70"/>
                    </a:lnTo>
                    <a:close/>
                    <a:moveTo>
                      <a:pt x="228" y="142"/>
                    </a:moveTo>
                    <a:lnTo>
                      <a:pt x="228" y="142"/>
                    </a:lnTo>
                    <a:lnTo>
                      <a:pt x="222" y="144"/>
                    </a:lnTo>
                    <a:lnTo>
                      <a:pt x="220" y="146"/>
                    </a:lnTo>
                    <a:lnTo>
                      <a:pt x="218" y="150"/>
                    </a:lnTo>
                    <a:lnTo>
                      <a:pt x="220" y="152"/>
                    </a:lnTo>
                    <a:lnTo>
                      <a:pt x="222" y="156"/>
                    </a:lnTo>
                    <a:lnTo>
                      <a:pt x="226" y="156"/>
                    </a:lnTo>
                    <a:lnTo>
                      <a:pt x="232" y="156"/>
                    </a:lnTo>
                    <a:lnTo>
                      <a:pt x="238" y="154"/>
                    </a:lnTo>
                    <a:lnTo>
                      <a:pt x="246" y="148"/>
                    </a:lnTo>
                    <a:lnTo>
                      <a:pt x="248" y="144"/>
                    </a:lnTo>
                    <a:lnTo>
                      <a:pt x="248" y="142"/>
                    </a:lnTo>
                    <a:lnTo>
                      <a:pt x="246" y="140"/>
                    </a:lnTo>
                    <a:lnTo>
                      <a:pt x="242" y="138"/>
                    </a:lnTo>
                    <a:lnTo>
                      <a:pt x="228" y="142"/>
                    </a:lnTo>
                    <a:close/>
                    <a:moveTo>
                      <a:pt x="790" y="22"/>
                    </a:moveTo>
                    <a:lnTo>
                      <a:pt x="790" y="22"/>
                    </a:lnTo>
                    <a:lnTo>
                      <a:pt x="792" y="20"/>
                    </a:lnTo>
                    <a:lnTo>
                      <a:pt x="792" y="18"/>
                    </a:lnTo>
                    <a:lnTo>
                      <a:pt x="788" y="14"/>
                    </a:lnTo>
                    <a:lnTo>
                      <a:pt x="780" y="12"/>
                    </a:lnTo>
                    <a:lnTo>
                      <a:pt x="770" y="12"/>
                    </a:lnTo>
                    <a:lnTo>
                      <a:pt x="748" y="12"/>
                    </a:lnTo>
                    <a:lnTo>
                      <a:pt x="736" y="14"/>
                    </a:lnTo>
                    <a:lnTo>
                      <a:pt x="728" y="18"/>
                    </a:lnTo>
                    <a:lnTo>
                      <a:pt x="726" y="18"/>
                    </a:lnTo>
                    <a:lnTo>
                      <a:pt x="726" y="20"/>
                    </a:lnTo>
                    <a:lnTo>
                      <a:pt x="730" y="22"/>
                    </a:lnTo>
                    <a:lnTo>
                      <a:pt x="750" y="26"/>
                    </a:lnTo>
                    <a:lnTo>
                      <a:pt x="774" y="26"/>
                    </a:lnTo>
                    <a:lnTo>
                      <a:pt x="784" y="26"/>
                    </a:lnTo>
                    <a:lnTo>
                      <a:pt x="790" y="22"/>
                    </a:lnTo>
                    <a:close/>
                    <a:moveTo>
                      <a:pt x="596" y="154"/>
                    </a:moveTo>
                    <a:lnTo>
                      <a:pt x="596" y="154"/>
                    </a:lnTo>
                    <a:lnTo>
                      <a:pt x="588" y="158"/>
                    </a:lnTo>
                    <a:lnTo>
                      <a:pt x="586" y="160"/>
                    </a:lnTo>
                    <a:lnTo>
                      <a:pt x="588" y="162"/>
                    </a:lnTo>
                    <a:lnTo>
                      <a:pt x="592" y="164"/>
                    </a:lnTo>
                    <a:lnTo>
                      <a:pt x="608" y="164"/>
                    </a:lnTo>
                    <a:lnTo>
                      <a:pt x="628" y="164"/>
                    </a:lnTo>
                    <a:lnTo>
                      <a:pt x="634" y="162"/>
                    </a:lnTo>
                    <a:lnTo>
                      <a:pt x="638" y="160"/>
                    </a:lnTo>
                    <a:lnTo>
                      <a:pt x="636" y="158"/>
                    </a:lnTo>
                    <a:lnTo>
                      <a:pt x="632" y="156"/>
                    </a:lnTo>
                    <a:lnTo>
                      <a:pt x="618" y="152"/>
                    </a:lnTo>
                    <a:lnTo>
                      <a:pt x="610" y="152"/>
                    </a:lnTo>
                    <a:lnTo>
                      <a:pt x="600" y="154"/>
                    </a:lnTo>
                    <a:lnTo>
                      <a:pt x="596" y="154"/>
                    </a:lnTo>
                    <a:close/>
                    <a:moveTo>
                      <a:pt x="482" y="98"/>
                    </a:moveTo>
                    <a:lnTo>
                      <a:pt x="482" y="98"/>
                    </a:lnTo>
                    <a:lnTo>
                      <a:pt x="460" y="100"/>
                    </a:lnTo>
                    <a:lnTo>
                      <a:pt x="458" y="102"/>
                    </a:lnTo>
                    <a:lnTo>
                      <a:pt x="462" y="106"/>
                    </a:lnTo>
                    <a:lnTo>
                      <a:pt x="470" y="108"/>
                    </a:lnTo>
                    <a:lnTo>
                      <a:pt x="482" y="108"/>
                    </a:lnTo>
                    <a:lnTo>
                      <a:pt x="510" y="106"/>
                    </a:lnTo>
                    <a:lnTo>
                      <a:pt x="514" y="106"/>
                    </a:lnTo>
                    <a:lnTo>
                      <a:pt x="516" y="104"/>
                    </a:lnTo>
                    <a:lnTo>
                      <a:pt x="508" y="100"/>
                    </a:lnTo>
                    <a:lnTo>
                      <a:pt x="496" y="98"/>
                    </a:lnTo>
                    <a:lnTo>
                      <a:pt x="482" y="98"/>
                    </a:lnTo>
                    <a:close/>
                    <a:moveTo>
                      <a:pt x="796" y="100"/>
                    </a:moveTo>
                    <a:lnTo>
                      <a:pt x="796" y="100"/>
                    </a:lnTo>
                    <a:lnTo>
                      <a:pt x="822" y="96"/>
                    </a:lnTo>
                    <a:lnTo>
                      <a:pt x="842" y="92"/>
                    </a:lnTo>
                    <a:lnTo>
                      <a:pt x="848" y="90"/>
                    </a:lnTo>
                    <a:lnTo>
                      <a:pt x="854" y="88"/>
                    </a:lnTo>
                    <a:lnTo>
                      <a:pt x="856" y="84"/>
                    </a:lnTo>
                    <a:lnTo>
                      <a:pt x="858" y="78"/>
                    </a:lnTo>
                    <a:lnTo>
                      <a:pt x="856" y="70"/>
                    </a:lnTo>
                    <a:lnTo>
                      <a:pt x="852" y="66"/>
                    </a:lnTo>
                    <a:lnTo>
                      <a:pt x="844" y="62"/>
                    </a:lnTo>
                    <a:lnTo>
                      <a:pt x="836" y="60"/>
                    </a:lnTo>
                    <a:lnTo>
                      <a:pt x="828" y="60"/>
                    </a:lnTo>
                    <a:lnTo>
                      <a:pt x="820" y="60"/>
                    </a:lnTo>
                    <a:lnTo>
                      <a:pt x="812" y="62"/>
                    </a:lnTo>
                    <a:lnTo>
                      <a:pt x="806" y="66"/>
                    </a:lnTo>
                    <a:lnTo>
                      <a:pt x="800" y="70"/>
                    </a:lnTo>
                    <a:lnTo>
                      <a:pt x="796" y="72"/>
                    </a:lnTo>
                    <a:lnTo>
                      <a:pt x="784" y="74"/>
                    </a:lnTo>
                    <a:lnTo>
                      <a:pt x="768" y="76"/>
                    </a:lnTo>
                    <a:lnTo>
                      <a:pt x="758" y="80"/>
                    </a:lnTo>
                    <a:lnTo>
                      <a:pt x="748" y="86"/>
                    </a:lnTo>
                    <a:lnTo>
                      <a:pt x="742" y="90"/>
                    </a:lnTo>
                    <a:lnTo>
                      <a:pt x="740" y="94"/>
                    </a:lnTo>
                    <a:lnTo>
                      <a:pt x="742" y="98"/>
                    </a:lnTo>
                    <a:lnTo>
                      <a:pt x="748" y="100"/>
                    </a:lnTo>
                    <a:lnTo>
                      <a:pt x="758" y="102"/>
                    </a:lnTo>
                    <a:lnTo>
                      <a:pt x="768" y="102"/>
                    </a:lnTo>
                    <a:lnTo>
                      <a:pt x="796" y="100"/>
                    </a:lnTo>
                    <a:close/>
                    <a:moveTo>
                      <a:pt x="506" y="132"/>
                    </a:moveTo>
                    <a:lnTo>
                      <a:pt x="506" y="132"/>
                    </a:lnTo>
                    <a:lnTo>
                      <a:pt x="494" y="134"/>
                    </a:lnTo>
                    <a:lnTo>
                      <a:pt x="482" y="132"/>
                    </a:lnTo>
                    <a:lnTo>
                      <a:pt x="476" y="134"/>
                    </a:lnTo>
                    <a:lnTo>
                      <a:pt x="472" y="136"/>
                    </a:lnTo>
                    <a:lnTo>
                      <a:pt x="468" y="140"/>
                    </a:lnTo>
                    <a:lnTo>
                      <a:pt x="466" y="148"/>
                    </a:lnTo>
                    <a:lnTo>
                      <a:pt x="466" y="154"/>
                    </a:lnTo>
                    <a:lnTo>
                      <a:pt x="468" y="156"/>
                    </a:lnTo>
                    <a:lnTo>
                      <a:pt x="472" y="158"/>
                    </a:lnTo>
                    <a:lnTo>
                      <a:pt x="478" y="158"/>
                    </a:lnTo>
                    <a:lnTo>
                      <a:pt x="494" y="158"/>
                    </a:lnTo>
                    <a:lnTo>
                      <a:pt x="512" y="158"/>
                    </a:lnTo>
                    <a:lnTo>
                      <a:pt x="520" y="156"/>
                    </a:lnTo>
                    <a:lnTo>
                      <a:pt x="524" y="154"/>
                    </a:lnTo>
                    <a:lnTo>
                      <a:pt x="526" y="150"/>
                    </a:lnTo>
                    <a:lnTo>
                      <a:pt x="524" y="144"/>
                    </a:lnTo>
                    <a:lnTo>
                      <a:pt x="522" y="138"/>
                    </a:lnTo>
                    <a:lnTo>
                      <a:pt x="516" y="134"/>
                    </a:lnTo>
                    <a:lnTo>
                      <a:pt x="512" y="132"/>
                    </a:lnTo>
                    <a:lnTo>
                      <a:pt x="506" y="132"/>
                    </a:lnTo>
                    <a:close/>
                    <a:moveTo>
                      <a:pt x="456" y="58"/>
                    </a:moveTo>
                    <a:lnTo>
                      <a:pt x="456" y="58"/>
                    </a:lnTo>
                    <a:lnTo>
                      <a:pt x="460" y="58"/>
                    </a:lnTo>
                    <a:lnTo>
                      <a:pt x="464" y="58"/>
                    </a:lnTo>
                    <a:lnTo>
                      <a:pt x="470" y="58"/>
                    </a:lnTo>
                    <a:lnTo>
                      <a:pt x="480" y="58"/>
                    </a:lnTo>
                    <a:lnTo>
                      <a:pt x="486" y="58"/>
                    </a:lnTo>
                    <a:lnTo>
                      <a:pt x="492" y="62"/>
                    </a:lnTo>
                    <a:lnTo>
                      <a:pt x="496" y="64"/>
                    </a:lnTo>
                    <a:lnTo>
                      <a:pt x="500" y="64"/>
                    </a:lnTo>
                    <a:lnTo>
                      <a:pt x="508" y="60"/>
                    </a:lnTo>
                    <a:lnTo>
                      <a:pt x="524" y="56"/>
                    </a:lnTo>
                    <a:lnTo>
                      <a:pt x="548" y="52"/>
                    </a:lnTo>
                    <a:lnTo>
                      <a:pt x="552" y="52"/>
                    </a:lnTo>
                    <a:lnTo>
                      <a:pt x="550" y="50"/>
                    </a:lnTo>
                    <a:lnTo>
                      <a:pt x="540" y="48"/>
                    </a:lnTo>
                    <a:lnTo>
                      <a:pt x="498" y="44"/>
                    </a:lnTo>
                    <a:lnTo>
                      <a:pt x="492" y="44"/>
                    </a:lnTo>
                    <a:lnTo>
                      <a:pt x="488" y="44"/>
                    </a:lnTo>
                    <a:lnTo>
                      <a:pt x="488" y="46"/>
                    </a:lnTo>
                    <a:lnTo>
                      <a:pt x="490" y="48"/>
                    </a:lnTo>
                    <a:lnTo>
                      <a:pt x="494" y="52"/>
                    </a:lnTo>
                    <a:lnTo>
                      <a:pt x="492" y="54"/>
                    </a:lnTo>
                    <a:lnTo>
                      <a:pt x="488" y="54"/>
                    </a:lnTo>
                    <a:lnTo>
                      <a:pt x="462" y="52"/>
                    </a:lnTo>
                    <a:lnTo>
                      <a:pt x="454" y="54"/>
                    </a:lnTo>
                    <a:lnTo>
                      <a:pt x="454" y="56"/>
                    </a:lnTo>
                    <a:lnTo>
                      <a:pt x="456" y="58"/>
                    </a:lnTo>
                    <a:close/>
                    <a:moveTo>
                      <a:pt x="678" y="84"/>
                    </a:moveTo>
                    <a:lnTo>
                      <a:pt x="678" y="84"/>
                    </a:lnTo>
                    <a:lnTo>
                      <a:pt x="688" y="82"/>
                    </a:lnTo>
                    <a:lnTo>
                      <a:pt x="696" y="78"/>
                    </a:lnTo>
                    <a:lnTo>
                      <a:pt x="704" y="74"/>
                    </a:lnTo>
                    <a:lnTo>
                      <a:pt x="710" y="70"/>
                    </a:lnTo>
                    <a:lnTo>
                      <a:pt x="710" y="68"/>
                    </a:lnTo>
                    <a:lnTo>
                      <a:pt x="710" y="66"/>
                    </a:lnTo>
                    <a:lnTo>
                      <a:pt x="704" y="64"/>
                    </a:lnTo>
                    <a:lnTo>
                      <a:pt x="692" y="64"/>
                    </a:lnTo>
                    <a:lnTo>
                      <a:pt x="670" y="68"/>
                    </a:lnTo>
                    <a:lnTo>
                      <a:pt x="654" y="72"/>
                    </a:lnTo>
                    <a:lnTo>
                      <a:pt x="646" y="76"/>
                    </a:lnTo>
                    <a:lnTo>
                      <a:pt x="644" y="80"/>
                    </a:lnTo>
                    <a:lnTo>
                      <a:pt x="646" y="82"/>
                    </a:lnTo>
                    <a:lnTo>
                      <a:pt x="658" y="84"/>
                    </a:lnTo>
                    <a:lnTo>
                      <a:pt x="678" y="84"/>
                    </a:lnTo>
                    <a:close/>
                    <a:moveTo>
                      <a:pt x="568" y="44"/>
                    </a:moveTo>
                    <a:lnTo>
                      <a:pt x="568" y="44"/>
                    </a:lnTo>
                    <a:lnTo>
                      <a:pt x="580" y="44"/>
                    </a:lnTo>
                    <a:lnTo>
                      <a:pt x="582" y="44"/>
                    </a:lnTo>
                    <a:lnTo>
                      <a:pt x="580" y="42"/>
                    </a:lnTo>
                    <a:lnTo>
                      <a:pt x="570" y="38"/>
                    </a:lnTo>
                    <a:lnTo>
                      <a:pt x="556" y="34"/>
                    </a:lnTo>
                    <a:lnTo>
                      <a:pt x="544" y="30"/>
                    </a:lnTo>
                    <a:lnTo>
                      <a:pt x="536" y="28"/>
                    </a:lnTo>
                    <a:lnTo>
                      <a:pt x="528" y="30"/>
                    </a:lnTo>
                    <a:lnTo>
                      <a:pt x="518" y="34"/>
                    </a:lnTo>
                    <a:lnTo>
                      <a:pt x="510" y="38"/>
                    </a:lnTo>
                    <a:lnTo>
                      <a:pt x="508" y="40"/>
                    </a:lnTo>
                    <a:lnTo>
                      <a:pt x="510" y="40"/>
                    </a:lnTo>
                    <a:lnTo>
                      <a:pt x="520" y="40"/>
                    </a:lnTo>
                    <a:lnTo>
                      <a:pt x="542" y="42"/>
                    </a:lnTo>
                    <a:lnTo>
                      <a:pt x="568" y="44"/>
                    </a:lnTo>
                    <a:close/>
                    <a:moveTo>
                      <a:pt x="672" y="122"/>
                    </a:moveTo>
                    <a:lnTo>
                      <a:pt x="672" y="122"/>
                    </a:lnTo>
                    <a:lnTo>
                      <a:pt x="682" y="124"/>
                    </a:lnTo>
                    <a:lnTo>
                      <a:pt x="690" y="124"/>
                    </a:lnTo>
                    <a:lnTo>
                      <a:pt x="694" y="124"/>
                    </a:lnTo>
                    <a:lnTo>
                      <a:pt x="698" y="120"/>
                    </a:lnTo>
                    <a:lnTo>
                      <a:pt x="706" y="116"/>
                    </a:lnTo>
                    <a:lnTo>
                      <a:pt x="710" y="112"/>
                    </a:lnTo>
                    <a:lnTo>
                      <a:pt x="718" y="112"/>
                    </a:lnTo>
                    <a:lnTo>
                      <a:pt x="724" y="110"/>
                    </a:lnTo>
                    <a:lnTo>
                      <a:pt x="728" y="106"/>
                    </a:lnTo>
                    <a:lnTo>
                      <a:pt x="730" y="100"/>
                    </a:lnTo>
                    <a:lnTo>
                      <a:pt x="728" y="94"/>
                    </a:lnTo>
                    <a:lnTo>
                      <a:pt x="724" y="88"/>
                    </a:lnTo>
                    <a:lnTo>
                      <a:pt x="716" y="84"/>
                    </a:lnTo>
                    <a:lnTo>
                      <a:pt x="704" y="84"/>
                    </a:lnTo>
                    <a:lnTo>
                      <a:pt x="688" y="88"/>
                    </a:lnTo>
                    <a:lnTo>
                      <a:pt x="670" y="94"/>
                    </a:lnTo>
                    <a:lnTo>
                      <a:pt x="656" y="94"/>
                    </a:lnTo>
                    <a:lnTo>
                      <a:pt x="644" y="92"/>
                    </a:lnTo>
                    <a:lnTo>
                      <a:pt x="634" y="90"/>
                    </a:lnTo>
                    <a:lnTo>
                      <a:pt x="626" y="90"/>
                    </a:lnTo>
                    <a:lnTo>
                      <a:pt x="620" y="90"/>
                    </a:lnTo>
                    <a:lnTo>
                      <a:pt x="614" y="94"/>
                    </a:lnTo>
                    <a:lnTo>
                      <a:pt x="608" y="104"/>
                    </a:lnTo>
                    <a:lnTo>
                      <a:pt x="606" y="116"/>
                    </a:lnTo>
                    <a:lnTo>
                      <a:pt x="606" y="118"/>
                    </a:lnTo>
                    <a:lnTo>
                      <a:pt x="608" y="122"/>
                    </a:lnTo>
                    <a:lnTo>
                      <a:pt x="614" y="124"/>
                    </a:lnTo>
                    <a:lnTo>
                      <a:pt x="622" y="124"/>
                    </a:lnTo>
                    <a:lnTo>
                      <a:pt x="646" y="120"/>
                    </a:lnTo>
                    <a:lnTo>
                      <a:pt x="660" y="120"/>
                    </a:lnTo>
                    <a:lnTo>
                      <a:pt x="672" y="122"/>
                    </a:lnTo>
                    <a:close/>
                    <a:moveTo>
                      <a:pt x="4428" y="2314"/>
                    </a:moveTo>
                    <a:lnTo>
                      <a:pt x="4428" y="2314"/>
                    </a:lnTo>
                    <a:lnTo>
                      <a:pt x="4426" y="2314"/>
                    </a:lnTo>
                    <a:lnTo>
                      <a:pt x="4428" y="2314"/>
                    </a:lnTo>
                    <a:lnTo>
                      <a:pt x="4432" y="2310"/>
                    </a:lnTo>
                    <a:lnTo>
                      <a:pt x="4436" y="2306"/>
                    </a:lnTo>
                    <a:lnTo>
                      <a:pt x="4436" y="2302"/>
                    </a:lnTo>
                    <a:lnTo>
                      <a:pt x="4432" y="2304"/>
                    </a:lnTo>
                    <a:lnTo>
                      <a:pt x="4428" y="2314"/>
                    </a:lnTo>
                    <a:close/>
                    <a:moveTo>
                      <a:pt x="4510" y="2192"/>
                    </a:moveTo>
                    <a:lnTo>
                      <a:pt x="4510" y="2192"/>
                    </a:lnTo>
                    <a:lnTo>
                      <a:pt x="4508" y="2194"/>
                    </a:lnTo>
                    <a:lnTo>
                      <a:pt x="4506" y="2196"/>
                    </a:lnTo>
                    <a:lnTo>
                      <a:pt x="4502" y="2202"/>
                    </a:lnTo>
                    <a:lnTo>
                      <a:pt x="4498" y="2210"/>
                    </a:lnTo>
                    <a:lnTo>
                      <a:pt x="4496" y="2214"/>
                    </a:lnTo>
                    <a:lnTo>
                      <a:pt x="4492" y="2216"/>
                    </a:lnTo>
                    <a:lnTo>
                      <a:pt x="4482" y="2220"/>
                    </a:lnTo>
                    <a:lnTo>
                      <a:pt x="4476" y="2224"/>
                    </a:lnTo>
                    <a:lnTo>
                      <a:pt x="4476" y="2226"/>
                    </a:lnTo>
                    <a:lnTo>
                      <a:pt x="4474" y="2228"/>
                    </a:lnTo>
                    <a:lnTo>
                      <a:pt x="4478" y="2236"/>
                    </a:lnTo>
                    <a:lnTo>
                      <a:pt x="4480" y="2238"/>
                    </a:lnTo>
                    <a:lnTo>
                      <a:pt x="4482" y="2238"/>
                    </a:lnTo>
                    <a:lnTo>
                      <a:pt x="4484" y="2236"/>
                    </a:lnTo>
                    <a:lnTo>
                      <a:pt x="4490" y="2230"/>
                    </a:lnTo>
                    <a:lnTo>
                      <a:pt x="4494" y="2228"/>
                    </a:lnTo>
                    <a:lnTo>
                      <a:pt x="4498" y="2226"/>
                    </a:lnTo>
                    <a:lnTo>
                      <a:pt x="4504" y="2224"/>
                    </a:lnTo>
                    <a:lnTo>
                      <a:pt x="4508" y="2220"/>
                    </a:lnTo>
                    <a:lnTo>
                      <a:pt x="4510" y="2214"/>
                    </a:lnTo>
                    <a:lnTo>
                      <a:pt x="4512" y="2208"/>
                    </a:lnTo>
                    <a:lnTo>
                      <a:pt x="4512" y="2198"/>
                    </a:lnTo>
                    <a:lnTo>
                      <a:pt x="4512" y="2194"/>
                    </a:lnTo>
                    <a:lnTo>
                      <a:pt x="4510" y="2192"/>
                    </a:lnTo>
                    <a:close/>
                    <a:moveTo>
                      <a:pt x="4462" y="2262"/>
                    </a:moveTo>
                    <a:lnTo>
                      <a:pt x="4462" y="2262"/>
                    </a:lnTo>
                    <a:lnTo>
                      <a:pt x="4460" y="2260"/>
                    </a:lnTo>
                    <a:lnTo>
                      <a:pt x="4456" y="2262"/>
                    </a:lnTo>
                    <a:lnTo>
                      <a:pt x="4452" y="2272"/>
                    </a:lnTo>
                    <a:lnTo>
                      <a:pt x="4448" y="2284"/>
                    </a:lnTo>
                    <a:lnTo>
                      <a:pt x="4448" y="2292"/>
                    </a:lnTo>
                    <a:lnTo>
                      <a:pt x="4448" y="2294"/>
                    </a:lnTo>
                    <a:lnTo>
                      <a:pt x="4452" y="2292"/>
                    </a:lnTo>
                    <a:lnTo>
                      <a:pt x="4458" y="2282"/>
                    </a:lnTo>
                    <a:lnTo>
                      <a:pt x="4462" y="2272"/>
                    </a:lnTo>
                    <a:lnTo>
                      <a:pt x="4462" y="2266"/>
                    </a:lnTo>
                    <a:lnTo>
                      <a:pt x="4462" y="2262"/>
                    </a:lnTo>
                    <a:close/>
                    <a:moveTo>
                      <a:pt x="4486" y="4072"/>
                    </a:moveTo>
                    <a:lnTo>
                      <a:pt x="4486" y="4072"/>
                    </a:lnTo>
                    <a:lnTo>
                      <a:pt x="4482" y="4070"/>
                    </a:lnTo>
                    <a:lnTo>
                      <a:pt x="4482" y="4068"/>
                    </a:lnTo>
                    <a:lnTo>
                      <a:pt x="4480" y="4066"/>
                    </a:lnTo>
                    <a:lnTo>
                      <a:pt x="4478" y="4064"/>
                    </a:lnTo>
                    <a:lnTo>
                      <a:pt x="4474" y="4064"/>
                    </a:lnTo>
                    <a:lnTo>
                      <a:pt x="4470" y="4064"/>
                    </a:lnTo>
                    <a:lnTo>
                      <a:pt x="4460" y="4068"/>
                    </a:lnTo>
                    <a:lnTo>
                      <a:pt x="4450" y="4076"/>
                    </a:lnTo>
                    <a:lnTo>
                      <a:pt x="4448" y="4080"/>
                    </a:lnTo>
                    <a:lnTo>
                      <a:pt x="4448" y="4084"/>
                    </a:lnTo>
                    <a:lnTo>
                      <a:pt x="4446" y="4088"/>
                    </a:lnTo>
                    <a:lnTo>
                      <a:pt x="4442" y="4094"/>
                    </a:lnTo>
                    <a:lnTo>
                      <a:pt x="4440" y="4100"/>
                    </a:lnTo>
                    <a:lnTo>
                      <a:pt x="4438" y="4104"/>
                    </a:lnTo>
                    <a:lnTo>
                      <a:pt x="4440" y="4106"/>
                    </a:lnTo>
                    <a:lnTo>
                      <a:pt x="4442" y="4104"/>
                    </a:lnTo>
                    <a:lnTo>
                      <a:pt x="4448" y="4104"/>
                    </a:lnTo>
                    <a:lnTo>
                      <a:pt x="4458" y="4106"/>
                    </a:lnTo>
                    <a:lnTo>
                      <a:pt x="4462" y="4106"/>
                    </a:lnTo>
                    <a:lnTo>
                      <a:pt x="4466" y="4106"/>
                    </a:lnTo>
                    <a:lnTo>
                      <a:pt x="4470" y="4102"/>
                    </a:lnTo>
                    <a:lnTo>
                      <a:pt x="4474" y="4098"/>
                    </a:lnTo>
                    <a:lnTo>
                      <a:pt x="4478" y="4094"/>
                    </a:lnTo>
                    <a:lnTo>
                      <a:pt x="4480" y="4092"/>
                    </a:lnTo>
                    <a:lnTo>
                      <a:pt x="4482" y="4090"/>
                    </a:lnTo>
                    <a:lnTo>
                      <a:pt x="4484" y="4082"/>
                    </a:lnTo>
                    <a:lnTo>
                      <a:pt x="4488" y="4074"/>
                    </a:lnTo>
                    <a:lnTo>
                      <a:pt x="4488" y="4072"/>
                    </a:lnTo>
                    <a:lnTo>
                      <a:pt x="4486" y="4072"/>
                    </a:lnTo>
                    <a:close/>
                    <a:moveTo>
                      <a:pt x="2916" y="5240"/>
                    </a:moveTo>
                    <a:lnTo>
                      <a:pt x="2916" y="5240"/>
                    </a:lnTo>
                    <a:lnTo>
                      <a:pt x="2912" y="5240"/>
                    </a:lnTo>
                    <a:lnTo>
                      <a:pt x="2908" y="5240"/>
                    </a:lnTo>
                    <a:lnTo>
                      <a:pt x="2902" y="5244"/>
                    </a:lnTo>
                    <a:lnTo>
                      <a:pt x="2898" y="5248"/>
                    </a:lnTo>
                    <a:lnTo>
                      <a:pt x="2896" y="5252"/>
                    </a:lnTo>
                    <a:lnTo>
                      <a:pt x="2896" y="5260"/>
                    </a:lnTo>
                    <a:lnTo>
                      <a:pt x="2896" y="5264"/>
                    </a:lnTo>
                    <a:lnTo>
                      <a:pt x="2894" y="5266"/>
                    </a:lnTo>
                    <a:lnTo>
                      <a:pt x="2890" y="5266"/>
                    </a:lnTo>
                    <a:lnTo>
                      <a:pt x="2888" y="5270"/>
                    </a:lnTo>
                    <a:lnTo>
                      <a:pt x="2892" y="5272"/>
                    </a:lnTo>
                    <a:lnTo>
                      <a:pt x="2904" y="5274"/>
                    </a:lnTo>
                    <a:lnTo>
                      <a:pt x="2914" y="5274"/>
                    </a:lnTo>
                    <a:lnTo>
                      <a:pt x="2916" y="5272"/>
                    </a:lnTo>
                    <a:lnTo>
                      <a:pt x="2918" y="5272"/>
                    </a:lnTo>
                    <a:lnTo>
                      <a:pt x="2918" y="5266"/>
                    </a:lnTo>
                    <a:lnTo>
                      <a:pt x="2920" y="5258"/>
                    </a:lnTo>
                    <a:lnTo>
                      <a:pt x="2924" y="5250"/>
                    </a:lnTo>
                    <a:lnTo>
                      <a:pt x="2924" y="5246"/>
                    </a:lnTo>
                    <a:lnTo>
                      <a:pt x="2922" y="5242"/>
                    </a:lnTo>
                    <a:lnTo>
                      <a:pt x="2916" y="5240"/>
                    </a:lnTo>
                    <a:close/>
                    <a:moveTo>
                      <a:pt x="2868" y="5234"/>
                    </a:moveTo>
                    <a:lnTo>
                      <a:pt x="2868" y="5234"/>
                    </a:lnTo>
                    <a:lnTo>
                      <a:pt x="2866" y="5232"/>
                    </a:lnTo>
                    <a:lnTo>
                      <a:pt x="2864" y="5232"/>
                    </a:lnTo>
                    <a:lnTo>
                      <a:pt x="2860" y="5234"/>
                    </a:lnTo>
                    <a:lnTo>
                      <a:pt x="2854" y="5238"/>
                    </a:lnTo>
                    <a:lnTo>
                      <a:pt x="2850" y="5238"/>
                    </a:lnTo>
                    <a:lnTo>
                      <a:pt x="2844" y="5236"/>
                    </a:lnTo>
                    <a:lnTo>
                      <a:pt x="2838" y="5234"/>
                    </a:lnTo>
                    <a:lnTo>
                      <a:pt x="2836" y="5234"/>
                    </a:lnTo>
                    <a:lnTo>
                      <a:pt x="2834" y="5236"/>
                    </a:lnTo>
                    <a:lnTo>
                      <a:pt x="2834" y="5240"/>
                    </a:lnTo>
                    <a:lnTo>
                      <a:pt x="2836" y="5246"/>
                    </a:lnTo>
                    <a:lnTo>
                      <a:pt x="2840" y="5248"/>
                    </a:lnTo>
                    <a:lnTo>
                      <a:pt x="2844" y="5250"/>
                    </a:lnTo>
                    <a:lnTo>
                      <a:pt x="2850" y="5252"/>
                    </a:lnTo>
                    <a:lnTo>
                      <a:pt x="2856" y="5256"/>
                    </a:lnTo>
                    <a:lnTo>
                      <a:pt x="2860" y="5262"/>
                    </a:lnTo>
                    <a:lnTo>
                      <a:pt x="2860" y="5266"/>
                    </a:lnTo>
                    <a:lnTo>
                      <a:pt x="2860" y="5270"/>
                    </a:lnTo>
                    <a:lnTo>
                      <a:pt x="2862" y="5270"/>
                    </a:lnTo>
                    <a:lnTo>
                      <a:pt x="2866" y="5270"/>
                    </a:lnTo>
                    <a:lnTo>
                      <a:pt x="2868" y="5266"/>
                    </a:lnTo>
                    <a:lnTo>
                      <a:pt x="2870" y="5260"/>
                    </a:lnTo>
                    <a:lnTo>
                      <a:pt x="2876" y="5254"/>
                    </a:lnTo>
                    <a:lnTo>
                      <a:pt x="2882" y="5250"/>
                    </a:lnTo>
                    <a:lnTo>
                      <a:pt x="2882" y="5246"/>
                    </a:lnTo>
                    <a:lnTo>
                      <a:pt x="2882" y="5244"/>
                    </a:lnTo>
                    <a:lnTo>
                      <a:pt x="2876" y="5240"/>
                    </a:lnTo>
                    <a:lnTo>
                      <a:pt x="2868" y="5234"/>
                    </a:lnTo>
                    <a:close/>
                    <a:moveTo>
                      <a:pt x="2906" y="5026"/>
                    </a:moveTo>
                    <a:lnTo>
                      <a:pt x="2906" y="5026"/>
                    </a:lnTo>
                    <a:lnTo>
                      <a:pt x="2906" y="5016"/>
                    </a:lnTo>
                    <a:lnTo>
                      <a:pt x="2906" y="5006"/>
                    </a:lnTo>
                    <a:lnTo>
                      <a:pt x="2904" y="5000"/>
                    </a:lnTo>
                    <a:lnTo>
                      <a:pt x="2902" y="5000"/>
                    </a:lnTo>
                    <a:lnTo>
                      <a:pt x="2900" y="5002"/>
                    </a:lnTo>
                    <a:lnTo>
                      <a:pt x="2898" y="5010"/>
                    </a:lnTo>
                    <a:lnTo>
                      <a:pt x="2898" y="5018"/>
                    </a:lnTo>
                    <a:lnTo>
                      <a:pt x="2898" y="5026"/>
                    </a:lnTo>
                    <a:lnTo>
                      <a:pt x="2896" y="5036"/>
                    </a:lnTo>
                    <a:lnTo>
                      <a:pt x="2896" y="5038"/>
                    </a:lnTo>
                    <a:lnTo>
                      <a:pt x="2898" y="5038"/>
                    </a:lnTo>
                    <a:lnTo>
                      <a:pt x="2902" y="5034"/>
                    </a:lnTo>
                    <a:lnTo>
                      <a:pt x="2906" y="5026"/>
                    </a:lnTo>
                    <a:close/>
                    <a:moveTo>
                      <a:pt x="3284" y="4314"/>
                    </a:moveTo>
                    <a:lnTo>
                      <a:pt x="3284" y="4314"/>
                    </a:lnTo>
                    <a:lnTo>
                      <a:pt x="3286" y="4316"/>
                    </a:lnTo>
                    <a:lnTo>
                      <a:pt x="3288" y="4318"/>
                    </a:lnTo>
                    <a:lnTo>
                      <a:pt x="3290" y="4318"/>
                    </a:lnTo>
                    <a:lnTo>
                      <a:pt x="3290" y="4316"/>
                    </a:lnTo>
                    <a:lnTo>
                      <a:pt x="3290" y="4314"/>
                    </a:lnTo>
                    <a:lnTo>
                      <a:pt x="3288" y="4312"/>
                    </a:lnTo>
                    <a:lnTo>
                      <a:pt x="3284" y="4314"/>
                    </a:lnTo>
                    <a:close/>
                    <a:moveTo>
                      <a:pt x="3284" y="4332"/>
                    </a:moveTo>
                    <a:lnTo>
                      <a:pt x="3284" y="4332"/>
                    </a:lnTo>
                    <a:lnTo>
                      <a:pt x="3284" y="4330"/>
                    </a:lnTo>
                    <a:lnTo>
                      <a:pt x="3282" y="4330"/>
                    </a:lnTo>
                    <a:lnTo>
                      <a:pt x="3278" y="4336"/>
                    </a:lnTo>
                    <a:lnTo>
                      <a:pt x="3278" y="4344"/>
                    </a:lnTo>
                    <a:lnTo>
                      <a:pt x="3278" y="4350"/>
                    </a:lnTo>
                    <a:lnTo>
                      <a:pt x="3282" y="4354"/>
                    </a:lnTo>
                    <a:lnTo>
                      <a:pt x="3284" y="4358"/>
                    </a:lnTo>
                    <a:lnTo>
                      <a:pt x="3286" y="4358"/>
                    </a:lnTo>
                    <a:lnTo>
                      <a:pt x="3286" y="4354"/>
                    </a:lnTo>
                    <a:lnTo>
                      <a:pt x="3284" y="4332"/>
                    </a:lnTo>
                    <a:close/>
                    <a:moveTo>
                      <a:pt x="2868" y="5178"/>
                    </a:moveTo>
                    <a:lnTo>
                      <a:pt x="2868" y="5178"/>
                    </a:lnTo>
                    <a:lnTo>
                      <a:pt x="2870" y="5178"/>
                    </a:lnTo>
                    <a:lnTo>
                      <a:pt x="2872" y="5178"/>
                    </a:lnTo>
                    <a:lnTo>
                      <a:pt x="2874" y="5178"/>
                    </a:lnTo>
                    <a:lnTo>
                      <a:pt x="2876" y="5178"/>
                    </a:lnTo>
                    <a:lnTo>
                      <a:pt x="2876" y="5176"/>
                    </a:lnTo>
                    <a:lnTo>
                      <a:pt x="2874" y="5174"/>
                    </a:lnTo>
                    <a:lnTo>
                      <a:pt x="2872" y="5172"/>
                    </a:lnTo>
                    <a:lnTo>
                      <a:pt x="2866" y="5172"/>
                    </a:lnTo>
                    <a:lnTo>
                      <a:pt x="2862" y="5174"/>
                    </a:lnTo>
                    <a:lnTo>
                      <a:pt x="2864" y="5176"/>
                    </a:lnTo>
                    <a:lnTo>
                      <a:pt x="2866" y="5178"/>
                    </a:lnTo>
                    <a:lnTo>
                      <a:pt x="2868" y="5178"/>
                    </a:lnTo>
                    <a:close/>
                    <a:moveTo>
                      <a:pt x="2798" y="5190"/>
                    </a:moveTo>
                    <a:lnTo>
                      <a:pt x="2798" y="5190"/>
                    </a:lnTo>
                    <a:lnTo>
                      <a:pt x="2804" y="5186"/>
                    </a:lnTo>
                    <a:lnTo>
                      <a:pt x="2812" y="5182"/>
                    </a:lnTo>
                    <a:lnTo>
                      <a:pt x="2818" y="5180"/>
                    </a:lnTo>
                    <a:lnTo>
                      <a:pt x="2818" y="5178"/>
                    </a:lnTo>
                    <a:lnTo>
                      <a:pt x="2818" y="5176"/>
                    </a:lnTo>
                    <a:lnTo>
                      <a:pt x="2814" y="5174"/>
                    </a:lnTo>
                    <a:lnTo>
                      <a:pt x="2810" y="5174"/>
                    </a:lnTo>
                    <a:lnTo>
                      <a:pt x="2804" y="5176"/>
                    </a:lnTo>
                    <a:lnTo>
                      <a:pt x="2794" y="5176"/>
                    </a:lnTo>
                    <a:lnTo>
                      <a:pt x="2780" y="5174"/>
                    </a:lnTo>
                    <a:lnTo>
                      <a:pt x="2770" y="5176"/>
                    </a:lnTo>
                    <a:lnTo>
                      <a:pt x="2764" y="5180"/>
                    </a:lnTo>
                    <a:lnTo>
                      <a:pt x="2764" y="5182"/>
                    </a:lnTo>
                    <a:lnTo>
                      <a:pt x="2764" y="5186"/>
                    </a:lnTo>
                    <a:lnTo>
                      <a:pt x="2768" y="5188"/>
                    </a:lnTo>
                    <a:lnTo>
                      <a:pt x="2780" y="5192"/>
                    </a:lnTo>
                    <a:lnTo>
                      <a:pt x="2790" y="5192"/>
                    </a:lnTo>
                    <a:lnTo>
                      <a:pt x="2796" y="5192"/>
                    </a:lnTo>
                    <a:lnTo>
                      <a:pt x="2798" y="5190"/>
                    </a:lnTo>
                    <a:close/>
                    <a:moveTo>
                      <a:pt x="4914" y="1916"/>
                    </a:moveTo>
                    <a:lnTo>
                      <a:pt x="4914" y="1916"/>
                    </a:lnTo>
                    <a:lnTo>
                      <a:pt x="4910" y="1920"/>
                    </a:lnTo>
                    <a:lnTo>
                      <a:pt x="4910" y="1924"/>
                    </a:lnTo>
                    <a:lnTo>
                      <a:pt x="4912" y="1928"/>
                    </a:lnTo>
                    <a:lnTo>
                      <a:pt x="4914" y="1934"/>
                    </a:lnTo>
                    <a:lnTo>
                      <a:pt x="4926" y="1944"/>
                    </a:lnTo>
                    <a:lnTo>
                      <a:pt x="4938" y="1954"/>
                    </a:lnTo>
                    <a:lnTo>
                      <a:pt x="4942" y="1958"/>
                    </a:lnTo>
                    <a:lnTo>
                      <a:pt x="4942" y="1954"/>
                    </a:lnTo>
                    <a:lnTo>
                      <a:pt x="4940" y="1946"/>
                    </a:lnTo>
                    <a:lnTo>
                      <a:pt x="4936" y="1936"/>
                    </a:lnTo>
                    <a:lnTo>
                      <a:pt x="4930" y="1926"/>
                    </a:lnTo>
                    <a:lnTo>
                      <a:pt x="4924" y="1918"/>
                    </a:lnTo>
                    <a:lnTo>
                      <a:pt x="4918" y="1914"/>
                    </a:lnTo>
                    <a:lnTo>
                      <a:pt x="4916" y="1914"/>
                    </a:lnTo>
                    <a:lnTo>
                      <a:pt x="4914" y="1916"/>
                    </a:lnTo>
                    <a:close/>
                    <a:moveTo>
                      <a:pt x="4520" y="2200"/>
                    </a:moveTo>
                    <a:lnTo>
                      <a:pt x="4520" y="2200"/>
                    </a:lnTo>
                    <a:lnTo>
                      <a:pt x="4522" y="2200"/>
                    </a:lnTo>
                    <a:lnTo>
                      <a:pt x="4524" y="2200"/>
                    </a:lnTo>
                    <a:lnTo>
                      <a:pt x="4528" y="2196"/>
                    </a:lnTo>
                    <a:lnTo>
                      <a:pt x="4528" y="2192"/>
                    </a:lnTo>
                    <a:lnTo>
                      <a:pt x="4528" y="2188"/>
                    </a:lnTo>
                    <a:lnTo>
                      <a:pt x="4524" y="2188"/>
                    </a:lnTo>
                    <a:lnTo>
                      <a:pt x="4520" y="2190"/>
                    </a:lnTo>
                    <a:lnTo>
                      <a:pt x="4518" y="2194"/>
                    </a:lnTo>
                    <a:lnTo>
                      <a:pt x="4518" y="2196"/>
                    </a:lnTo>
                    <a:lnTo>
                      <a:pt x="4520" y="2200"/>
                    </a:lnTo>
                    <a:close/>
                    <a:moveTo>
                      <a:pt x="4814" y="1702"/>
                    </a:moveTo>
                    <a:lnTo>
                      <a:pt x="4814" y="1702"/>
                    </a:lnTo>
                    <a:lnTo>
                      <a:pt x="4812" y="1704"/>
                    </a:lnTo>
                    <a:lnTo>
                      <a:pt x="4812" y="1706"/>
                    </a:lnTo>
                    <a:lnTo>
                      <a:pt x="4816" y="1706"/>
                    </a:lnTo>
                    <a:lnTo>
                      <a:pt x="4832" y="1700"/>
                    </a:lnTo>
                    <a:lnTo>
                      <a:pt x="4842" y="1696"/>
                    </a:lnTo>
                    <a:lnTo>
                      <a:pt x="4850" y="1690"/>
                    </a:lnTo>
                    <a:lnTo>
                      <a:pt x="4856" y="1684"/>
                    </a:lnTo>
                    <a:lnTo>
                      <a:pt x="4858" y="1678"/>
                    </a:lnTo>
                    <a:lnTo>
                      <a:pt x="4856" y="1674"/>
                    </a:lnTo>
                    <a:lnTo>
                      <a:pt x="4852" y="1672"/>
                    </a:lnTo>
                    <a:lnTo>
                      <a:pt x="4848" y="1672"/>
                    </a:lnTo>
                    <a:lnTo>
                      <a:pt x="4842" y="1674"/>
                    </a:lnTo>
                    <a:lnTo>
                      <a:pt x="4828" y="1686"/>
                    </a:lnTo>
                    <a:lnTo>
                      <a:pt x="4814" y="1702"/>
                    </a:lnTo>
                    <a:close/>
                    <a:moveTo>
                      <a:pt x="3278" y="4364"/>
                    </a:moveTo>
                    <a:lnTo>
                      <a:pt x="3278" y="4364"/>
                    </a:lnTo>
                    <a:lnTo>
                      <a:pt x="3276" y="4362"/>
                    </a:lnTo>
                    <a:lnTo>
                      <a:pt x="3274" y="4362"/>
                    </a:lnTo>
                    <a:lnTo>
                      <a:pt x="3278" y="4384"/>
                    </a:lnTo>
                    <a:lnTo>
                      <a:pt x="3278" y="4398"/>
                    </a:lnTo>
                    <a:lnTo>
                      <a:pt x="3278" y="4400"/>
                    </a:lnTo>
                    <a:lnTo>
                      <a:pt x="3276" y="4402"/>
                    </a:lnTo>
                    <a:lnTo>
                      <a:pt x="3272" y="4402"/>
                    </a:lnTo>
                    <a:lnTo>
                      <a:pt x="3266" y="4398"/>
                    </a:lnTo>
                    <a:lnTo>
                      <a:pt x="3264" y="4400"/>
                    </a:lnTo>
                    <a:lnTo>
                      <a:pt x="3264" y="4406"/>
                    </a:lnTo>
                    <a:lnTo>
                      <a:pt x="3262" y="4408"/>
                    </a:lnTo>
                    <a:lnTo>
                      <a:pt x="3260" y="4408"/>
                    </a:lnTo>
                    <a:lnTo>
                      <a:pt x="3256" y="4404"/>
                    </a:lnTo>
                    <a:lnTo>
                      <a:pt x="3254" y="4402"/>
                    </a:lnTo>
                    <a:lnTo>
                      <a:pt x="3252" y="4400"/>
                    </a:lnTo>
                    <a:lnTo>
                      <a:pt x="3250" y="4402"/>
                    </a:lnTo>
                    <a:lnTo>
                      <a:pt x="3248" y="4404"/>
                    </a:lnTo>
                    <a:lnTo>
                      <a:pt x="3248" y="4424"/>
                    </a:lnTo>
                    <a:lnTo>
                      <a:pt x="3248" y="4426"/>
                    </a:lnTo>
                    <a:lnTo>
                      <a:pt x="3246" y="4426"/>
                    </a:lnTo>
                    <a:lnTo>
                      <a:pt x="3240" y="4422"/>
                    </a:lnTo>
                    <a:lnTo>
                      <a:pt x="3238" y="4422"/>
                    </a:lnTo>
                    <a:lnTo>
                      <a:pt x="3234" y="4420"/>
                    </a:lnTo>
                    <a:lnTo>
                      <a:pt x="3232" y="4422"/>
                    </a:lnTo>
                    <a:lnTo>
                      <a:pt x="3230" y="4428"/>
                    </a:lnTo>
                    <a:lnTo>
                      <a:pt x="3226" y="4438"/>
                    </a:lnTo>
                    <a:lnTo>
                      <a:pt x="3224" y="4440"/>
                    </a:lnTo>
                    <a:lnTo>
                      <a:pt x="3220" y="4440"/>
                    </a:lnTo>
                    <a:lnTo>
                      <a:pt x="3214" y="4444"/>
                    </a:lnTo>
                    <a:lnTo>
                      <a:pt x="3210" y="4446"/>
                    </a:lnTo>
                    <a:lnTo>
                      <a:pt x="3212" y="4440"/>
                    </a:lnTo>
                    <a:lnTo>
                      <a:pt x="3212" y="4432"/>
                    </a:lnTo>
                    <a:lnTo>
                      <a:pt x="3210" y="4424"/>
                    </a:lnTo>
                    <a:lnTo>
                      <a:pt x="3208" y="4420"/>
                    </a:lnTo>
                    <a:lnTo>
                      <a:pt x="3204" y="4418"/>
                    </a:lnTo>
                    <a:lnTo>
                      <a:pt x="3200" y="4418"/>
                    </a:lnTo>
                    <a:lnTo>
                      <a:pt x="3198" y="4420"/>
                    </a:lnTo>
                    <a:lnTo>
                      <a:pt x="3198" y="4418"/>
                    </a:lnTo>
                    <a:lnTo>
                      <a:pt x="3196" y="4416"/>
                    </a:lnTo>
                    <a:lnTo>
                      <a:pt x="3194" y="4414"/>
                    </a:lnTo>
                    <a:lnTo>
                      <a:pt x="3192" y="4416"/>
                    </a:lnTo>
                    <a:lnTo>
                      <a:pt x="3192" y="4420"/>
                    </a:lnTo>
                    <a:lnTo>
                      <a:pt x="3190" y="4422"/>
                    </a:lnTo>
                    <a:lnTo>
                      <a:pt x="3188" y="4424"/>
                    </a:lnTo>
                    <a:lnTo>
                      <a:pt x="3186" y="4424"/>
                    </a:lnTo>
                    <a:lnTo>
                      <a:pt x="3182" y="4424"/>
                    </a:lnTo>
                    <a:lnTo>
                      <a:pt x="3178" y="4428"/>
                    </a:lnTo>
                    <a:lnTo>
                      <a:pt x="3176" y="4432"/>
                    </a:lnTo>
                    <a:lnTo>
                      <a:pt x="3178" y="4438"/>
                    </a:lnTo>
                    <a:lnTo>
                      <a:pt x="3178" y="4440"/>
                    </a:lnTo>
                    <a:lnTo>
                      <a:pt x="3174" y="4442"/>
                    </a:lnTo>
                    <a:lnTo>
                      <a:pt x="3170" y="4444"/>
                    </a:lnTo>
                    <a:lnTo>
                      <a:pt x="3166" y="4442"/>
                    </a:lnTo>
                    <a:lnTo>
                      <a:pt x="3164" y="4442"/>
                    </a:lnTo>
                    <a:lnTo>
                      <a:pt x="3162" y="4442"/>
                    </a:lnTo>
                    <a:lnTo>
                      <a:pt x="3160" y="4444"/>
                    </a:lnTo>
                    <a:lnTo>
                      <a:pt x="3156" y="4446"/>
                    </a:lnTo>
                    <a:lnTo>
                      <a:pt x="3150" y="4448"/>
                    </a:lnTo>
                    <a:lnTo>
                      <a:pt x="3146" y="4452"/>
                    </a:lnTo>
                    <a:lnTo>
                      <a:pt x="3142" y="4458"/>
                    </a:lnTo>
                    <a:lnTo>
                      <a:pt x="3140" y="4462"/>
                    </a:lnTo>
                    <a:lnTo>
                      <a:pt x="3140" y="4472"/>
                    </a:lnTo>
                    <a:lnTo>
                      <a:pt x="3138" y="4478"/>
                    </a:lnTo>
                    <a:lnTo>
                      <a:pt x="3134" y="4488"/>
                    </a:lnTo>
                    <a:lnTo>
                      <a:pt x="3132" y="4492"/>
                    </a:lnTo>
                    <a:lnTo>
                      <a:pt x="3134" y="4496"/>
                    </a:lnTo>
                    <a:lnTo>
                      <a:pt x="3136" y="4500"/>
                    </a:lnTo>
                    <a:lnTo>
                      <a:pt x="3138" y="4504"/>
                    </a:lnTo>
                    <a:lnTo>
                      <a:pt x="3140" y="4504"/>
                    </a:lnTo>
                    <a:lnTo>
                      <a:pt x="3144" y="4500"/>
                    </a:lnTo>
                    <a:lnTo>
                      <a:pt x="3148" y="4488"/>
                    </a:lnTo>
                    <a:lnTo>
                      <a:pt x="3150" y="4480"/>
                    </a:lnTo>
                    <a:lnTo>
                      <a:pt x="3152" y="4478"/>
                    </a:lnTo>
                    <a:lnTo>
                      <a:pt x="3152" y="4476"/>
                    </a:lnTo>
                    <a:lnTo>
                      <a:pt x="3154" y="4474"/>
                    </a:lnTo>
                    <a:lnTo>
                      <a:pt x="3156" y="4472"/>
                    </a:lnTo>
                    <a:lnTo>
                      <a:pt x="3156" y="4470"/>
                    </a:lnTo>
                    <a:lnTo>
                      <a:pt x="3158" y="4466"/>
                    </a:lnTo>
                    <a:lnTo>
                      <a:pt x="3160" y="4462"/>
                    </a:lnTo>
                    <a:lnTo>
                      <a:pt x="3164" y="4460"/>
                    </a:lnTo>
                    <a:lnTo>
                      <a:pt x="3168" y="4462"/>
                    </a:lnTo>
                    <a:lnTo>
                      <a:pt x="3170" y="4466"/>
                    </a:lnTo>
                    <a:lnTo>
                      <a:pt x="3168" y="4472"/>
                    </a:lnTo>
                    <a:lnTo>
                      <a:pt x="3168" y="4474"/>
                    </a:lnTo>
                    <a:lnTo>
                      <a:pt x="3172" y="4474"/>
                    </a:lnTo>
                    <a:lnTo>
                      <a:pt x="3178" y="4472"/>
                    </a:lnTo>
                    <a:lnTo>
                      <a:pt x="3182" y="4466"/>
                    </a:lnTo>
                    <a:lnTo>
                      <a:pt x="3184" y="4462"/>
                    </a:lnTo>
                    <a:lnTo>
                      <a:pt x="3184" y="4466"/>
                    </a:lnTo>
                    <a:lnTo>
                      <a:pt x="3184" y="4472"/>
                    </a:lnTo>
                    <a:lnTo>
                      <a:pt x="3184" y="4474"/>
                    </a:lnTo>
                    <a:lnTo>
                      <a:pt x="3186" y="4476"/>
                    </a:lnTo>
                    <a:lnTo>
                      <a:pt x="3192" y="4478"/>
                    </a:lnTo>
                    <a:lnTo>
                      <a:pt x="3194" y="4480"/>
                    </a:lnTo>
                    <a:lnTo>
                      <a:pt x="3194" y="4476"/>
                    </a:lnTo>
                    <a:lnTo>
                      <a:pt x="3194" y="4470"/>
                    </a:lnTo>
                    <a:lnTo>
                      <a:pt x="3196" y="4466"/>
                    </a:lnTo>
                    <a:lnTo>
                      <a:pt x="3198" y="4464"/>
                    </a:lnTo>
                    <a:lnTo>
                      <a:pt x="3196" y="4462"/>
                    </a:lnTo>
                    <a:lnTo>
                      <a:pt x="3194" y="4460"/>
                    </a:lnTo>
                    <a:lnTo>
                      <a:pt x="3196" y="4458"/>
                    </a:lnTo>
                    <a:lnTo>
                      <a:pt x="3200" y="4458"/>
                    </a:lnTo>
                    <a:lnTo>
                      <a:pt x="3206" y="4460"/>
                    </a:lnTo>
                    <a:lnTo>
                      <a:pt x="3210" y="4464"/>
                    </a:lnTo>
                    <a:lnTo>
                      <a:pt x="3216" y="4466"/>
                    </a:lnTo>
                    <a:lnTo>
                      <a:pt x="3218" y="4468"/>
                    </a:lnTo>
                    <a:lnTo>
                      <a:pt x="3222" y="4472"/>
                    </a:lnTo>
                    <a:lnTo>
                      <a:pt x="3222" y="4476"/>
                    </a:lnTo>
                    <a:lnTo>
                      <a:pt x="3224" y="4478"/>
                    </a:lnTo>
                    <a:lnTo>
                      <a:pt x="3226" y="4478"/>
                    </a:lnTo>
                    <a:lnTo>
                      <a:pt x="3226" y="4482"/>
                    </a:lnTo>
                    <a:lnTo>
                      <a:pt x="3224" y="4486"/>
                    </a:lnTo>
                    <a:lnTo>
                      <a:pt x="3220" y="4492"/>
                    </a:lnTo>
                    <a:lnTo>
                      <a:pt x="3216" y="4500"/>
                    </a:lnTo>
                    <a:lnTo>
                      <a:pt x="3216" y="4502"/>
                    </a:lnTo>
                    <a:lnTo>
                      <a:pt x="3216" y="4506"/>
                    </a:lnTo>
                    <a:lnTo>
                      <a:pt x="3218" y="4520"/>
                    </a:lnTo>
                    <a:lnTo>
                      <a:pt x="3220" y="4526"/>
                    </a:lnTo>
                    <a:lnTo>
                      <a:pt x="3222" y="4532"/>
                    </a:lnTo>
                    <a:lnTo>
                      <a:pt x="3224" y="4534"/>
                    </a:lnTo>
                    <a:lnTo>
                      <a:pt x="3224" y="4536"/>
                    </a:lnTo>
                    <a:lnTo>
                      <a:pt x="3226" y="4538"/>
                    </a:lnTo>
                    <a:lnTo>
                      <a:pt x="3234" y="4544"/>
                    </a:lnTo>
                    <a:lnTo>
                      <a:pt x="3252" y="4552"/>
                    </a:lnTo>
                    <a:lnTo>
                      <a:pt x="3256" y="4554"/>
                    </a:lnTo>
                    <a:lnTo>
                      <a:pt x="3260" y="4548"/>
                    </a:lnTo>
                    <a:lnTo>
                      <a:pt x="3264" y="4542"/>
                    </a:lnTo>
                    <a:lnTo>
                      <a:pt x="3266" y="4542"/>
                    </a:lnTo>
                    <a:lnTo>
                      <a:pt x="3268" y="4544"/>
                    </a:lnTo>
                    <a:lnTo>
                      <a:pt x="3266" y="4550"/>
                    </a:lnTo>
                    <a:lnTo>
                      <a:pt x="3266" y="4556"/>
                    </a:lnTo>
                    <a:lnTo>
                      <a:pt x="3268" y="4564"/>
                    </a:lnTo>
                    <a:lnTo>
                      <a:pt x="3270" y="4566"/>
                    </a:lnTo>
                    <a:lnTo>
                      <a:pt x="3272" y="4568"/>
                    </a:lnTo>
                    <a:lnTo>
                      <a:pt x="3274" y="4566"/>
                    </a:lnTo>
                    <a:lnTo>
                      <a:pt x="3278" y="4564"/>
                    </a:lnTo>
                    <a:lnTo>
                      <a:pt x="3282" y="4554"/>
                    </a:lnTo>
                    <a:lnTo>
                      <a:pt x="3284" y="4546"/>
                    </a:lnTo>
                    <a:lnTo>
                      <a:pt x="3286" y="4540"/>
                    </a:lnTo>
                    <a:lnTo>
                      <a:pt x="3284" y="4534"/>
                    </a:lnTo>
                    <a:lnTo>
                      <a:pt x="3280" y="4524"/>
                    </a:lnTo>
                    <a:lnTo>
                      <a:pt x="3278" y="4520"/>
                    </a:lnTo>
                    <a:lnTo>
                      <a:pt x="3276" y="4518"/>
                    </a:lnTo>
                    <a:lnTo>
                      <a:pt x="3274" y="4516"/>
                    </a:lnTo>
                    <a:lnTo>
                      <a:pt x="3274" y="4514"/>
                    </a:lnTo>
                    <a:lnTo>
                      <a:pt x="3274" y="4508"/>
                    </a:lnTo>
                    <a:lnTo>
                      <a:pt x="3276" y="4500"/>
                    </a:lnTo>
                    <a:lnTo>
                      <a:pt x="3280" y="4496"/>
                    </a:lnTo>
                    <a:lnTo>
                      <a:pt x="3284" y="4494"/>
                    </a:lnTo>
                    <a:lnTo>
                      <a:pt x="3284" y="4490"/>
                    </a:lnTo>
                    <a:lnTo>
                      <a:pt x="3284" y="4486"/>
                    </a:lnTo>
                    <a:lnTo>
                      <a:pt x="3288" y="4484"/>
                    </a:lnTo>
                    <a:lnTo>
                      <a:pt x="3290" y="4482"/>
                    </a:lnTo>
                    <a:lnTo>
                      <a:pt x="3292" y="4482"/>
                    </a:lnTo>
                    <a:lnTo>
                      <a:pt x="3292" y="4490"/>
                    </a:lnTo>
                    <a:lnTo>
                      <a:pt x="3294" y="4498"/>
                    </a:lnTo>
                    <a:lnTo>
                      <a:pt x="3296" y="4502"/>
                    </a:lnTo>
                    <a:lnTo>
                      <a:pt x="3300" y="4506"/>
                    </a:lnTo>
                    <a:lnTo>
                      <a:pt x="3302" y="4510"/>
                    </a:lnTo>
                    <a:lnTo>
                      <a:pt x="3300" y="4512"/>
                    </a:lnTo>
                    <a:lnTo>
                      <a:pt x="3300" y="4518"/>
                    </a:lnTo>
                    <a:lnTo>
                      <a:pt x="3302" y="4528"/>
                    </a:lnTo>
                    <a:lnTo>
                      <a:pt x="3304" y="4530"/>
                    </a:lnTo>
                    <a:lnTo>
                      <a:pt x="3306" y="4530"/>
                    </a:lnTo>
                    <a:lnTo>
                      <a:pt x="3306" y="4526"/>
                    </a:lnTo>
                    <a:lnTo>
                      <a:pt x="3308" y="4518"/>
                    </a:lnTo>
                    <a:lnTo>
                      <a:pt x="3306" y="4508"/>
                    </a:lnTo>
                    <a:lnTo>
                      <a:pt x="3304" y="4502"/>
                    </a:lnTo>
                    <a:lnTo>
                      <a:pt x="3308" y="4504"/>
                    </a:lnTo>
                    <a:lnTo>
                      <a:pt x="3310" y="4506"/>
                    </a:lnTo>
                    <a:lnTo>
                      <a:pt x="3312" y="4506"/>
                    </a:lnTo>
                    <a:lnTo>
                      <a:pt x="3310" y="4504"/>
                    </a:lnTo>
                    <a:lnTo>
                      <a:pt x="3310" y="4500"/>
                    </a:lnTo>
                    <a:lnTo>
                      <a:pt x="3312" y="4498"/>
                    </a:lnTo>
                    <a:lnTo>
                      <a:pt x="3316" y="4498"/>
                    </a:lnTo>
                    <a:lnTo>
                      <a:pt x="3320" y="4492"/>
                    </a:lnTo>
                    <a:lnTo>
                      <a:pt x="3322" y="4488"/>
                    </a:lnTo>
                    <a:lnTo>
                      <a:pt x="3322" y="4482"/>
                    </a:lnTo>
                    <a:lnTo>
                      <a:pt x="3320" y="4468"/>
                    </a:lnTo>
                    <a:lnTo>
                      <a:pt x="3320" y="4464"/>
                    </a:lnTo>
                    <a:lnTo>
                      <a:pt x="3318" y="4462"/>
                    </a:lnTo>
                    <a:lnTo>
                      <a:pt x="3316" y="4460"/>
                    </a:lnTo>
                    <a:lnTo>
                      <a:pt x="3314" y="4458"/>
                    </a:lnTo>
                    <a:lnTo>
                      <a:pt x="3314" y="4452"/>
                    </a:lnTo>
                    <a:lnTo>
                      <a:pt x="3316" y="4446"/>
                    </a:lnTo>
                    <a:lnTo>
                      <a:pt x="3316" y="4442"/>
                    </a:lnTo>
                    <a:lnTo>
                      <a:pt x="3314" y="4438"/>
                    </a:lnTo>
                    <a:lnTo>
                      <a:pt x="3314" y="4432"/>
                    </a:lnTo>
                    <a:lnTo>
                      <a:pt x="3314" y="4428"/>
                    </a:lnTo>
                    <a:lnTo>
                      <a:pt x="3312" y="4424"/>
                    </a:lnTo>
                    <a:lnTo>
                      <a:pt x="3310" y="4424"/>
                    </a:lnTo>
                    <a:lnTo>
                      <a:pt x="3308" y="4424"/>
                    </a:lnTo>
                    <a:lnTo>
                      <a:pt x="3304" y="4424"/>
                    </a:lnTo>
                    <a:lnTo>
                      <a:pt x="3302" y="4422"/>
                    </a:lnTo>
                    <a:lnTo>
                      <a:pt x="3302" y="4420"/>
                    </a:lnTo>
                    <a:lnTo>
                      <a:pt x="3304" y="4418"/>
                    </a:lnTo>
                    <a:lnTo>
                      <a:pt x="3308" y="4416"/>
                    </a:lnTo>
                    <a:lnTo>
                      <a:pt x="3310" y="4412"/>
                    </a:lnTo>
                    <a:lnTo>
                      <a:pt x="3312" y="4406"/>
                    </a:lnTo>
                    <a:lnTo>
                      <a:pt x="3308" y="4400"/>
                    </a:lnTo>
                    <a:lnTo>
                      <a:pt x="3306" y="4396"/>
                    </a:lnTo>
                    <a:lnTo>
                      <a:pt x="3306" y="4390"/>
                    </a:lnTo>
                    <a:lnTo>
                      <a:pt x="3306" y="4386"/>
                    </a:lnTo>
                    <a:lnTo>
                      <a:pt x="3302" y="4388"/>
                    </a:lnTo>
                    <a:lnTo>
                      <a:pt x="3300" y="4388"/>
                    </a:lnTo>
                    <a:lnTo>
                      <a:pt x="3298" y="4384"/>
                    </a:lnTo>
                    <a:lnTo>
                      <a:pt x="3296" y="4380"/>
                    </a:lnTo>
                    <a:lnTo>
                      <a:pt x="3292" y="4376"/>
                    </a:lnTo>
                    <a:lnTo>
                      <a:pt x="3288" y="4374"/>
                    </a:lnTo>
                    <a:lnTo>
                      <a:pt x="3284" y="4372"/>
                    </a:lnTo>
                    <a:lnTo>
                      <a:pt x="3282" y="4368"/>
                    </a:lnTo>
                    <a:lnTo>
                      <a:pt x="3282" y="4366"/>
                    </a:lnTo>
                    <a:lnTo>
                      <a:pt x="3278" y="4364"/>
                    </a:lnTo>
                    <a:close/>
                    <a:moveTo>
                      <a:pt x="3136" y="4268"/>
                    </a:moveTo>
                    <a:lnTo>
                      <a:pt x="3136" y="4268"/>
                    </a:lnTo>
                    <a:lnTo>
                      <a:pt x="3138" y="4270"/>
                    </a:lnTo>
                    <a:lnTo>
                      <a:pt x="3140" y="4272"/>
                    </a:lnTo>
                    <a:lnTo>
                      <a:pt x="3140" y="4278"/>
                    </a:lnTo>
                    <a:lnTo>
                      <a:pt x="3138" y="4286"/>
                    </a:lnTo>
                    <a:lnTo>
                      <a:pt x="3138" y="4296"/>
                    </a:lnTo>
                    <a:lnTo>
                      <a:pt x="3140" y="4302"/>
                    </a:lnTo>
                    <a:lnTo>
                      <a:pt x="3136" y="4306"/>
                    </a:lnTo>
                    <a:lnTo>
                      <a:pt x="3134" y="4312"/>
                    </a:lnTo>
                    <a:lnTo>
                      <a:pt x="3134" y="4324"/>
                    </a:lnTo>
                    <a:lnTo>
                      <a:pt x="3134" y="4328"/>
                    </a:lnTo>
                    <a:lnTo>
                      <a:pt x="3136" y="4330"/>
                    </a:lnTo>
                    <a:lnTo>
                      <a:pt x="3138" y="4330"/>
                    </a:lnTo>
                    <a:lnTo>
                      <a:pt x="3140" y="4328"/>
                    </a:lnTo>
                    <a:lnTo>
                      <a:pt x="3146" y="4324"/>
                    </a:lnTo>
                    <a:lnTo>
                      <a:pt x="3148" y="4320"/>
                    </a:lnTo>
                    <a:lnTo>
                      <a:pt x="3152" y="4320"/>
                    </a:lnTo>
                    <a:lnTo>
                      <a:pt x="3158" y="4318"/>
                    </a:lnTo>
                    <a:lnTo>
                      <a:pt x="3166" y="4312"/>
                    </a:lnTo>
                    <a:lnTo>
                      <a:pt x="3178" y="4298"/>
                    </a:lnTo>
                    <a:lnTo>
                      <a:pt x="3182" y="4296"/>
                    </a:lnTo>
                    <a:lnTo>
                      <a:pt x="3182" y="4292"/>
                    </a:lnTo>
                    <a:lnTo>
                      <a:pt x="3184" y="4282"/>
                    </a:lnTo>
                    <a:lnTo>
                      <a:pt x="3182" y="4276"/>
                    </a:lnTo>
                    <a:lnTo>
                      <a:pt x="3180" y="4276"/>
                    </a:lnTo>
                    <a:lnTo>
                      <a:pt x="3178" y="4276"/>
                    </a:lnTo>
                    <a:lnTo>
                      <a:pt x="3176" y="4278"/>
                    </a:lnTo>
                    <a:lnTo>
                      <a:pt x="3172" y="4276"/>
                    </a:lnTo>
                    <a:lnTo>
                      <a:pt x="3168" y="4274"/>
                    </a:lnTo>
                    <a:lnTo>
                      <a:pt x="3166" y="4274"/>
                    </a:lnTo>
                    <a:lnTo>
                      <a:pt x="3164" y="4274"/>
                    </a:lnTo>
                    <a:lnTo>
                      <a:pt x="3162" y="4276"/>
                    </a:lnTo>
                    <a:lnTo>
                      <a:pt x="3160" y="4274"/>
                    </a:lnTo>
                    <a:lnTo>
                      <a:pt x="3154" y="4270"/>
                    </a:lnTo>
                    <a:lnTo>
                      <a:pt x="3146" y="4264"/>
                    </a:lnTo>
                    <a:lnTo>
                      <a:pt x="3138" y="4258"/>
                    </a:lnTo>
                    <a:lnTo>
                      <a:pt x="3132" y="4258"/>
                    </a:lnTo>
                    <a:lnTo>
                      <a:pt x="3130" y="4260"/>
                    </a:lnTo>
                    <a:lnTo>
                      <a:pt x="3130" y="4264"/>
                    </a:lnTo>
                    <a:lnTo>
                      <a:pt x="3136" y="4268"/>
                    </a:lnTo>
                    <a:close/>
                    <a:moveTo>
                      <a:pt x="3270" y="4928"/>
                    </a:moveTo>
                    <a:lnTo>
                      <a:pt x="3270" y="4928"/>
                    </a:lnTo>
                    <a:lnTo>
                      <a:pt x="3268" y="4926"/>
                    </a:lnTo>
                    <a:lnTo>
                      <a:pt x="3264" y="4924"/>
                    </a:lnTo>
                    <a:lnTo>
                      <a:pt x="3250" y="4920"/>
                    </a:lnTo>
                    <a:lnTo>
                      <a:pt x="3244" y="4920"/>
                    </a:lnTo>
                    <a:lnTo>
                      <a:pt x="3238" y="4920"/>
                    </a:lnTo>
                    <a:lnTo>
                      <a:pt x="3232" y="4924"/>
                    </a:lnTo>
                    <a:lnTo>
                      <a:pt x="3230" y="4930"/>
                    </a:lnTo>
                    <a:lnTo>
                      <a:pt x="3232" y="4934"/>
                    </a:lnTo>
                    <a:lnTo>
                      <a:pt x="3236" y="4936"/>
                    </a:lnTo>
                    <a:lnTo>
                      <a:pt x="3242" y="4936"/>
                    </a:lnTo>
                    <a:lnTo>
                      <a:pt x="3250" y="4936"/>
                    </a:lnTo>
                    <a:lnTo>
                      <a:pt x="3264" y="4934"/>
                    </a:lnTo>
                    <a:lnTo>
                      <a:pt x="3268" y="4932"/>
                    </a:lnTo>
                    <a:lnTo>
                      <a:pt x="3270" y="4928"/>
                    </a:lnTo>
                    <a:close/>
                    <a:moveTo>
                      <a:pt x="3148" y="4520"/>
                    </a:moveTo>
                    <a:lnTo>
                      <a:pt x="3148" y="4520"/>
                    </a:lnTo>
                    <a:lnTo>
                      <a:pt x="3146" y="4516"/>
                    </a:lnTo>
                    <a:lnTo>
                      <a:pt x="3138" y="4512"/>
                    </a:lnTo>
                    <a:lnTo>
                      <a:pt x="3136" y="4512"/>
                    </a:lnTo>
                    <a:lnTo>
                      <a:pt x="3132" y="4512"/>
                    </a:lnTo>
                    <a:lnTo>
                      <a:pt x="3130" y="4516"/>
                    </a:lnTo>
                    <a:lnTo>
                      <a:pt x="3130" y="4520"/>
                    </a:lnTo>
                    <a:lnTo>
                      <a:pt x="3130" y="4524"/>
                    </a:lnTo>
                    <a:lnTo>
                      <a:pt x="3132" y="4526"/>
                    </a:lnTo>
                    <a:lnTo>
                      <a:pt x="3136" y="4528"/>
                    </a:lnTo>
                    <a:lnTo>
                      <a:pt x="3140" y="4526"/>
                    </a:lnTo>
                    <a:lnTo>
                      <a:pt x="3146" y="4524"/>
                    </a:lnTo>
                    <a:lnTo>
                      <a:pt x="3148" y="4520"/>
                    </a:lnTo>
                    <a:close/>
                    <a:moveTo>
                      <a:pt x="3204" y="4288"/>
                    </a:moveTo>
                    <a:lnTo>
                      <a:pt x="3204" y="4288"/>
                    </a:lnTo>
                    <a:lnTo>
                      <a:pt x="3204" y="4290"/>
                    </a:lnTo>
                    <a:lnTo>
                      <a:pt x="3204" y="4294"/>
                    </a:lnTo>
                    <a:lnTo>
                      <a:pt x="3206" y="4296"/>
                    </a:lnTo>
                    <a:lnTo>
                      <a:pt x="3208" y="4296"/>
                    </a:lnTo>
                    <a:lnTo>
                      <a:pt x="3208" y="4294"/>
                    </a:lnTo>
                    <a:lnTo>
                      <a:pt x="3208" y="4292"/>
                    </a:lnTo>
                    <a:lnTo>
                      <a:pt x="3206" y="4288"/>
                    </a:lnTo>
                    <a:lnTo>
                      <a:pt x="3204" y="4288"/>
                    </a:lnTo>
                    <a:close/>
                    <a:moveTo>
                      <a:pt x="3186" y="4210"/>
                    </a:moveTo>
                    <a:lnTo>
                      <a:pt x="3186" y="4210"/>
                    </a:lnTo>
                    <a:lnTo>
                      <a:pt x="3184" y="4208"/>
                    </a:lnTo>
                    <a:lnTo>
                      <a:pt x="3182" y="4204"/>
                    </a:lnTo>
                    <a:lnTo>
                      <a:pt x="3178" y="4200"/>
                    </a:lnTo>
                    <a:lnTo>
                      <a:pt x="3174" y="4198"/>
                    </a:lnTo>
                    <a:lnTo>
                      <a:pt x="3174" y="4200"/>
                    </a:lnTo>
                    <a:lnTo>
                      <a:pt x="3174" y="4202"/>
                    </a:lnTo>
                    <a:lnTo>
                      <a:pt x="3178" y="4206"/>
                    </a:lnTo>
                    <a:lnTo>
                      <a:pt x="3180" y="4212"/>
                    </a:lnTo>
                    <a:lnTo>
                      <a:pt x="3184" y="4214"/>
                    </a:lnTo>
                    <a:lnTo>
                      <a:pt x="3190" y="4220"/>
                    </a:lnTo>
                    <a:lnTo>
                      <a:pt x="3192" y="4220"/>
                    </a:lnTo>
                    <a:lnTo>
                      <a:pt x="3190" y="4216"/>
                    </a:lnTo>
                    <a:lnTo>
                      <a:pt x="3188" y="4212"/>
                    </a:lnTo>
                    <a:lnTo>
                      <a:pt x="3186" y="4210"/>
                    </a:lnTo>
                    <a:close/>
                    <a:moveTo>
                      <a:pt x="3250" y="5238"/>
                    </a:moveTo>
                    <a:lnTo>
                      <a:pt x="3250" y="5238"/>
                    </a:lnTo>
                    <a:lnTo>
                      <a:pt x="3240" y="5236"/>
                    </a:lnTo>
                    <a:lnTo>
                      <a:pt x="3236" y="5234"/>
                    </a:lnTo>
                    <a:lnTo>
                      <a:pt x="3234" y="5234"/>
                    </a:lnTo>
                    <a:lnTo>
                      <a:pt x="3232" y="5242"/>
                    </a:lnTo>
                    <a:lnTo>
                      <a:pt x="3230" y="5250"/>
                    </a:lnTo>
                    <a:lnTo>
                      <a:pt x="3232" y="5250"/>
                    </a:lnTo>
                    <a:lnTo>
                      <a:pt x="3234" y="5250"/>
                    </a:lnTo>
                    <a:lnTo>
                      <a:pt x="3244" y="5248"/>
                    </a:lnTo>
                    <a:lnTo>
                      <a:pt x="3256" y="5248"/>
                    </a:lnTo>
                    <a:lnTo>
                      <a:pt x="3260" y="5246"/>
                    </a:lnTo>
                    <a:lnTo>
                      <a:pt x="3262" y="5246"/>
                    </a:lnTo>
                    <a:lnTo>
                      <a:pt x="3264" y="5244"/>
                    </a:lnTo>
                    <a:lnTo>
                      <a:pt x="3262" y="5242"/>
                    </a:lnTo>
                    <a:lnTo>
                      <a:pt x="3258" y="5238"/>
                    </a:lnTo>
                    <a:lnTo>
                      <a:pt x="3254" y="5236"/>
                    </a:lnTo>
                    <a:lnTo>
                      <a:pt x="3250" y="5238"/>
                    </a:lnTo>
                    <a:close/>
                    <a:moveTo>
                      <a:pt x="3160" y="4332"/>
                    </a:moveTo>
                    <a:lnTo>
                      <a:pt x="3160" y="4332"/>
                    </a:lnTo>
                    <a:lnTo>
                      <a:pt x="3162" y="4332"/>
                    </a:lnTo>
                    <a:lnTo>
                      <a:pt x="3166" y="4328"/>
                    </a:lnTo>
                    <a:lnTo>
                      <a:pt x="3168" y="4322"/>
                    </a:lnTo>
                    <a:lnTo>
                      <a:pt x="3166" y="4318"/>
                    </a:lnTo>
                    <a:lnTo>
                      <a:pt x="3164" y="4318"/>
                    </a:lnTo>
                    <a:lnTo>
                      <a:pt x="3162" y="4320"/>
                    </a:lnTo>
                    <a:lnTo>
                      <a:pt x="3160" y="4322"/>
                    </a:lnTo>
                    <a:lnTo>
                      <a:pt x="3160" y="4326"/>
                    </a:lnTo>
                    <a:lnTo>
                      <a:pt x="3160" y="4328"/>
                    </a:lnTo>
                    <a:lnTo>
                      <a:pt x="3158" y="4328"/>
                    </a:lnTo>
                    <a:lnTo>
                      <a:pt x="3158" y="4330"/>
                    </a:lnTo>
                    <a:lnTo>
                      <a:pt x="3160" y="4332"/>
                    </a:lnTo>
                    <a:close/>
                    <a:moveTo>
                      <a:pt x="3190" y="5244"/>
                    </a:moveTo>
                    <a:lnTo>
                      <a:pt x="3190" y="5244"/>
                    </a:lnTo>
                    <a:lnTo>
                      <a:pt x="3188" y="5242"/>
                    </a:lnTo>
                    <a:lnTo>
                      <a:pt x="3186" y="5240"/>
                    </a:lnTo>
                    <a:lnTo>
                      <a:pt x="3182" y="5242"/>
                    </a:lnTo>
                    <a:lnTo>
                      <a:pt x="3178" y="5244"/>
                    </a:lnTo>
                    <a:lnTo>
                      <a:pt x="3176" y="5248"/>
                    </a:lnTo>
                    <a:lnTo>
                      <a:pt x="3178" y="5248"/>
                    </a:lnTo>
                    <a:lnTo>
                      <a:pt x="3184" y="5248"/>
                    </a:lnTo>
                    <a:lnTo>
                      <a:pt x="3188" y="5248"/>
                    </a:lnTo>
                    <a:lnTo>
                      <a:pt x="3190" y="5244"/>
                    </a:lnTo>
                    <a:close/>
                    <a:moveTo>
                      <a:pt x="3176" y="5252"/>
                    </a:moveTo>
                    <a:lnTo>
                      <a:pt x="3176" y="5252"/>
                    </a:lnTo>
                    <a:lnTo>
                      <a:pt x="3172" y="5254"/>
                    </a:lnTo>
                    <a:lnTo>
                      <a:pt x="3172" y="5256"/>
                    </a:lnTo>
                    <a:lnTo>
                      <a:pt x="3176" y="5258"/>
                    </a:lnTo>
                    <a:lnTo>
                      <a:pt x="3180" y="5254"/>
                    </a:lnTo>
                    <a:lnTo>
                      <a:pt x="3182" y="5252"/>
                    </a:lnTo>
                    <a:lnTo>
                      <a:pt x="3182" y="5250"/>
                    </a:lnTo>
                    <a:lnTo>
                      <a:pt x="3176" y="5252"/>
                    </a:lnTo>
                    <a:close/>
                    <a:moveTo>
                      <a:pt x="3224" y="5242"/>
                    </a:moveTo>
                    <a:lnTo>
                      <a:pt x="3224" y="5242"/>
                    </a:lnTo>
                    <a:lnTo>
                      <a:pt x="3220" y="5246"/>
                    </a:lnTo>
                    <a:lnTo>
                      <a:pt x="3218" y="5246"/>
                    </a:lnTo>
                    <a:lnTo>
                      <a:pt x="3216" y="5244"/>
                    </a:lnTo>
                    <a:lnTo>
                      <a:pt x="3214" y="5248"/>
                    </a:lnTo>
                    <a:lnTo>
                      <a:pt x="3214" y="5250"/>
                    </a:lnTo>
                    <a:lnTo>
                      <a:pt x="3216" y="5254"/>
                    </a:lnTo>
                    <a:lnTo>
                      <a:pt x="3220" y="5256"/>
                    </a:lnTo>
                    <a:lnTo>
                      <a:pt x="3222" y="5254"/>
                    </a:lnTo>
                    <a:lnTo>
                      <a:pt x="3224" y="5252"/>
                    </a:lnTo>
                    <a:lnTo>
                      <a:pt x="3228" y="5246"/>
                    </a:lnTo>
                    <a:lnTo>
                      <a:pt x="3228" y="5240"/>
                    </a:lnTo>
                    <a:lnTo>
                      <a:pt x="3228" y="5238"/>
                    </a:lnTo>
                    <a:lnTo>
                      <a:pt x="3226" y="5238"/>
                    </a:lnTo>
                    <a:lnTo>
                      <a:pt x="3224" y="5242"/>
                    </a:lnTo>
                    <a:close/>
                    <a:moveTo>
                      <a:pt x="3202" y="5252"/>
                    </a:moveTo>
                    <a:lnTo>
                      <a:pt x="3202" y="5252"/>
                    </a:lnTo>
                    <a:lnTo>
                      <a:pt x="3204" y="5250"/>
                    </a:lnTo>
                    <a:lnTo>
                      <a:pt x="3206" y="5248"/>
                    </a:lnTo>
                    <a:lnTo>
                      <a:pt x="3206" y="5246"/>
                    </a:lnTo>
                    <a:lnTo>
                      <a:pt x="3210" y="5244"/>
                    </a:lnTo>
                    <a:lnTo>
                      <a:pt x="3212" y="5240"/>
                    </a:lnTo>
                    <a:lnTo>
                      <a:pt x="3208" y="5240"/>
                    </a:lnTo>
                    <a:lnTo>
                      <a:pt x="3198" y="5240"/>
                    </a:lnTo>
                    <a:lnTo>
                      <a:pt x="3194" y="5242"/>
                    </a:lnTo>
                    <a:lnTo>
                      <a:pt x="3194" y="5246"/>
                    </a:lnTo>
                    <a:lnTo>
                      <a:pt x="3194" y="5248"/>
                    </a:lnTo>
                    <a:lnTo>
                      <a:pt x="3188" y="5254"/>
                    </a:lnTo>
                    <a:lnTo>
                      <a:pt x="3184" y="5256"/>
                    </a:lnTo>
                    <a:lnTo>
                      <a:pt x="3186" y="5256"/>
                    </a:lnTo>
                    <a:lnTo>
                      <a:pt x="3196" y="5258"/>
                    </a:lnTo>
                    <a:lnTo>
                      <a:pt x="3200" y="5256"/>
                    </a:lnTo>
                    <a:lnTo>
                      <a:pt x="3200" y="5254"/>
                    </a:lnTo>
                    <a:lnTo>
                      <a:pt x="3202" y="5252"/>
                    </a:lnTo>
                    <a:close/>
                    <a:moveTo>
                      <a:pt x="3244" y="4390"/>
                    </a:moveTo>
                    <a:lnTo>
                      <a:pt x="3244" y="4390"/>
                    </a:lnTo>
                    <a:lnTo>
                      <a:pt x="3242" y="4392"/>
                    </a:lnTo>
                    <a:lnTo>
                      <a:pt x="3242" y="4394"/>
                    </a:lnTo>
                    <a:lnTo>
                      <a:pt x="3246" y="4396"/>
                    </a:lnTo>
                    <a:lnTo>
                      <a:pt x="3250" y="4396"/>
                    </a:lnTo>
                    <a:lnTo>
                      <a:pt x="3252" y="4394"/>
                    </a:lnTo>
                    <a:lnTo>
                      <a:pt x="3250" y="4392"/>
                    </a:lnTo>
                    <a:lnTo>
                      <a:pt x="3246" y="4390"/>
                    </a:lnTo>
                    <a:lnTo>
                      <a:pt x="3244" y="4390"/>
                    </a:lnTo>
                    <a:close/>
                    <a:moveTo>
                      <a:pt x="3228" y="4278"/>
                    </a:moveTo>
                    <a:lnTo>
                      <a:pt x="3228" y="4278"/>
                    </a:lnTo>
                    <a:lnTo>
                      <a:pt x="3228" y="4280"/>
                    </a:lnTo>
                    <a:lnTo>
                      <a:pt x="3230" y="4284"/>
                    </a:lnTo>
                    <a:lnTo>
                      <a:pt x="3234" y="4290"/>
                    </a:lnTo>
                    <a:lnTo>
                      <a:pt x="3234" y="4294"/>
                    </a:lnTo>
                    <a:lnTo>
                      <a:pt x="3232" y="4298"/>
                    </a:lnTo>
                    <a:lnTo>
                      <a:pt x="3234" y="4300"/>
                    </a:lnTo>
                    <a:lnTo>
                      <a:pt x="3234" y="4302"/>
                    </a:lnTo>
                    <a:lnTo>
                      <a:pt x="3232" y="4304"/>
                    </a:lnTo>
                    <a:lnTo>
                      <a:pt x="3232" y="4306"/>
                    </a:lnTo>
                    <a:lnTo>
                      <a:pt x="3234" y="4308"/>
                    </a:lnTo>
                    <a:lnTo>
                      <a:pt x="3238" y="4308"/>
                    </a:lnTo>
                    <a:lnTo>
                      <a:pt x="3240" y="4306"/>
                    </a:lnTo>
                    <a:lnTo>
                      <a:pt x="3240" y="4304"/>
                    </a:lnTo>
                    <a:lnTo>
                      <a:pt x="3242" y="4304"/>
                    </a:lnTo>
                    <a:lnTo>
                      <a:pt x="3246" y="4308"/>
                    </a:lnTo>
                    <a:lnTo>
                      <a:pt x="3248" y="4314"/>
                    </a:lnTo>
                    <a:lnTo>
                      <a:pt x="3248" y="4318"/>
                    </a:lnTo>
                    <a:lnTo>
                      <a:pt x="3248" y="4322"/>
                    </a:lnTo>
                    <a:lnTo>
                      <a:pt x="3246" y="4328"/>
                    </a:lnTo>
                    <a:lnTo>
                      <a:pt x="3248" y="4332"/>
                    </a:lnTo>
                    <a:lnTo>
                      <a:pt x="3248" y="4334"/>
                    </a:lnTo>
                    <a:lnTo>
                      <a:pt x="3248" y="4338"/>
                    </a:lnTo>
                    <a:lnTo>
                      <a:pt x="3246" y="4342"/>
                    </a:lnTo>
                    <a:lnTo>
                      <a:pt x="3248" y="4344"/>
                    </a:lnTo>
                    <a:lnTo>
                      <a:pt x="3256" y="4348"/>
                    </a:lnTo>
                    <a:lnTo>
                      <a:pt x="3258" y="4350"/>
                    </a:lnTo>
                    <a:lnTo>
                      <a:pt x="3258" y="4344"/>
                    </a:lnTo>
                    <a:lnTo>
                      <a:pt x="3256" y="4338"/>
                    </a:lnTo>
                    <a:lnTo>
                      <a:pt x="3256" y="4336"/>
                    </a:lnTo>
                    <a:lnTo>
                      <a:pt x="3256" y="4334"/>
                    </a:lnTo>
                    <a:lnTo>
                      <a:pt x="3258" y="4336"/>
                    </a:lnTo>
                    <a:lnTo>
                      <a:pt x="3260" y="4342"/>
                    </a:lnTo>
                    <a:lnTo>
                      <a:pt x="3262" y="4348"/>
                    </a:lnTo>
                    <a:lnTo>
                      <a:pt x="3266" y="4354"/>
                    </a:lnTo>
                    <a:lnTo>
                      <a:pt x="3270" y="4356"/>
                    </a:lnTo>
                    <a:lnTo>
                      <a:pt x="3270" y="4354"/>
                    </a:lnTo>
                    <a:lnTo>
                      <a:pt x="3266" y="4344"/>
                    </a:lnTo>
                    <a:lnTo>
                      <a:pt x="3264" y="4342"/>
                    </a:lnTo>
                    <a:lnTo>
                      <a:pt x="3266" y="4342"/>
                    </a:lnTo>
                    <a:lnTo>
                      <a:pt x="3268" y="4340"/>
                    </a:lnTo>
                    <a:lnTo>
                      <a:pt x="3270" y="4338"/>
                    </a:lnTo>
                    <a:lnTo>
                      <a:pt x="3268" y="4332"/>
                    </a:lnTo>
                    <a:lnTo>
                      <a:pt x="3266" y="4330"/>
                    </a:lnTo>
                    <a:lnTo>
                      <a:pt x="3266" y="4326"/>
                    </a:lnTo>
                    <a:lnTo>
                      <a:pt x="3264" y="4322"/>
                    </a:lnTo>
                    <a:lnTo>
                      <a:pt x="3260" y="4318"/>
                    </a:lnTo>
                    <a:lnTo>
                      <a:pt x="3260" y="4316"/>
                    </a:lnTo>
                    <a:lnTo>
                      <a:pt x="3258" y="4312"/>
                    </a:lnTo>
                    <a:lnTo>
                      <a:pt x="3258" y="4304"/>
                    </a:lnTo>
                    <a:lnTo>
                      <a:pt x="3258" y="4296"/>
                    </a:lnTo>
                    <a:lnTo>
                      <a:pt x="3258" y="4294"/>
                    </a:lnTo>
                    <a:lnTo>
                      <a:pt x="3256" y="4292"/>
                    </a:lnTo>
                    <a:lnTo>
                      <a:pt x="3254" y="4290"/>
                    </a:lnTo>
                    <a:lnTo>
                      <a:pt x="3256" y="4288"/>
                    </a:lnTo>
                    <a:lnTo>
                      <a:pt x="3256" y="4284"/>
                    </a:lnTo>
                    <a:lnTo>
                      <a:pt x="3252" y="4284"/>
                    </a:lnTo>
                    <a:lnTo>
                      <a:pt x="3248" y="4284"/>
                    </a:lnTo>
                    <a:lnTo>
                      <a:pt x="3246" y="4286"/>
                    </a:lnTo>
                    <a:lnTo>
                      <a:pt x="3244" y="4288"/>
                    </a:lnTo>
                    <a:lnTo>
                      <a:pt x="3240" y="4286"/>
                    </a:lnTo>
                    <a:lnTo>
                      <a:pt x="3234" y="4280"/>
                    </a:lnTo>
                    <a:lnTo>
                      <a:pt x="3230" y="4278"/>
                    </a:lnTo>
                    <a:lnTo>
                      <a:pt x="3228" y="4278"/>
                    </a:lnTo>
                    <a:close/>
                    <a:moveTo>
                      <a:pt x="3292" y="3100"/>
                    </a:moveTo>
                    <a:lnTo>
                      <a:pt x="3292" y="3100"/>
                    </a:lnTo>
                    <a:lnTo>
                      <a:pt x="3294" y="3100"/>
                    </a:lnTo>
                    <a:lnTo>
                      <a:pt x="3296" y="3094"/>
                    </a:lnTo>
                    <a:lnTo>
                      <a:pt x="3296" y="3092"/>
                    </a:lnTo>
                    <a:lnTo>
                      <a:pt x="3294" y="3094"/>
                    </a:lnTo>
                    <a:lnTo>
                      <a:pt x="3292" y="3096"/>
                    </a:lnTo>
                    <a:lnTo>
                      <a:pt x="3292" y="3100"/>
                    </a:lnTo>
                    <a:close/>
                    <a:moveTo>
                      <a:pt x="3208" y="4238"/>
                    </a:moveTo>
                    <a:lnTo>
                      <a:pt x="3208" y="4238"/>
                    </a:lnTo>
                    <a:lnTo>
                      <a:pt x="3210" y="4234"/>
                    </a:lnTo>
                    <a:lnTo>
                      <a:pt x="3208" y="4228"/>
                    </a:lnTo>
                    <a:lnTo>
                      <a:pt x="3204" y="4224"/>
                    </a:lnTo>
                    <a:lnTo>
                      <a:pt x="3202" y="4222"/>
                    </a:lnTo>
                    <a:lnTo>
                      <a:pt x="3200" y="4222"/>
                    </a:lnTo>
                    <a:lnTo>
                      <a:pt x="3200" y="4224"/>
                    </a:lnTo>
                    <a:lnTo>
                      <a:pt x="3204" y="4230"/>
                    </a:lnTo>
                    <a:lnTo>
                      <a:pt x="3208" y="4238"/>
                    </a:lnTo>
                    <a:close/>
                    <a:moveTo>
                      <a:pt x="3164" y="4238"/>
                    </a:moveTo>
                    <a:lnTo>
                      <a:pt x="3164" y="4238"/>
                    </a:lnTo>
                    <a:lnTo>
                      <a:pt x="3164" y="4232"/>
                    </a:lnTo>
                    <a:lnTo>
                      <a:pt x="3162" y="4230"/>
                    </a:lnTo>
                    <a:lnTo>
                      <a:pt x="3158" y="4230"/>
                    </a:lnTo>
                    <a:lnTo>
                      <a:pt x="3154" y="4232"/>
                    </a:lnTo>
                    <a:lnTo>
                      <a:pt x="3152" y="4232"/>
                    </a:lnTo>
                    <a:lnTo>
                      <a:pt x="3154" y="4234"/>
                    </a:lnTo>
                    <a:lnTo>
                      <a:pt x="3156" y="4236"/>
                    </a:lnTo>
                    <a:lnTo>
                      <a:pt x="3160" y="4240"/>
                    </a:lnTo>
                    <a:lnTo>
                      <a:pt x="3162" y="4240"/>
                    </a:lnTo>
                    <a:lnTo>
                      <a:pt x="3164" y="4238"/>
                    </a:lnTo>
                    <a:close/>
                    <a:moveTo>
                      <a:pt x="3196" y="4228"/>
                    </a:moveTo>
                    <a:lnTo>
                      <a:pt x="3196" y="4228"/>
                    </a:lnTo>
                    <a:lnTo>
                      <a:pt x="3192" y="4228"/>
                    </a:lnTo>
                    <a:lnTo>
                      <a:pt x="3190" y="4228"/>
                    </a:lnTo>
                    <a:lnTo>
                      <a:pt x="3188" y="4228"/>
                    </a:lnTo>
                    <a:lnTo>
                      <a:pt x="3186" y="4232"/>
                    </a:lnTo>
                    <a:lnTo>
                      <a:pt x="3188" y="4238"/>
                    </a:lnTo>
                    <a:lnTo>
                      <a:pt x="3186" y="4242"/>
                    </a:lnTo>
                    <a:lnTo>
                      <a:pt x="3182" y="4256"/>
                    </a:lnTo>
                    <a:lnTo>
                      <a:pt x="3182" y="4258"/>
                    </a:lnTo>
                    <a:lnTo>
                      <a:pt x="3184" y="4258"/>
                    </a:lnTo>
                    <a:lnTo>
                      <a:pt x="3186" y="4254"/>
                    </a:lnTo>
                    <a:lnTo>
                      <a:pt x="3196" y="4244"/>
                    </a:lnTo>
                    <a:lnTo>
                      <a:pt x="3198" y="4244"/>
                    </a:lnTo>
                    <a:lnTo>
                      <a:pt x="3200" y="4244"/>
                    </a:lnTo>
                    <a:lnTo>
                      <a:pt x="3202" y="4250"/>
                    </a:lnTo>
                    <a:lnTo>
                      <a:pt x="3204" y="4256"/>
                    </a:lnTo>
                    <a:lnTo>
                      <a:pt x="3206" y="4258"/>
                    </a:lnTo>
                    <a:lnTo>
                      <a:pt x="3208" y="4260"/>
                    </a:lnTo>
                    <a:lnTo>
                      <a:pt x="3212" y="4262"/>
                    </a:lnTo>
                    <a:lnTo>
                      <a:pt x="3218" y="4266"/>
                    </a:lnTo>
                    <a:lnTo>
                      <a:pt x="3222" y="4268"/>
                    </a:lnTo>
                    <a:lnTo>
                      <a:pt x="3220" y="4264"/>
                    </a:lnTo>
                    <a:lnTo>
                      <a:pt x="3218" y="4258"/>
                    </a:lnTo>
                    <a:lnTo>
                      <a:pt x="3216" y="4252"/>
                    </a:lnTo>
                    <a:lnTo>
                      <a:pt x="3214" y="4246"/>
                    </a:lnTo>
                    <a:lnTo>
                      <a:pt x="3210" y="4242"/>
                    </a:lnTo>
                    <a:lnTo>
                      <a:pt x="3206" y="4240"/>
                    </a:lnTo>
                    <a:lnTo>
                      <a:pt x="3202" y="4234"/>
                    </a:lnTo>
                    <a:lnTo>
                      <a:pt x="3198" y="4230"/>
                    </a:lnTo>
                    <a:lnTo>
                      <a:pt x="3196" y="4228"/>
                    </a:lnTo>
                    <a:close/>
                    <a:moveTo>
                      <a:pt x="3152" y="5104"/>
                    </a:moveTo>
                    <a:lnTo>
                      <a:pt x="3152" y="5104"/>
                    </a:lnTo>
                    <a:lnTo>
                      <a:pt x="3160" y="5100"/>
                    </a:lnTo>
                    <a:lnTo>
                      <a:pt x="3162" y="5098"/>
                    </a:lnTo>
                    <a:lnTo>
                      <a:pt x="3162" y="5094"/>
                    </a:lnTo>
                    <a:lnTo>
                      <a:pt x="3160" y="5090"/>
                    </a:lnTo>
                    <a:lnTo>
                      <a:pt x="3162" y="5084"/>
                    </a:lnTo>
                    <a:lnTo>
                      <a:pt x="3164" y="5078"/>
                    </a:lnTo>
                    <a:lnTo>
                      <a:pt x="3166" y="5070"/>
                    </a:lnTo>
                    <a:lnTo>
                      <a:pt x="3164" y="5066"/>
                    </a:lnTo>
                    <a:lnTo>
                      <a:pt x="3164" y="5064"/>
                    </a:lnTo>
                    <a:lnTo>
                      <a:pt x="3160" y="5064"/>
                    </a:lnTo>
                    <a:lnTo>
                      <a:pt x="3158" y="5064"/>
                    </a:lnTo>
                    <a:lnTo>
                      <a:pt x="3152" y="5070"/>
                    </a:lnTo>
                    <a:lnTo>
                      <a:pt x="3150" y="5074"/>
                    </a:lnTo>
                    <a:lnTo>
                      <a:pt x="3150" y="5078"/>
                    </a:lnTo>
                    <a:lnTo>
                      <a:pt x="3150" y="5090"/>
                    </a:lnTo>
                    <a:lnTo>
                      <a:pt x="3148" y="5098"/>
                    </a:lnTo>
                    <a:lnTo>
                      <a:pt x="3148" y="5104"/>
                    </a:lnTo>
                    <a:lnTo>
                      <a:pt x="3148" y="5106"/>
                    </a:lnTo>
                    <a:lnTo>
                      <a:pt x="3152" y="5104"/>
                    </a:lnTo>
                    <a:close/>
                    <a:moveTo>
                      <a:pt x="3192" y="4332"/>
                    </a:moveTo>
                    <a:lnTo>
                      <a:pt x="3192" y="4332"/>
                    </a:lnTo>
                    <a:lnTo>
                      <a:pt x="3198" y="4322"/>
                    </a:lnTo>
                    <a:lnTo>
                      <a:pt x="3198" y="4314"/>
                    </a:lnTo>
                    <a:lnTo>
                      <a:pt x="3196" y="4308"/>
                    </a:lnTo>
                    <a:lnTo>
                      <a:pt x="3196" y="4306"/>
                    </a:lnTo>
                    <a:lnTo>
                      <a:pt x="3192" y="4306"/>
                    </a:lnTo>
                    <a:lnTo>
                      <a:pt x="3190" y="4304"/>
                    </a:lnTo>
                    <a:lnTo>
                      <a:pt x="3186" y="4304"/>
                    </a:lnTo>
                    <a:lnTo>
                      <a:pt x="3184" y="4304"/>
                    </a:lnTo>
                    <a:lnTo>
                      <a:pt x="3178" y="4306"/>
                    </a:lnTo>
                    <a:lnTo>
                      <a:pt x="3176" y="4310"/>
                    </a:lnTo>
                    <a:lnTo>
                      <a:pt x="3174" y="4312"/>
                    </a:lnTo>
                    <a:lnTo>
                      <a:pt x="3174" y="4316"/>
                    </a:lnTo>
                    <a:lnTo>
                      <a:pt x="3176" y="4320"/>
                    </a:lnTo>
                    <a:lnTo>
                      <a:pt x="3174" y="4322"/>
                    </a:lnTo>
                    <a:lnTo>
                      <a:pt x="3172" y="4324"/>
                    </a:lnTo>
                    <a:lnTo>
                      <a:pt x="3170" y="4326"/>
                    </a:lnTo>
                    <a:lnTo>
                      <a:pt x="3170" y="4330"/>
                    </a:lnTo>
                    <a:lnTo>
                      <a:pt x="3172" y="4336"/>
                    </a:lnTo>
                    <a:lnTo>
                      <a:pt x="3172" y="4344"/>
                    </a:lnTo>
                    <a:lnTo>
                      <a:pt x="3172" y="4348"/>
                    </a:lnTo>
                    <a:lnTo>
                      <a:pt x="3168" y="4352"/>
                    </a:lnTo>
                    <a:lnTo>
                      <a:pt x="3164" y="4354"/>
                    </a:lnTo>
                    <a:lnTo>
                      <a:pt x="3162" y="4354"/>
                    </a:lnTo>
                    <a:lnTo>
                      <a:pt x="3158" y="4352"/>
                    </a:lnTo>
                    <a:lnTo>
                      <a:pt x="3154" y="4352"/>
                    </a:lnTo>
                    <a:lnTo>
                      <a:pt x="3152" y="4358"/>
                    </a:lnTo>
                    <a:lnTo>
                      <a:pt x="3152" y="4364"/>
                    </a:lnTo>
                    <a:lnTo>
                      <a:pt x="3156" y="4372"/>
                    </a:lnTo>
                    <a:lnTo>
                      <a:pt x="3162" y="4380"/>
                    </a:lnTo>
                    <a:lnTo>
                      <a:pt x="3166" y="4382"/>
                    </a:lnTo>
                    <a:lnTo>
                      <a:pt x="3170" y="4384"/>
                    </a:lnTo>
                    <a:lnTo>
                      <a:pt x="3172" y="4392"/>
                    </a:lnTo>
                    <a:lnTo>
                      <a:pt x="3176" y="4398"/>
                    </a:lnTo>
                    <a:lnTo>
                      <a:pt x="3178" y="4400"/>
                    </a:lnTo>
                    <a:lnTo>
                      <a:pt x="3180" y="4400"/>
                    </a:lnTo>
                    <a:lnTo>
                      <a:pt x="3184" y="4396"/>
                    </a:lnTo>
                    <a:lnTo>
                      <a:pt x="3188" y="4392"/>
                    </a:lnTo>
                    <a:lnTo>
                      <a:pt x="3190" y="4388"/>
                    </a:lnTo>
                    <a:lnTo>
                      <a:pt x="3190" y="4384"/>
                    </a:lnTo>
                    <a:lnTo>
                      <a:pt x="3186" y="4376"/>
                    </a:lnTo>
                    <a:lnTo>
                      <a:pt x="3182" y="4364"/>
                    </a:lnTo>
                    <a:lnTo>
                      <a:pt x="3182" y="4360"/>
                    </a:lnTo>
                    <a:lnTo>
                      <a:pt x="3184" y="4356"/>
                    </a:lnTo>
                    <a:lnTo>
                      <a:pt x="3188" y="4348"/>
                    </a:lnTo>
                    <a:lnTo>
                      <a:pt x="3188" y="4344"/>
                    </a:lnTo>
                    <a:lnTo>
                      <a:pt x="3190" y="4338"/>
                    </a:lnTo>
                    <a:lnTo>
                      <a:pt x="3192" y="4332"/>
                    </a:lnTo>
                    <a:close/>
                    <a:moveTo>
                      <a:pt x="3202" y="4390"/>
                    </a:moveTo>
                    <a:lnTo>
                      <a:pt x="3202" y="4390"/>
                    </a:lnTo>
                    <a:lnTo>
                      <a:pt x="3200" y="4392"/>
                    </a:lnTo>
                    <a:lnTo>
                      <a:pt x="3196" y="4392"/>
                    </a:lnTo>
                    <a:lnTo>
                      <a:pt x="3198" y="4394"/>
                    </a:lnTo>
                    <a:lnTo>
                      <a:pt x="3202" y="4396"/>
                    </a:lnTo>
                    <a:lnTo>
                      <a:pt x="3204" y="4396"/>
                    </a:lnTo>
                    <a:lnTo>
                      <a:pt x="3206" y="4394"/>
                    </a:lnTo>
                    <a:lnTo>
                      <a:pt x="3204" y="4390"/>
                    </a:lnTo>
                    <a:lnTo>
                      <a:pt x="3202" y="4388"/>
                    </a:lnTo>
                    <a:lnTo>
                      <a:pt x="3202" y="4390"/>
                    </a:lnTo>
                    <a:close/>
                    <a:moveTo>
                      <a:pt x="3218" y="4324"/>
                    </a:moveTo>
                    <a:lnTo>
                      <a:pt x="3218" y="4324"/>
                    </a:lnTo>
                    <a:lnTo>
                      <a:pt x="3218" y="4318"/>
                    </a:lnTo>
                    <a:lnTo>
                      <a:pt x="3220" y="4314"/>
                    </a:lnTo>
                    <a:lnTo>
                      <a:pt x="3222" y="4310"/>
                    </a:lnTo>
                    <a:lnTo>
                      <a:pt x="3222" y="4308"/>
                    </a:lnTo>
                    <a:lnTo>
                      <a:pt x="3220" y="4300"/>
                    </a:lnTo>
                    <a:lnTo>
                      <a:pt x="3220" y="4292"/>
                    </a:lnTo>
                    <a:lnTo>
                      <a:pt x="3218" y="4290"/>
                    </a:lnTo>
                    <a:lnTo>
                      <a:pt x="3216" y="4298"/>
                    </a:lnTo>
                    <a:lnTo>
                      <a:pt x="3210" y="4312"/>
                    </a:lnTo>
                    <a:lnTo>
                      <a:pt x="3208" y="4316"/>
                    </a:lnTo>
                    <a:lnTo>
                      <a:pt x="3206" y="4324"/>
                    </a:lnTo>
                    <a:lnTo>
                      <a:pt x="3204" y="4334"/>
                    </a:lnTo>
                    <a:lnTo>
                      <a:pt x="3198" y="4342"/>
                    </a:lnTo>
                    <a:lnTo>
                      <a:pt x="3194" y="4348"/>
                    </a:lnTo>
                    <a:lnTo>
                      <a:pt x="3192" y="4354"/>
                    </a:lnTo>
                    <a:lnTo>
                      <a:pt x="3192" y="4362"/>
                    </a:lnTo>
                    <a:lnTo>
                      <a:pt x="3190" y="4374"/>
                    </a:lnTo>
                    <a:lnTo>
                      <a:pt x="3190" y="4380"/>
                    </a:lnTo>
                    <a:lnTo>
                      <a:pt x="3192" y="4380"/>
                    </a:lnTo>
                    <a:lnTo>
                      <a:pt x="3194" y="4376"/>
                    </a:lnTo>
                    <a:lnTo>
                      <a:pt x="3198" y="4368"/>
                    </a:lnTo>
                    <a:lnTo>
                      <a:pt x="3200" y="4362"/>
                    </a:lnTo>
                    <a:lnTo>
                      <a:pt x="3202" y="4360"/>
                    </a:lnTo>
                    <a:lnTo>
                      <a:pt x="3204" y="4358"/>
                    </a:lnTo>
                    <a:lnTo>
                      <a:pt x="3204" y="4352"/>
                    </a:lnTo>
                    <a:lnTo>
                      <a:pt x="3204" y="4348"/>
                    </a:lnTo>
                    <a:lnTo>
                      <a:pt x="3206" y="4344"/>
                    </a:lnTo>
                    <a:lnTo>
                      <a:pt x="3212" y="4340"/>
                    </a:lnTo>
                    <a:lnTo>
                      <a:pt x="3218" y="4332"/>
                    </a:lnTo>
                    <a:lnTo>
                      <a:pt x="3220" y="4328"/>
                    </a:lnTo>
                    <a:lnTo>
                      <a:pt x="3218" y="4324"/>
                    </a:lnTo>
                    <a:close/>
                    <a:moveTo>
                      <a:pt x="3226" y="4342"/>
                    </a:moveTo>
                    <a:lnTo>
                      <a:pt x="3226" y="4342"/>
                    </a:lnTo>
                    <a:lnTo>
                      <a:pt x="3222" y="4350"/>
                    </a:lnTo>
                    <a:lnTo>
                      <a:pt x="3216" y="4354"/>
                    </a:lnTo>
                    <a:lnTo>
                      <a:pt x="3214" y="4356"/>
                    </a:lnTo>
                    <a:lnTo>
                      <a:pt x="3210" y="4360"/>
                    </a:lnTo>
                    <a:lnTo>
                      <a:pt x="3210" y="4364"/>
                    </a:lnTo>
                    <a:lnTo>
                      <a:pt x="3212" y="4368"/>
                    </a:lnTo>
                    <a:lnTo>
                      <a:pt x="3214" y="4370"/>
                    </a:lnTo>
                    <a:lnTo>
                      <a:pt x="3216" y="4372"/>
                    </a:lnTo>
                    <a:lnTo>
                      <a:pt x="3224" y="4372"/>
                    </a:lnTo>
                    <a:lnTo>
                      <a:pt x="3230" y="4370"/>
                    </a:lnTo>
                    <a:lnTo>
                      <a:pt x="3234" y="4368"/>
                    </a:lnTo>
                    <a:lnTo>
                      <a:pt x="3236" y="4366"/>
                    </a:lnTo>
                    <a:lnTo>
                      <a:pt x="3240" y="4366"/>
                    </a:lnTo>
                    <a:lnTo>
                      <a:pt x="3240" y="4364"/>
                    </a:lnTo>
                    <a:lnTo>
                      <a:pt x="3240" y="4362"/>
                    </a:lnTo>
                    <a:lnTo>
                      <a:pt x="3240" y="4356"/>
                    </a:lnTo>
                    <a:lnTo>
                      <a:pt x="3242" y="4352"/>
                    </a:lnTo>
                    <a:lnTo>
                      <a:pt x="3242" y="4346"/>
                    </a:lnTo>
                    <a:lnTo>
                      <a:pt x="3242" y="4344"/>
                    </a:lnTo>
                    <a:lnTo>
                      <a:pt x="3240" y="4344"/>
                    </a:lnTo>
                    <a:lnTo>
                      <a:pt x="3238" y="4346"/>
                    </a:lnTo>
                    <a:lnTo>
                      <a:pt x="3238" y="4348"/>
                    </a:lnTo>
                    <a:lnTo>
                      <a:pt x="3234" y="4348"/>
                    </a:lnTo>
                    <a:lnTo>
                      <a:pt x="3232" y="4346"/>
                    </a:lnTo>
                    <a:lnTo>
                      <a:pt x="3228" y="4342"/>
                    </a:lnTo>
                    <a:lnTo>
                      <a:pt x="3228" y="4340"/>
                    </a:lnTo>
                    <a:lnTo>
                      <a:pt x="3226" y="4342"/>
                    </a:lnTo>
                    <a:close/>
                    <a:moveTo>
                      <a:pt x="3240" y="4278"/>
                    </a:moveTo>
                    <a:lnTo>
                      <a:pt x="3240" y="4278"/>
                    </a:lnTo>
                    <a:lnTo>
                      <a:pt x="3242" y="4278"/>
                    </a:lnTo>
                    <a:lnTo>
                      <a:pt x="3242" y="4274"/>
                    </a:lnTo>
                    <a:lnTo>
                      <a:pt x="3240" y="4270"/>
                    </a:lnTo>
                    <a:lnTo>
                      <a:pt x="3236" y="4270"/>
                    </a:lnTo>
                    <a:lnTo>
                      <a:pt x="3234" y="4270"/>
                    </a:lnTo>
                    <a:lnTo>
                      <a:pt x="3234" y="4274"/>
                    </a:lnTo>
                    <a:lnTo>
                      <a:pt x="3236" y="4278"/>
                    </a:lnTo>
                    <a:lnTo>
                      <a:pt x="3240" y="4278"/>
                    </a:lnTo>
                    <a:close/>
                    <a:moveTo>
                      <a:pt x="3164" y="5116"/>
                    </a:moveTo>
                    <a:lnTo>
                      <a:pt x="3164" y="5116"/>
                    </a:lnTo>
                    <a:lnTo>
                      <a:pt x="3166" y="5118"/>
                    </a:lnTo>
                    <a:lnTo>
                      <a:pt x="3168" y="5116"/>
                    </a:lnTo>
                    <a:lnTo>
                      <a:pt x="3172" y="5110"/>
                    </a:lnTo>
                    <a:lnTo>
                      <a:pt x="3174" y="5106"/>
                    </a:lnTo>
                    <a:lnTo>
                      <a:pt x="3176" y="5104"/>
                    </a:lnTo>
                    <a:lnTo>
                      <a:pt x="3182" y="5102"/>
                    </a:lnTo>
                    <a:lnTo>
                      <a:pt x="3184" y="5102"/>
                    </a:lnTo>
                    <a:lnTo>
                      <a:pt x="3186" y="5100"/>
                    </a:lnTo>
                    <a:lnTo>
                      <a:pt x="3180" y="5092"/>
                    </a:lnTo>
                    <a:lnTo>
                      <a:pt x="3176" y="5086"/>
                    </a:lnTo>
                    <a:lnTo>
                      <a:pt x="3176" y="5082"/>
                    </a:lnTo>
                    <a:lnTo>
                      <a:pt x="3176" y="5078"/>
                    </a:lnTo>
                    <a:lnTo>
                      <a:pt x="3178" y="5076"/>
                    </a:lnTo>
                    <a:lnTo>
                      <a:pt x="3184" y="5070"/>
                    </a:lnTo>
                    <a:lnTo>
                      <a:pt x="3184" y="5064"/>
                    </a:lnTo>
                    <a:lnTo>
                      <a:pt x="3182" y="5058"/>
                    </a:lnTo>
                    <a:lnTo>
                      <a:pt x="3180" y="5054"/>
                    </a:lnTo>
                    <a:lnTo>
                      <a:pt x="3178" y="5052"/>
                    </a:lnTo>
                    <a:lnTo>
                      <a:pt x="3174" y="5054"/>
                    </a:lnTo>
                    <a:lnTo>
                      <a:pt x="3172" y="5058"/>
                    </a:lnTo>
                    <a:lnTo>
                      <a:pt x="3170" y="5070"/>
                    </a:lnTo>
                    <a:lnTo>
                      <a:pt x="3168" y="5086"/>
                    </a:lnTo>
                    <a:lnTo>
                      <a:pt x="3166" y="5094"/>
                    </a:lnTo>
                    <a:lnTo>
                      <a:pt x="3164" y="5100"/>
                    </a:lnTo>
                    <a:lnTo>
                      <a:pt x="3160" y="5108"/>
                    </a:lnTo>
                    <a:lnTo>
                      <a:pt x="3158" y="5110"/>
                    </a:lnTo>
                    <a:lnTo>
                      <a:pt x="3158" y="5112"/>
                    </a:lnTo>
                    <a:lnTo>
                      <a:pt x="3164" y="5116"/>
                    </a:lnTo>
                    <a:close/>
                    <a:moveTo>
                      <a:pt x="3346" y="4866"/>
                    </a:moveTo>
                    <a:lnTo>
                      <a:pt x="3346" y="4866"/>
                    </a:lnTo>
                    <a:lnTo>
                      <a:pt x="3348" y="4862"/>
                    </a:lnTo>
                    <a:lnTo>
                      <a:pt x="3348" y="4858"/>
                    </a:lnTo>
                    <a:lnTo>
                      <a:pt x="3348" y="4852"/>
                    </a:lnTo>
                    <a:lnTo>
                      <a:pt x="3346" y="4852"/>
                    </a:lnTo>
                    <a:lnTo>
                      <a:pt x="3344" y="4852"/>
                    </a:lnTo>
                    <a:lnTo>
                      <a:pt x="3342" y="4856"/>
                    </a:lnTo>
                    <a:lnTo>
                      <a:pt x="3342" y="4860"/>
                    </a:lnTo>
                    <a:lnTo>
                      <a:pt x="3342" y="4864"/>
                    </a:lnTo>
                    <a:lnTo>
                      <a:pt x="3344" y="4866"/>
                    </a:lnTo>
                    <a:lnTo>
                      <a:pt x="3346" y="4866"/>
                    </a:lnTo>
                    <a:close/>
                    <a:moveTo>
                      <a:pt x="3342" y="4998"/>
                    </a:moveTo>
                    <a:lnTo>
                      <a:pt x="3342" y="4998"/>
                    </a:lnTo>
                    <a:lnTo>
                      <a:pt x="3336" y="4992"/>
                    </a:lnTo>
                    <a:lnTo>
                      <a:pt x="3330" y="4990"/>
                    </a:lnTo>
                    <a:lnTo>
                      <a:pt x="3324" y="4986"/>
                    </a:lnTo>
                    <a:lnTo>
                      <a:pt x="3316" y="4986"/>
                    </a:lnTo>
                    <a:lnTo>
                      <a:pt x="3310" y="4986"/>
                    </a:lnTo>
                    <a:lnTo>
                      <a:pt x="3304" y="4988"/>
                    </a:lnTo>
                    <a:lnTo>
                      <a:pt x="3300" y="4992"/>
                    </a:lnTo>
                    <a:lnTo>
                      <a:pt x="3298" y="4996"/>
                    </a:lnTo>
                    <a:lnTo>
                      <a:pt x="3298" y="5002"/>
                    </a:lnTo>
                    <a:lnTo>
                      <a:pt x="3304" y="5010"/>
                    </a:lnTo>
                    <a:lnTo>
                      <a:pt x="3312" y="5016"/>
                    </a:lnTo>
                    <a:lnTo>
                      <a:pt x="3320" y="5024"/>
                    </a:lnTo>
                    <a:lnTo>
                      <a:pt x="3326" y="5026"/>
                    </a:lnTo>
                    <a:lnTo>
                      <a:pt x="3332" y="5026"/>
                    </a:lnTo>
                    <a:lnTo>
                      <a:pt x="3336" y="5024"/>
                    </a:lnTo>
                    <a:lnTo>
                      <a:pt x="3342" y="5020"/>
                    </a:lnTo>
                    <a:lnTo>
                      <a:pt x="3344" y="5016"/>
                    </a:lnTo>
                    <a:lnTo>
                      <a:pt x="3346" y="5010"/>
                    </a:lnTo>
                    <a:lnTo>
                      <a:pt x="3344" y="5004"/>
                    </a:lnTo>
                    <a:lnTo>
                      <a:pt x="3342" y="4998"/>
                    </a:lnTo>
                    <a:close/>
                    <a:moveTo>
                      <a:pt x="3330" y="5214"/>
                    </a:moveTo>
                    <a:lnTo>
                      <a:pt x="3330" y="5214"/>
                    </a:lnTo>
                    <a:lnTo>
                      <a:pt x="3328" y="5212"/>
                    </a:lnTo>
                    <a:lnTo>
                      <a:pt x="3326" y="5210"/>
                    </a:lnTo>
                    <a:lnTo>
                      <a:pt x="3314" y="5210"/>
                    </a:lnTo>
                    <a:lnTo>
                      <a:pt x="3302" y="5214"/>
                    </a:lnTo>
                    <a:lnTo>
                      <a:pt x="3296" y="5216"/>
                    </a:lnTo>
                    <a:lnTo>
                      <a:pt x="3290" y="5220"/>
                    </a:lnTo>
                    <a:lnTo>
                      <a:pt x="3290" y="5224"/>
                    </a:lnTo>
                    <a:lnTo>
                      <a:pt x="3292" y="5224"/>
                    </a:lnTo>
                    <a:lnTo>
                      <a:pt x="3306" y="5224"/>
                    </a:lnTo>
                    <a:lnTo>
                      <a:pt x="3322" y="5220"/>
                    </a:lnTo>
                    <a:lnTo>
                      <a:pt x="3328" y="5216"/>
                    </a:lnTo>
                    <a:lnTo>
                      <a:pt x="3330" y="5214"/>
                    </a:lnTo>
                    <a:close/>
                    <a:moveTo>
                      <a:pt x="3294" y="4936"/>
                    </a:moveTo>
                    <a:lnTo>
                      <a:pt x="3294" y="4936"/>
                    </a:lnTo>
                    <a:lnTo>
                      <a:pt x="3292" y="4938"/>
                    </a:lnTo>
                    <a:lnTo>
                      <a:pt x="3292" y="4942"/>
                    </a:lnTo>
                    <a:lnTo>
                      <a:pt x="3296" y="4956"/>
                    </a:lnTo>
                    <a:lnTo>
                      <a:pt x="3298" y="4960"/>
                    </a:lnTo>
                    <a:lnTo>
                      <a:pt x="3300" y="4960"/>
                    </a:lnTo>
                    <a:lnTo>
                      <a:pt x="3300" y="4956"/>
                    </a:lnTo>
                    <a:lnTo>
                      <a:pt x="3298" y="4950"/>
                    </a:lnTo>
                    <a:lnTo>
                      <a:pt x="3298" y="4944"/>
                    </a:lnTo>
                    <a:lnTo>
                      <a:pt x="3296" y="4938"/>
                    </a:lnTo>
                    <a:lnTo>
                      <a:pt x="3296" y="4936"/>
                    </a:lnTo>
                    <a:lnTo>
                      <a:pt x="3294" y="4936"/>
                    </a:lnTo>
                    <a:close/>
                    <a:moveTo>
                      <a:pt x="3344" y="5246"/>
                    </a:moveTo>
                    <a:lnTo>
                      <a:pt x="3344" y="5246"/>
                    </a:lnTo>
                    <a:lnTo>
                      <a:pt x="3340" y="5244"/>
                    </a:lnTo>
                    <a:lnTo>
                      <a:pt x="3336" y="5244"/>
                    </a:lnTo>
                    <a:lnTo>
                      <a:pt x="3330" y="5248"/>
                    </a:lnTo>
                    <a:lnTo>
                      <a:pt x="3322" y="5250"/>
                    </a:lnTo>
                    <a:lnTo>
                      <a:pt x="3316" y="5250"/>
                    </a:lnTo>
                    <a:lnTo>
                      <a:pt x="3312" y="5250"/>
                    </a:lnTo>
                    <a:lnTo>
                      <a:pt x="3306" y="5252"/>
                    </a:lnTo>
                    <a:lnTo>
                      <a:pt x="3300" y="5254"/>
                    </a:lnTo>
                    <a:lnTo>
                      <a:pt x="3296" y="5254"/>
                    </a:lnTo>
                    <a:lnTo>
                      <a:pt x="3292" y="5254"/>
                    </a:lnTo>
                    <a:lnTo>
                      <a:pt x="3286" y="5254"/>
                    </a:lnTo>
                    <a:lnTo>
                      <a:pt x="3268" y="5258"/>
                    </a:lnTo>
                    <a:lnTo>
                      <a:pt x="3260" y="5262"/>
                    </a:lnTo>
                    <a:lnTo>
                      <a:pt x="3258" y="5266"/>
                    </a:lnTo>
                    <a:lnTo>
                      <a:pt x="3256" y="5272"/>
                    </a:lnTo>
                    <a:lnTo>
                      <a:pt x="3248" y="5278"/>
                    </a:lnTo>
                    <a:lnTo>
                      <a:pt x="3240" y="5284"/>
                    </a:lnTo>
                    <a:lnTo>
                      <a:pt x="3234" y="5286"/>
                    </a:lnTo>
                    <a:lnTo>
                      <a:pt x="3226" y="5290"/>
                    </a:lnTo>
                    <a:lnTo>
                      <a:pt x="3216" y="5296"/>
                    </a:lnTo>
                    <a:lnTo>
                      <a:pt x="3206" y="5304"/>
                    </a:lnTo>
                    <a:lnTo>
                      <a:pt x="3202" y="5310"/>
                    </a:lnTo>
                    <a:lnTo>
                      <a:pt x="3200" y="5322"/>
                    </a:lnTo>
                    <a:lnTo>
                      <a:pt x="3198" y="5326"/>
                    </a:lnTo>
                    <a:lnTo>
                      <a:pt x="3200" y="5328"/>
                    </a:lnTo>
                    <a:lnTo>
                      <a:pt x="3202" y="5330"/>
                    </a:lnTo>
                    <a:lnTo>
                      <a:pt x="3204" y="5330"/>
                    </a:lnTo>
                    <a:lnTo>
                      <a:pt x="3202" y="5332"/>
                    </a:lnTo>
                    <a:lnTo>
                      <a:pt x="3198" y="5336"/>
                    </a:lnTo>
                    <a:lnTo>
                      <a:pt x="3194" y="5340"/>
                    </a:lnTo>
                    <a:lnTo>
                      <a:pt x="3194" y="5342"/>
                    </a:lnTo>
                    <a:lnTo>
                      <a:pt x="3194" y="5344"/>
                    </a:lnTo>
                    <a:lnTo>
                      <a:pt x="3202" y="5346"/>
                    </a:lnTo>
                    <a:lnTo>
                      <a:pt x="3206" y="5346"/>
                    </a:lnTo>
                    <a:lnTo>
                      <a:pt x="3210" y="5344"/>
                    </a:lnTo>
                    <a:lnTo>
                      <a:pt x="3216" y="5340"/>
                    </a:lnTo>
                    <a:lnTo>
                      <a:pt x="3220" y="5336"/>
                    </a:lnTo>
                    <a:lnTo>
                      <a:pt x="3222" y="5336"/>
                    </a:lnTo>
                    <a:lnTo>
                      <a:pt x="3226" y="5336"/>
                    </a:lnTo>
                    <a:lnTo>
                      <a:pt x="3230" y="5336"/>
                    </a:lnTo>
                    <a:lnTo>
                      <a:pt x="3234" y="5334"/>
                    </a:lnTo>
                    <a:lnTo>
                      <a:pt x="3244" y="5320"/>
                    </a:lnTo>
                    <a:lnTo>
                      <a:pt x="3252" y="5312"/>
                    </a:lnTo>
                    <a:lnTo>
                      <a:pt x="3256" y="5306"/>
                    </a:lnTo>
                    <a:lnTo>
                      <a:pt x="3260" y="5300"/>
                    </a:lnTo>
                    <a:lnTo>
                      <a:pt x="3268" y="5294"/>
                    </a:lnTo>
                    <a:lnTo>
                      <a:pt x="3280" y="5288"/>
                    </a:lnTo>
                    <a:lnTo>
                      <a:pt x="3288" y="5286"/>
                    </a:lnTo>
                    <a:lnTo>
                      <a:pt x="3294" y="5284"/>
                    </a:lnTo>
                    <a:lnTo>
                      <a:pt x="3300" y="5280"/>
                    </a:lnTo>
                    <a:lnTo>
                      <a:pt x="3304" y="5278"/>
                    </a:lnTo>
                    <a:lnTo>
                      <a:pt x="3308" y="5278"/>
                    </a:lnTo>
                    <a:lnTo>
                      <a:pt x="3314" y="5276"/>
                    </a:lnTo>
                    <a:lnTo>
                      <a:pt x="3318" y="5272"/>
                    </a:lnTo>
                    <a:lnTo>
                      <a:pt x="3324" y="5266"/>
                    </a:lnTo>
                    <a:lnTo>
                      <a:pt x="3328" y="5266"/>
                    </a:lnTo>
                    <a:lnTo>
                      <a:pt x="3334" y="5264"/>
                    </a:lnTo>
                    <a:lnTo>
                      <a:pt x="3340" y="5260"/>
                    </a:lnTo>
                    <a:lnTo>
                      <a:pt x="3348" y="5252"/>
                    </a:lnTo>
                    <a:lnTo>
                      <a:pt x="3348" y="5248"/>
                    </a:lnTo>
                    <a:lnTo>
                      <a:pt x="3344" y="5246"/>
                    </a:lnTo>
                    <a:close/>
                    <a:moveTo>
                      <a:pt x="3328" y="4618"/>
                    </a:moveTo>
                    <a:lnTo>
                      <a:pt x="3328" y="4618"/>
                    </a:lnTo>
                    <a:lnTo>
                      <a:pt x="3326" y="4622"/>
                    </a:lnTo>
                    <a:lnTo>
                      <a:pt x="3326" y="4628"/>
                    </a:lnTo>
                    <a:lnTo>
                      <a:pt x="3326" y="4630"/>
                    </a:lnTo>
                    <a:lnTo>
                      <a:pt x="3328" y="4632"/>
                    </a:lnTo>
                    <a:lnTo>
                      <a:pt x="3328" y="4634"/>
                    </a:lnTo>
                    <a:lnTo>
                      <a:pt x="3326" y="4638"/>
                    </a:lnTo>
                    <a:lnTo>
                      <a:pt x="3324" y="4642"/>
                    </a:lnTo>
                    <a:lnTo>
                      <a:pt x="3326" y="4644"/>
                    </a:lnTo>
                    <a:lnTo>
                      <a:pt x="3330" y="4642"/>
                    </a:lnTo>
                    <a:lnTo>
                      <a:pt x="3330" y="4640"/>
                    </a:lnTo>
                    <a:lnTo>
                      <a:pt x="3332" y="4636"/>
                    </a:lnTo>
                    <a:lnTo>
                      <a:pt x="3332" y="4632"/>
                    </a:lnTo>
                    <a:lnTo>
                      <a:pt x="3334" y="4630"/>
                    </a:lnTo>
                    <a:lnTo>
                      <a:pt x="3334" y="4628"/>
                    </a:lnTo>
                    <a:lnTo>
                      <a:pt x="3332" y="4624"/>
                    </a:lnTo>
                    <a:lnTo>
                      <a:pt x="3332" y="4620"/>
                    </a:lnTo>
                    <a:lnTo>
                      <a:pt x="3332" y="4618"/>
                    </a:lnTo>
                    <a:lnTo>
                      <a:pt x="3328" y="4618"/>
                    </a:lnTo>
                    <a:close/>
                    <a:moveTo>
                      <a:pt x="3302" y="3114"/>
                    </a:moveTo>
                    <a:lnTo>
                      <a:pt x="3302" y="3114"/>
                    </a:lnTo>
                    <a:lnTo>
                      <a:pt x="3304" y="3116"/>
                    </a:lnTo>
                    <a:lnTo>
                      <a:pt x="3308" y="3114"/>
                    </a:lnTo>
                    <a:lnTo>
                      <a:pt x="3310" y="3112"/>
                    </a:lnTo>
                    <a:lnTo>
                      <a:pt x="3310" y="3108"/>
                    </a:lnTo>
                    <a:lnTo>
                      <a:pt x="3306" y="3108"/>
                    </a:lnTo>
                    <a:lnTo>
                      <a:pt x="3302" y="3110"/>
                    </a:lnTo>
                    <a:lnTo>
                      <a:pt x="3300" y="3112"/>
                    </a:lnTo>
                    <a:lnTo>
                      <a:pt x="3302" y="3114"/>
                    </a:lnTo>
                    <a:close/>
                    <a:moveTo>
                      <a:pt x="3298" y="3086"/>
                    </a:moveTo>
                    <a:lnTo>
                      <a:pt x="3298" y="3086"/>
                    </a:lnTo>
                    <a:lnTo>
                      <a:pt x="3296" y="3088"/>
                    </a:lnTo>
                    <a:lnTo>
                      <a:pt x="3298" y="3090"/>
                    </a:lnTo>
                    <a:lnTo>
                      <a:pt x="3302" y="3096"/>
                    </a:lnTo>
                    <a:lnTo>
                      <a:pt x="3302" y="3098"/>
                    </a:lnTo>
                    <a:lnTo>
                      <a:pt x="3304" y="3094"/>
                    </a:lnTo>
                    <a:lnTo>
                      <a:pt x="3302" y="3088"/>
                    </a:lnTo>
                    <a:lnTo>
                      <a:pt x="3300" y="3086"/>
                    </a:lnTo>
                    <a:lnTo>
                      <a:pt x="3298" y="3086"/>
                    </a:lnTo>
                    <a:close/>
                    <a:moveTo>
                      <a:pt x="3298" y="4354"/>
                    </a:moveTo>
                    <a:lnTo>
                      <a:pt x="3298" y="4354"/>
                    </a:lnTo>
                    <a:lnTo>
                      <a:pt x="3296" y="4358"/>
                    </a:lnTo>
                    <a:lnTo>
                      <a:pt x="3296" y="4362"/>
                    </a:lnTo>
                    <a:lnTo>
                      <a:pt x="3298" y="4362"/>
                    </a:lnTo>
                    <a:lnTo>
                      <a:pt x="3300" y="4364"/>
                    </a:lnTo>
                    <a:lnTo>
                      <a:pt x="3304" y="4362"/>
                    </a:lnTo>
                    <a:lnTo>
                      <a:pt x="3304" y="4360"/>
                    </a:lnTo>
                    <a:lnTo>
                      <a:pt x="3302" y="4356"/>
                    </a:lnTo>
                    <a:lnTo>
                      <a:pt x="3300" y="4348"/>
                    </a:lnTo>
                    <a:lnTo>
                      <a:pt x="3298" y="4354"/>
                    </a:lnTo>
                    <a:close/>
                    <a:moveTo>
                      <a:pt x="3274" y="4930"/>
                    </a:moveTo>
                    <a:lnTo>
                      <a:pt x="3274" y="4930"/>
                    </a:lnTo>
                    <a:lnTo>
                      <a:pt x="3274" y="4932"/>
                    </a:lnTo>
                    <a:lnTo>
                      <a:pt x="3278" y="4934"/>
                    </a:lnTo>
                    <a:lnTo>
                      <a:pt x="3288" y="4934"/>
                    </a:lnTo>
                    <a:lnTo>
                      <a:pt x="3310" y="4928"/>
                    </a:lnTo>
                    <a:lnTo>
                      <a:pt x="3312" y="4926"/>
                    </a:lnTo>
                    <a:lnTo>
                      <a:pt x="3310" y="4926"/>
                    </a:lnTo>
                    <a:lnTo>
                      <a:pt x="3296" y="4924"/>
                    </a:lnTo>
                    <a:lnTo>
                      <a:pt x="3282" y="4924"/>
                    </a:lnTo>
                    <a:lnTo>
                      <a:pt x="3276" y="4926"/>
                    </a:lnTo>
                    <a:lnTo>
                      <a:pt x="3274" y="4930"/>
                    </a:lnTo>
                    <a:close/>
                    <a:moveTo>
                      <a:pt x="3132" y="5104"/>
                    </a:moveTo>
                    <a:lnTo>
                      <a:pt x="3132" y="5104"/>
                    </a:lnTo>
                    <a:lnTo>
                      <a:pt x="3136" y="5106"/>
                    </a:lnTo>
                    <a:lnTo>
                      <a:pt x="3138" y="5104"/>
                    </a:lnTo>
                    <a:lnTo>
                      <a:pt x="3136" y="5096"/>
                    </a:lnTo>
                    <a:lnTo>
                      <a:pt x="3134" y="5090"/>
                    </a:lnTo>
                    <a:lnTo>
                      <a:pt x="3132" y="5086"/>
                    </a:lnTo>
                    <a:lnTo>
                      <a:pt x="3130" y="5088"/>
                    </a:lnTo>
                    <a:lnTo>
                      <a:pt x="3130" y="5096"/>
                    </a:lnTo>
                    <a:lnTo>
                      <a:pt x="3132" y="5104"/>
                    </a:lnTo>
                    <a:close/>
                    <a:moveTo>
                      <a:pt x="3196" y="4912"/>
                    </a:moveTo>
                    <a:lnTo>
                      <a:pt x="3196" y="4912"/>
                    </a:lnTo>
                    <a:lnTo>
                      <a:pt x="3198" y="4908"/>
                    </a:lnTo>
                    <a:lnTo>
                      <a:pt x="3198" y="4904"/>
                    </a:lnTo>
                    <a:lnTo>
                      <a:pt x="3196" y="4900"/>
                    </a:lnTo>
                    <a:lnTo>
                      <a:pt x="3192" y="4900"/>
                    </a:lnTo>
                    <a:lnTo>
                      <a:pt x="3190" y="4902"/>
                    </a:lnTo>
                    <a:lnTo>
                      <a:pt x="3188" y="4904"/>
                    </a:lnTo>
                    <a:lnTo>
                      <a:pt x="3188" y="4908"/>
                    </a:lnTo>
                    <a:lnTo>
                      <a:pt x="3192" y="4912"/>
                    </a:lnTo>
                    <a:lnTo>
                      <a:pt x="3194" y="4912"/>
                    </a:lnTo>
                    <a:lnTo>
                      <a:pt x="3196" y="4912"/>
                    </a:lnTo>
                    <a:close/>
                    <a:moveTo>
                      <a:pt x="3180" y="4896"/>
                    </a:moveTo>
                    <a:lnTo>
                      <a:pt x="3180" y="4896"/>
                    </a:lnTo>
                    <a:lnTo>
                      <a:pt x="3176" y="4896"/>
                    </a:lnTo>
                    <a:lnTo>
                      <a:pt x="3172" y="4900"/>
                    </a:lnTo>
                    <a:lnTo>
                      <a:pt x="3170" y="4906"/>
                    </a:lnTo>
                    <a:lnTo>
                      <a:pt x="3172" y="4916"/>
                    </a:lnTo>
                    <a:lnTo>
                      <a:pt x="3174" y="4916"/>
                    </a:lnTo>
                    <a:lnTo>
                      <a:pt x="3180" y="4908"/>
                    </a:lnTo>
                    <a:lnTo>
                      <a:pt x="3184" y="4900"/>
                    </a:lnTo>
                    <a:lnTo>
                      <a:pt x="3182" y="4898"/>
                    </a:lnTo>
                    <a:lnTo>
                      <a:pt x="3180" y="4896"/>
                    </a:lnTo>
                    <a:close/>
                    <a:moveTo>
                      <a:pt x="3184" y="5356"/>
                    </a:moveTo>
                    <a:lnTo>
                      <a:pt x="3184" y="5356"/>
                    </a:lnTo>
                    <a:lnTo>
                      <a:pt x="3180" y="5360"/>
                    </a:lnTo>
                    <a:lnTo>
                      <a:pt x="3174" y="5364"/>
                    </a:lnTo>
                    <a:lnTo>
                      <a:pt x="3170" y="5366"/>
                    </a:lnTo>
                    <a:lnTo>
                      <a:pt x="3168" y="5370"/>
                    </a:lnTo>
                    <a:lnTo>
                      <a:pt x="3168" y="5372"/>
                    </a:lnTo>
                    <a:lnTo>
                      <a:pt x="3170" y="5372"/>
                    </a:lnTo>
                    <a:lnTo>
                      <a:pt x="3178" y="5370"/>
                    </a:lnTo>
                    <a:lnTo>
                      <a:pt x="3190" y="5362"/>
                    </a:lnTo>
                    <a:lnTo>
                      <a:pt x="3194" y="5358"/>
                    </a:lnTo>
                    <a:lnTo>
                      <a:pt x="3192" y="5352"/>
                    </a:lnTo>
                    <a:lnTo>
                      <a:pt x="3192" y="5350"/>
                    </a:lnTo>
                    <a:lnTo>
                      <a:pt x="3190" y="5350"/>
                    </a:lnTo>
                    <a:lnTo>
                      <a:pt x="3188" y="5352"/>
                    </a:lnTo>
                    <a:lnTo>
                      <a:pt x="3184" y="5356"/>
                    </a:lnTo>
                    <a:close/>
                    <a:moveTo>
                      <a:pt x="3074" y="5152"/>
                    </a:moveTo>
                    <a:lnTo>
                      <a:pt x="3074" y="5152"/>
                    </a:lnTo>
                    <a:lnTo>
                      <a:pt x="3076" y="5154"/>
                    </a:lnTo>
                    <a:lnTo>
                      <a:pt x="3078" y="5144"/>
                    </a:lnTo>
                    <a:lnTo>
                      <a:pt x="3076" y="5132"/>
                    </a:lnTo>
                    <a:lnTo>
                      <a:pt x="3076" y="5122"/>
                    </a:lnTo>
                    <a:lnTo>
                      <a:pt x="3074" y="5122"/>
                    </a:lnTo>
                    <a:lnTo>
                      <a:pt x="3074" y="5124"/>
                    </a:lnTo>
                    <a:lnTo>
                      <a:pt x="3072" y="5130"/>
                    </a:lnTo>
                    <a:lnTo>
                      <a:pt x="3072" y="5142"/>
                    </a:lnTo>
                    <a:lnTo>
                      <a:pt x="3074" y="5152"/>
                    </a:lnTo>
                    <a:close/>
                    <a:moveTo>
                      <a:pt x="3070" y="5308"/>
                    </a:moveTo>
                    <a:lnTo>
                      <a:pt x="3070" y="5308"/>
                    </a:lnTo>
                    <a:lnTo>
                      <a:pt x="3066" y="5308"/>
                    </a:lnTo>
                    <a:lnTo>
                      <a:pt x="3066" y="5306"/>
                    </a:lnTo>
                    <a:lnTo>
                      <a:pt x="3064" y="5304"/>
                    </a:lnTo>
                    <a:lnTo>
                      <a:pt x="3060" y="5298"/>
                    </a:lnTo>
                    <a:lnTo>
                      <a:pt x="3054" y="5294"/>
                    </a:lnTo>
                    <a:lnTo>
                      <a:pt x="3048" y="5294"/>
                    </a:lnTo>
                    <a:lnTo>
                      <a:pt x="3046" y="5296"/>
                    </a:lnTo>
                    <a:lnTo>
                      <a:pt x="3042" y="5296"/>
                    </a:lnTo>
                    <a:lnTo>
                      <a:pt x="3036" y="5294"/>
                    </a:lnTo>
                    <a:lnTo>
                      <a:pt x="3026" y="5294"/>
                    </a:lnTo>
                    <a:lnTo>
                      <a:pt x="3020" y="5296"/>
                    </a:lnTo>
                    <a:lnTo>
                      <a:pt x="3016" y="5298"/>
                    </a:lnTo>
                    <a:lnTo>
                      <a:pt x="3014" y="5302"/>
                    </a:lnTo>
                    <a:lnTo>
                      <a:pt x="3012" y="5306"/>
                    </a:lnTo>
                    <a:lnTo>
                      <a:pt x="3014" y="5310"/>
                    </a:lnTo>
                    <a:lnTo>
                      <a:pt x="3016" y="5312"/>
                    </a:lnTo>
                    <a:lnTo>
                      <a:pt x="3026" y="5316"/>
                    </a:lnTo>
                    <a:lnTo>
                      <a:pt x="3036" y="5318"/>
                    </a:lnTo>
                    <a:lnTo>
                      <a:pt x="3046" y="5322"/>
                    </a:lnTo>
                    <a:lnTo>
                      <a:pt x="3054" y="5328"/>
                    </a:lnTo>
                    <a:lnTo>
                      <a:pt x="3058" y="5334"/>
                    </a:lnTo>
                    <a:lnTo>
                      <a:pt x="3060" y="5338"/>
                    </a:lnTo>
                    <a:lnTo>
                      <a:pt x="3064" y="5340"/>
                    </a:lnTo>
                    <a:lnTo>
                      <a:pt x="3068" y="5340"/>
                    </a:lnTo>
                    <a:lnTo>
                      <a:pt x="3070" y="5342"/>
                    </a:lnTo>
                    <a:lnTo>
                      <a:pt x="3074" y="5342"/>
                    </a:lnTo>
                    <a:lnTo>
                      <a:pt x="3076" y="5340"/>
                    </a:lnTo>
                    <a:lnTo>
                      <a:pt x="3078" y="5338"/>
                    </a:lnTo>
                    <a:lnTo>
                      <a:pt x="3080" y="5338"/>
                    </a:lnTo>
                    <a:lnTo>
                      <a:pt x="3082" y="5336"/>
                    </a:lnTo>
                    <a:lnTo>
                      <a:pt x="3086" y="5332"/>
                    </a:lnTo>
                    <a:lnTo>
                      <a:pt x="3086" y="5330"/>
                    </a:lnTo>
                    <a:lnTo>
                      <a:pt x="3086" y="5326"/>
                    </a:lnTo>
                    <a:lnTo>
                      <a:pt x="3082" y="5320"/>
                    </a:lnTo>
                    <a:lnTo>
                      <a:pt x="3076" y="5312"/>
                    </a:lnTo>
                    <a:lnTo>
                      <a:pt x="3070" y="5308"/>
                    </a:lnTo>
                    <a:close/>
                    <a:moveTo>
                      <a:pt x="3176" y="5238"/>
                    </a:moveTo>
                    <a:lnTo>
                      <a:pt x="3176" y="5238"/>
                    </a:lnTo>
                    <a:lnTo>
                      <a:pt x="3174" y="5234"/>
                    </a:lnTo>
                    <a:lnTo>
                      <a:pt x="3172" y="5234"/>
                    </a:lnTo>
                    <a:lnTo>
                      <a:pt x="3168" y="5234"/>
                    </a:lnTo>
                    <a:lnTo>
                      <a:pt x="3166" y="5238"/>
                    </a:lnTo>
                    <a:lnTo>
                      <a:pt x="3166" y="5240"/>
                    </a:lnTo>
                    <a:lnTo>
                      <a:pt x="3168" y="5240"/>
                    </a:lnTo>
                    <a:lnTo>
                      <a:pt x="3170" y="5242"/>
                    </a:lnTo>
                    <a:lnTo>
                      <a:pt x="3168" y="5246"/>
                    </a:lnTo>
                    <a:lnTo>
                      <a:pt x="3160" y="5248"/>
                    </a:lnTo>
                    <a:lnTo>
                      <a:pt x="3156" y="5252"/>
                    </a:lnTo>
                    <a:lnTo>
                      <a:pt x="3156" y="5256"/>
                    </a:lnTo>
                    <a:lnTo>
                      <a:pt x="3156" y="5258"/>
                    </a:lnTo>
                    <a:lnTo>
                      <a:pt x="3152" y="5260"/>
                    </a:lnTo>
                    <a:lnTo>
                      <a:pt x="3148" y="5260"/>
                    </a:lnTo>
                    <a:lnTo>
                      <a:pt x="3146" y="5260"/>
                    </a:lnTo>
                    <a:lnTo>
                      <a:pt x="3142" y="5256"/>
                    </a:lnTo>
                    <a:lnTo>
                      <a:pt x="3136" y="5252"/>
                    </a:lnTo>
                    <a:lnTo>
                      <a:pt x="3134" y="5250"/>
                    </a:lnTo>
                    <a:lnTo>
                      <a:pt x="3132" y="5252"/>
                    </a:lnTo>
                    <a:lnTo>
                      <a:pt x="3128" y="5254"/>
                    </a:lnTo>
                    <a:lnTo>
                      <a:pt x="3124" y="5254"/>
                    </a:lnTo>
                    <a:lnTo>
                      <a:pt x="3120" y="5254"/>
                    </a:lnTo>
                    <a:lnTo>
                      <a:pt x="3116" y="5256"/>
                    </a:lnTo>
                    <a:lnTo>
                      <a:pt x="3114" y="5258"/>
                    </a:lnTo>
                    <a:lnTo>
                      <a:pt x="3112" y="5256"/>
                    </a:lnTo>
                    <a:lnTo>
                      <a:pt x="3106" y="5254"/>
                    </a:lnTo>
                    <a:lnTo>
                      <a:pt x="3100" y="5250"/>
                    </a:lnTo>
                    <a:lnTo>
                      <a:pt x="3092" y="5246"/>
                    </a:lnTo>
                    <a:lnTo>
                      <a:pt x="3076" y="5242"/>
                    </a:lnTo>
                    <a:lnTo>
                      <a:pt x="3068" y="5242"/>
                    </a:lnTo>
                    <a:lnTo>
                      <a:pt x="3064" y="5242"/>
                    </a:lnTo>
                    <a:lnTo>
                      <a:pt x="3060" y="5246"/>
                    </a:lnTo>
                    <a:lnTo>
                      <a:pt x="3056" y="5250"/>
                    </a:lnTo>
                    <a:lnTo>
                      <a:pt x="3050" y="5252"/>
                    </a:lnTo>
                    <a:lnTo>
                      <a:pt x="3048" y="5256"/>
                    </a:lnTo>
                    <a:lnTo>
                      <a:pt x="3048" y="5262"/>
                    </a:lnTo>
                    <a:lnTo>
                      <a:pt x="3050" y="5270"/>
                    </a:lnTo>
                    <a:lnTo>
                      <a:pt x="3050" y="5272"/>
                    </a:lnTo>
                    <a:lnTo>
                      <a:pt x="3052" y="5272"/>
                    </a:lnTo>
                    <a:lnTo>
                      <a:pt x="3056" y="5270"/>
                    </a:lnTo>
                    <a:lnTo>
                      <a:pt x="3062" y="5268"/>
                    </a:lnTo>
                    <a:lnTo>
                      <a:pt x="3078" y="5270"/>
                    </a:lnTo>
                    <a:lnTo>
                      <a:pt x="3086" y="5272"/>
                    </a:lnTo>
                    <a:lnTo>
                      <a:pt x="3092" y="5274"/>
                    </a:lnTo>
                    <a:lnTo>
                      <a:pt x="3096" y="5278"/>
                    </a:lnTo>
                    <a:lnTo>
                      <a:pt x="3098" y="5276"/>
                    </a:lnTo>
                    <a:lnTo>
                      <a:pt x="3102" y="5274"/>
                    </a:lnTo>
                    <a:lnTo>
                      <a:pt x="3106" y="5274"/>
                    </a:lnTo>
                    <a:lnTo>
                      <a:pt x="3108" y="5274"/>
                    </a:lnTo>
                    <a:lnTo>
                      <a:pt x="3110" y="5272"/>
                    </a:lnTo>
                    <a:lnTo>
                      <a:pt x="3112" y="5270"/>
                    </a:lnTo>
                    <a:lnTo>
                      <a:pt x="3120" y="5272"/>
                    </a:lnTo>
                    <a:lnTo>
                      <a:pt x="3124" y="5272"/>
                    </a:lnTo>
                    <a:lnTo>
                      <a:pt x="3128" y="5272"/>
                    </a:lnTo>
                    <a:lnTo>
                      <a:pt x="3134" y="5270"/>
                    </a:lnTo>
                    <a:lnTo>
                      <a:pt x="3138" y="5268"/>
                    </a:lnTo>
                    <a:lnTo>
                      <a:pt x="3142" y="5266"/>
                    </a:lnTo>
                    <a:lnTo>
                      <a:pt x="3150" y="5266"/>
                    </a:lnTo>
                    <a:lnTo>
                      <a:pt x="3158" y="5264"/>
                    </a:lnTo>
                    <a:lnTo>
                      <a:pt x="3166" y="5260"/>
                    </a:lnTo>
                    <a:lnTo>
                      <a:pt x="3168" y="5258"/>
                    </a:lnTo>
                    <a:lnTo>
                      <a:pt x="3170" y="5254"/>
                    </a:lnTo>
                    <a:lnTo>
                      <a:pt x="3170" y="5252"/>
                    </a:lnTo>
                    <a:lnTo>
                      <a:pt x="3174" y="5248"/>
                    </a:lnTo>
                    <a:lnTo>
                      <a:pt x="3176" y="5244"/>
                    </a:lnTo>
                    <a:lnTo>
                      <a:pt x="3176" y="5238"/>
                    </a:lnTo>
                    <a:close/>
                    <a:moveTo>
                      <a:pt x="3042" y="5268"/>
                    </a:moveTo>
                    <a:lnTo>
                      <a:pt x="3042" y="5268"/>
                    </a:lnTo>
                    <a:lnTo>
                      <a:pt x="3044" y="5266"/>
                    </a:lnTo>
                    <a:lnTo>
                      <a:pt x="3046" y="5264"/>
                    </a:lnTo>
                    <a:lnTo>
                      <a:pt x="3044" y="5262"/>
                    </a:lnTo>
                    <a:lnTo>
                      <a:pt x="3042" y="5260"/>
                    </a:lnTo>
                    <a:lnTo>
                      <a:pt x="3040" y="5262"/>
                    </a:lnTo>
                    <a:lnTo>
                      <a:pt x="3040" y="5266"/>
                    </a:lnTo>
                    <a:lnTo>
                      <a:pt x="3040" y="5268"/>
                    </a:lnTo>
                    <a:lnTo>
                      <a:pt x="3042" y="5268"/>
                    </a:lnTo>
                    <a:close/>
                    <a:moveTo>
                      <a:pt x="3038" y="5258"/>
                    </a:moveTo>
                    <a:lnTo>
                      <a:pt x="3038" y="5258"/>
                    </a:lnTo>
                    <a:lnTo>
                      <a:pt x="3040" y="5256"/>
                    </a:lnTo>
                    <a:lnTo>
                      <a:pt x="3040" y="5254"/>
                    </a:lnTo>
                    <a:lnTo>
                      <a:pt x="3038" y="5252"/>
                    </a:lnTo>
                    <a:lnTo>
                      <a:pt x="3034" y="5250"/>
                    </a:lnTo>
                    <a:lnTo>
                      <a:pt x="3032" y="5250"/>
                    </a:lnTo>
                    <a:lnTo>
                      <a:pt x="3032" y="5252"/>
                    </a:lnTo>
                    <a:lnTo>
                      <a:pt x="3032" y="5258"/>
                    </a:lnTo>
                    <a:lnTo>
                      <a:pt x="3030" y="5262"/>
                    </a:lnTo>
                    <a:lnTo>
                      <a:pt x="3032" y="5266"/>
                    </a:lnTo>
                    <a:lnTo>
                      <a:pt x="3032" y="5264"/>
                    </a:lnTo>
                    <a:lnTo>
                      <a:pt x="3034" y="5260"/>
                    </a:lnTo>
                    <a:lnTo>
                      <a:pt x="3038" y="5258"/>
                    </a:lnTo>
                    <a:close/>
                    <a:moveTo>
                      <a:pt x="2740" y="626"/>
                    </a:moveTo>
                    <a:lnTo>
                      <a:pt x="2740" y="626"/>
                    </a:lnTo>
                    <a:lnTo>
                      <a:pt x="2756" y="630"/>
                    </a:lnTo>
                    <a:lnTo>
                      <a:pt x="2768" y="628"/>
                    </a:lnTo>
                    <a:lnTo>
                      <a:pt x="2778" y="624"/>
                    </a:lnTo>
                    <a:lnTo>
                      <a:pt x="2784" y="618"/>
                    </a:lnTo>
                    <a:lnTo>
                      <a:pt x="2786" y="612"/>
                    </a:lnTo>
                    <a:lnTo>
                      <a:pt x="2786" y="608"/>
                    </a:lnTo>
                    <a:lnTo>
                      <a:pt x="2784" y="604"/>
                    </a:lnTo>
                    <a:lnTo>
                      <a:pt x="2782" y="602"/>
                    </a:lnTo>
                    <a:lnTo>
                      <a:pt x="2776" y="600"/>
                    </a:lnTo>
                    <a:lnTo>
                      <a:pt x="2764" y="598"/>
                    </a:lnTo>
                    <a:lnTo>
                      <a:pt x="2748" y="598"/>
                    </a:lnTo>
                    <a:lnTo>
                      <a:pt x="2736" y="598"/>
                    </a:lnTo>
                    <a:lnTo>
                      <a:pt x="2726" y="600"/>
                    </a:lnTo>
                    <a:lnTo>
                      <a:pt x="2720" y="604"/>
                    </a:lnTo>
                    <a:lnTo>
                      <a:pt x="2716" y="608"/>
                    </a:lnTo>
                    <a:lnTo>
                      <a:pt x="2720" y="614"/>
                    </a:lnTo>
                    <a:lnTo>
                      <a:pt x="2726" y="618"/>
                    </a:lnTo>
                    <a:lnTo>
                      <a:pt x="2740" y="626"/>
                    </a:lnTo>
                    <a:close/>
                    <a:moveTo>
                      <a:pt x="162" y="3354"/>
                    </a:moveTo>
                    <a:lnTo>
                      <a:pt x="162" y="3354"/>
                    </a:lnTo>
                    <a:lnTo>
                      <a:pt x="160" y="3358"/>
                    </a:lnTo>
                    <a:lnTo>
                      <a:pt x="162" y="3364"/>
                    </a:lnTo>
                    <a:lnTo>
                      <a:pt x="164" y="3366"/>
                    </a:lnTo>
                    <a:lnTo>
                      <a:pt x="166" y="3368"/>
                    </a:lnTo>
                    <a:lnTo>
                      <a:pt x="168" y="3366"/>
                    </a:lnTo>
                    <a:lnTo>
                      <a:pt x="168" y="3362"/>
                    </a:lnTo>
                    <a:lnTo>
                      <a:pt x="166" y="3356"/>
                    </a:lnTo>
                    <a:lnTo>
                      <a:pt x="164" y="3352"/>
                    </a:lnTo>
                    <a:lnTo>
                      <a:pt x="162" y="3352"/>
                    </a:lnTo>
                    <a:lnTo>
                      <a:pt x="162" y="3354"/>
                    </a:lnTo>
                    <a:close/>
                    <a:moveTo>
                      <a:pt x="3766" y="1952"/>
                    </a:moveTo>
                    <a:lnTo>
                      <a:pt x="3766" y="1952"/>
                    </a:lnTo>
                    <a:lnTo>
                      <a:pt x="3772" y="1954"/>
                    </a:lnTo>
                    <a:lnTo>
                      <a:pt x="3776" y="1954"/>
                    </a:lnTo>
                    <a:lnTo>
                      <a:pt x="3780" y="1950"/>
                    </a:lnTo>
                    <a:lnTo>
                      <a:pt x="3782" y="1944"/>
                    </a:lnTo>
                    <a:lnTo>
                      <a:pt x="3784" y="1940"/>
                    </a:lnTo>
                    <a:lnTo>
                      <a:pt x="3782" y="1934"/>
                    </a:lnTo>
                    <a:lnTo>
                      <a:pt x="3780" y="1930"/>
                    </a:lnTo>
                    <a:lnTo>
                      <a:pt x="3774" y="1928"/>
                    </a:lnTo>
                    <a:lnTo>
                      <a:pt x="3768" y="1928"/>
                    </a:lnTo>
                    <a:lnTo>
                      <a:pt x="3764" y="1930"/>
                    </a:lnTo>
                    <a:lnTo>
                      <a:pt x="3760" y="1932"/>
                    </a:lnTo>
                    <a:lnTo>
                      <a:pt x="3758" y="1936"/>
                    </a:lnTo>
                    <a:lnTo>
                      <a:pt x="3758" y="1938"/>
                    </a:lnTo>
                    <a:lnTo>
                      <a:pt x="3760" y="1944"/>
                    </a:lnTo>
                    <a:lnTo>
                      <a:pt x="3762" y="1948"/>
                    </a:lnTo>
                    <a:lnTo>
                      <a:pt x="3766" y="1952"/>
                    </a:lnTo>
                    <a:close/>
                    <a:moveTo>
                      <a:pt x="3314" y="2942"/>
                    </a:moveTo>
                    <a:lnTo>
                      <a:pt x="3314" y="2942"/>
                    </a:lnTo>
                    <a:lnTo>
                      <a:pt x="3316" y="2940"/>
                    </a:lnTo>
                    <a:lnTo>
                      <a:pt x="3318" y="2936"/>
                    </a:lnTo>
                    <a:lnTo>
                      <a:pt x="3316" y="2932"/>
                    </a:lnTo>
                    <a:lnTo>
                      <a:pt x="3312" y="2930"/>
                    </a:lnTo>
                    <a:lnTo>
                      <a:pt x="3310" y="2930"/>
                    </a:lnTo>
                    <a:lnTo>
                      <a:pt x="3310" y="2932"/>
                    </a:lnTo>
                    <a:lnTo>
                      <a:pt x="3310" y="2936"/>
                    </a:lnTo>
                    <a:lnTo>
                      <a:pt x="3312" y="2940"/>
                    </a:lnTo>
                    <a:lnTo>
                      <a:pt x="3314" y="2942"/>
                    </a:lnTo>
                    <a:close/>
                    <a:moveTo>
                      <a:pt x="3310" y="2998"/>
                    </a:moveTo>
                    <a:lnTo>
                      <a:pt x="3310" y="2998"/>
                    </a:lnTo>
                    <a:lnTo>
                      <a:pt x="3308" y="2998"/>
                    </a:lnTo>
                    <a:lnTo>
                      <a:pt x="3308" y="3002"/>
                    </a:lnTo>
                    <a:lnTo>
                      <a:pt x="3310" y="3004"/>
                    </a:lnTo>
                    <a:lnTo>
                      <a:pt x="3312" y="3006"/>
                    </a:lnTo>
                    <a:lnTo>
                      <a:pt x="3314" y="3006"/>
                    </a:lnTo>
                    <a:lnTo>
                      <a:pt x="3314" y="3002"/>
                    </a:lnTo>
                    <a:lnTo>
                      <a:pt x="3312" y="2998"/>
                    </a:lnTo>
                    <a:lnTo>
                      <a:pt x="3310" y="2998"/>
                    </a:lnTo>
                    <a:close/>
                    <a:moveTo>
                      <a:pt x="468" y="3506"/>
                    </a:moveTo>
                    <a:lnTo>
                      <a:pt x="468" y="3506"/>
                    </a:lnTo>
                    <a:lnTo>
                      <a:pt x="468" y="3508"/>
                    </a:lnTo>
                    <a:lnTo>
                      <a:pt x="466" y="3510"/>
                    </a:lnTo>
                    <a:lnTo>
                      <a:pt x="458" y="3514"/>
                    </a:lnTo>
                    <a:lnTo>
                      <a:pt x="452" y="3518"/>
                    </a:lnTo>
                    <a:lnTo>
                      <a:pt x="450" y="3520"/>
                    </a:lnTo>
                    <a:lnTo>
                      <a:pt x="450" y="3522"/>
                    </a:lnTo>
                    <a:lnTo>
                      <a:pt x="452" y="3524"/>
                    </a:lnTo>
                    <a:lnTo>
                      <a:pt x="456" y="3524"/>
                    </a:lnTo>
                    <a:lnTo>
                      <a:pt x="464" y="3520"/>
                    </a:lnTo>
                    <a:lnTo>
                      <a:pt x="476" y="3514"/>
                    </a:lnTo>
                    <a:lnTo>
                      <a:pt x="484" y="3504"/>
                    </a:lnTo>
                    <a:lnTo>
                      <a:pt x="486" y="3502"/>
                    </a:lnTo>
                    <a:lnTo>
                      <a:pt x="486" y="3500"/>
                    </a:lnTo>
                    <a:lnTo>
                      <a:pt x="480" y="3502"/>
                    </a:lnTo>
                    <a:lnTo>
                      <a:pt x="468" y="3506"/>
                    </a:lnTo>
                    <a:close/>
                    <a:moveTo>
                      <a:pt x="1966" y="4176"/>
                    </a:moveTo>
                    <a:lnTo>
                      <a:pt x="1966" y="4176"/>
                    </a:lnTo>
                    <a:lnTo>
                      <a:pt x="1964" y="4176"/>
                    </a:lnTo>
                    <a:lnTo>
                      <a:pt x="1960" y="4184"/>
                    </a:lnTo>
                    <a:lnTo>
                      <a:pt x="1958" y="4200"/>
                    </a:lnTo>
                    <a:lnTo>
                      <a:pt x="1956" y="4222"/>
                    </a:lnTo>
                    <a:lnTo>
                      <a:pt x="1954" y="4242"/>
                    </a:lnTo>
                    <a:lnTo>
                      <a:pt x="1952" y="4252"/>
                    </a:lnTo>
                    <a:lnTo>
                      <a:pt x="1950" y="4260"/>
                    </a:lnTo>
                    <a:lnTo>
                      <a:pt x="1952" y="4272"/>
                    </a:lnTo>
                    <a:lnTo>
                      <a:pt x="1954" y="4278"/>
                    </a:lnTo>
                    <a:lnTo>
                      <a:pt x="1956" y="4280"/>
                    </a:lnTo>
                    <a:lnTo>
                      <a:pt x="1958" y="4274"/>
                    </a:lnTo>
                    <a:lnTo>
                      <a:pt x="1962" y="4248"/>
                    </a:lnTo>
                    <a:lnTo>
                      <a:pt x="1962" y="4240"/>
                    </a:lnTo>
                    <a:lnTo>
                      <a:pt x="1962" y="4236"/>
                    </a:lnTo>
                    <a:lnTo>
                      <a:pt x="1962" y="4234"/>
                    </a:lnTo>
                    <a:lnTo>
                      <a:pt x="1964" y="4232"/>
                    </a:lnTo>
                    <a:lnTo>
                      <a:pt x="1966" y="4228"/>
                    </a:lnTo>
                    <a:lnTo>
                      <a:pt x="1966" y="4226"/>
                    </a:lnTo>
                    <a:lnTo>
                      <a:pt x="1964" y="4218"/>
                    </a:lnTo>
                    <a:lnTo>
                      <a:pt x="1964" y="4210"/>
                    </a:lnTo>
                    <a:lnTo>
                      <a:pt x="1964" y="4206"/>
                    </a:lnTo>
                    <a:lnTo>
                      <a:pt x="1964" y="4204"/>
                    </a:lnTo>
                    <a:lnTo>
                      <a:pt x="1968" y="4200"/>
                    </a:lnTo>
                    <a:lnTo>
                      <a:pt x="1970" y="4192"/>
                    </a:lnTo>
                    <a:lnTo>
                      <a:pt x="1970" y="4182"/>
                    </a:lnTo>
                    <a:lnTo>
                      <a:pt x="1966" y="4176"/>
                    </a:lnTo>
                    <a:close/>
                    <a:moveTo>
                      <a:pt x="1508" y="4454"/>
                    </a:moveTo>
                    <a:lnTo>
                      <a:pt x="1508" y="4454"/>
                    </a:lnTo>
                    <a:lnTo>
                      <a:pt x="1504" y="4444"/>
                    </a:lnTo>
                    <a:lnTo>
                      <a:pt x="1498" y="4430"/>
                    </a:lnTo>
                    <a:lnTo>
                      <a:pt x="1492" y="4416"/>
                    </a:lnTo>
                    <a:lnTo>
                      <a:pt x="1484" y="4404"/>
                    </a:lnTo>
                    <a:lnTo>
                      <a:pt x="1478" y="4396"/>
                    </a:lnTo>
                    <a:lnTo>
                      <a:pt x="1474" y="4388"/>
                    </a:lnTo>
                    <a:lnTo>
                      <a:pt x="1472" y="4380"/>
                    </a:lnTo>
                    <a:lnTo>
                      <a:pt x="1464" y="4372"/>
                    </a:lnTo>
                    <a:lnTo>
                      <a:pt x="1456" y="4364"/>
                    </a:lnTo>
                    <a:lnTo>
                      <a:pt x="1448" y="4360"/>
                    </a:lnTo>
                    <a:lnTo>
                      <a:pt x="1442" y="4360"/>
                    </a:lnTo>
                    <a:lnTo>
                      <a:pt x="1438" y="4362"/>
                    </a:lnTo>
                    <a:lnTo>
                      <a:pt x="1438" y="4364"/>
                    </a:lnTo>
                    <a:lnTo>
                      <a:pt x="1440" y="4368"/>
                    </a:lnTo>
                    <a:lnTo>
                      <a:pt x="1444" y="4372"/>
                    </a:lnTo>
                    <a:lnTo>
                      <a:pt x="1446" y="4382"/>
                    </a:lnTo>
                    <a:lnTo>
                      <a:pt x="1446" y="4392"/>
                    </a:lnTo>
                    <a:lnTo>
                      <a:pt x="1444" y="4398"/>
                    </a:lnTo>
                    <a:lnTo>
                      <a:pt x="1440" y="4404"/>
                    </a:lnTo>
                    <a:lnTo>
                      <a:pt x="1440" y="4410"/>
                    </a:lnTo>
                    <a:lnTo>
                      <a:pt x="1440" y="4420"/>
                    </a:lnTo>
                    <a:lnTo>
                      <a:pt x="1438" y="4430"/>
                    </a:lnTo>
                    <a:lnTo>
                      <a:pt x="1436" y="4438"/>
                    </a:lnTo>
                    <a:lnTo>
                      <a:pt x="1436" y="4436"/>
                    </a:lnTo>
                    <a:lnTo>
                      <a:pt x="1434" y="4432"/>
                    </a:lnTo>
                    <a:lnTo>
                      <a:pt x="1432" y="4432"/>
                    </a:lnTo>
                    <a:lnTo>
                      <a:pt x="1430" y="4440"/>
                    </a:lnTo>
                    <a:lnTo>
                      <a:pt x="1432" y="4456"/>
                    </a:lnTo>
                    <a:lnTo>
                      <a:pt x="1434" y="4476"/>
                    </a:lnTo>
                    <a:lnTo>
                      <a:pt x="1434" y="4500"/>
                    </a:lnTo>
                    <a:lnTo>
                      <a:pt x="1436" y="4512"/>
                    </a:lnTo>
                    <a:lnTo>
                      <a:pt x="1438" y="4524"/>
                    </a:lnTo>
                    <a:lnTo>
                      <a:pt x="1442" y="4534"/>
                    </a:lnTo>
                    <a:lnTo>
                      <a:pt x="1450" y="4544"/>
                    </a:lnTo>
                    <a:lnTo>
                      <a:pt x="1458" y="4548"/>
                    </a:lnTo>
                    <a:lnTo>
                      <a:pt x="1464" y="4550"/>
                    </a:lnTo>
                    <a:lnTo>
                      <a:pt x="1470" y="4550"/>
                    </a:lnTo>
                    <a:lnTo>
                      <a:pt x="1476" y="4548"/>
                    </a:lnTo>
                    <a:lnTo>
                      <a:pt x="1488" y="4540"/>
                    </a:lnTo>
                    <a:lnTo>
                      <a:pt x="1502" y="4532"/>
                    </a:lnTo>
                    <a:lnTo>
                      <a:pt x="1508" y="4526"/>
                    </a:lnTo>
                    <a:lnTo>
                      <a:pt x="1512" y="4520"/>
                    </a:lnTo>
                    <a:lnTo>
                      <a:pt x="1516" y="4510"/>
                    </a:lnTo>
                    <a:lnTo>
                      <a:pt x="1518" y="4502"/>
                    </a:lnTo>
                    <a:lnTo>
                      <a:pt x="1518" y="4484"/>
                    </a:lnTo>
                    <a:lnTo>
                      <a:pt x="1516" y="4476"/>
                    </a:lnTo>
                    <a:lnTo>
                      <a:pt x="1514" y="4472"/>
                    </a:lnTo>
                    <a:lnTo>
                      <a:pt x="1512" y="4466"/>
                    </a:lnTo>
                    <a:lnTo>
                      <a:pt x="1512" y="4462"/>
                    </a:lnTo>
                    <a:lnTo>
                      <a:pt x="1510" y="4458"/>
                    </a:lnTo>
                    <a:lnTo>
                      <a:pt x="1508" y="4454"/>
                    </a:lnTo>
                    <a:close/>
                    <a:moveTo>
                      <a:pt x="1946" y="4308"/>
                    </a:moveTo>
                    <a:lnTo>
                      <a:pt x="1946" y="4308"/>
                    </a:lnTo>
                    <a:lnTo>
                      <a:pt x="1942" y="4310"/>
                    </a:lnTo>
                    <a:lnTo>
                      <a:pt x="1940" y="4316"/>
                    </a:lnTo>
                    <a:lnTo>
                      <a:pt x="1940" y="4322"/>
                    </a:lnTo>
                    <a:lnTo>
                      <a:pt x="1942" y="4328"/>
                    </a:lnTo>
                    <a:lnTo>
                      <a:pt x="1944" y="4328"/>
                    </a:lnTo>
                    <a:lnTo>
                      <a:pt x="1946" y="4326"/>
                    </a:lnTo>
                    <a:lnTo>
                      <a:pt x="1948" y="4320"/>
                    </a:lnTo>
                    <a:lnTo>
                      <a:pt x="1950" y="4312"/>
                    </a:lnTo>
                    <a:lnTo>
                      <a:pt x="1948" y="4310"/>
                    </a:lnTo>
                    <a:lnTo>
                      <a:pt x="1946" y="4308"/>
                    </a:lnTo>
                    <a:close/>
                    <a:moveTo>
                      <a:pt x="1996" y="4488"/>
                    </a:moveTo>
                    <a:lnTo>
                      <a:pt x="1996" y="4488"/>
                    </a:lnTo>
                    <a:lnTo>
                      <a:pt x="1994" y="4492"/>
                    </a:lnTo>
                    <a:lnTo>
                      <a:pt x="1994" y="4496"/>
                    </a:lnTo>
                    <a:lnTo>
                      <a:pt x="1994" y="4504"/>
                    </a:lnTo>
                    <a:lnTo>
                      <a:pt x="1998" y="4508"/>
                    </a:lnTo>
                    <a:lnTo>
                      <a:pt x="2000" y="4510"/>
                    </a:lnTo>
                    <a:lnTo>
                      <a:pt x="2002" y="4508"/>
                    </a:lnTo>
                    <a:lnTo>
                      <a:pt x="2004" y="4506"/>
                    </a:lnTo>
                    <a:lnTo>
                      <a:pt x="2004" y="4502"/>
                    </a:lnTo>
                    <a:lnTo>
                      <a:pt x="2004" y="4494"/>
                    </a:lnTo>
                    <a:lnTo>
                      <a:pt x="2000" y="4488"/>
                    </a:lnTo>
                    <a:lnTo>
                      <a:pt x="1998" y="4488"/>
                    </a:lnTo>
                    <a:lnTo>
                      <a:pt x="1996" y="4488"/>
                    </a:lnTo>
                    <a:close/>
                    <a:moveTo>
                      <a:pt x="1980" y="4454"/>
                    </a:moveTo>
                    <a:lnTo>
                      <a:pt x="1980" y="4454"/>
                    </a:lnTo>
                    <a:lnTo>
                      <a:pt x="1982" y="4454"/>
                    </a:lnTo>
                    <a:lnTo>
                      <a:pt x="1984" y="4454"/>
                    </a:lnTo>
                    <a:lnTo>
                      <a:pt x="1982" y="4448"/>
                    </a:lnTo>
                    <a:lnTo>
                      <a:pt x="1980" y="4448"/>
                    </a:lnTo>
                    <a:lnTo>
                      <a:pt x="1978" y="4448"/>
                    </a:lnTo>
                    <a:lnTo>
                      <a:pt x="1978" y="4450"/>
                    </a:lnTo>
                    <a:lnTo>
                      <a:pt x="1980" y="4454"/>
                    </a:lnTo>
                    <a:close/>
                    <a:moveTo>
                      <a:pt x="1954" y="4386"/>
                    </a:moveTo>
                    <a:lnTo>
                      <a:pt x="1954" y="4386"/>
                    </a:lnTo>
                    <a:lnTo>
                      <a:pt x="1952" y="4390"/>
                    </a:lnTo>
                    <a:lnTo>
                      <a:pt x="1952" y="4394"/>
                    </a:lnTo>
                    <a:lnTo>
                      <a:pt x="1954" y="4396"/>
                    </a:lnTo>
                    <a:lnTo>
                      <a:pt x="1958" y="4396"/>
                    </a:lnTo>
                    <a:lnTo>
                      <a:pt x="1960" y="4394"/>
                    </a:lnTo>
                    <a:lnTo>
                      <a:pt x="1958" y="4390"/>
                    </a:lnTo>
                    <a:lnTo>
                      <a:pt x="1958" y="4386"/>
                    </a:lnTo>
                    <a:lnTo>
                      <a:pt x="1956" y="4386"/>
                    </a:lnTo>
                    <a:lnTo>
                      <a:pt x="1954" y="4386"/>
                    </a:lnTo>
                    <a:close/>
                    <a:moveTo>
                      <a:pt x="2078" y="4702"/>
                    </a:moveTo>
                    <a:lnTo>
                      <a:pt x="2078" y="4702"/>
                    </a:lnTo>
                    <a:lnTo>
                      <a:pt x="2078" y="4706"/>
                    </a:lnTo>
                    <a:lnTo>
                      <a:pt x="2080" y="4710"/>
                    </a:lnTo>
                    <a:lnTo>
                      <a:pt x="2084" y="4714"/>
                    </a:lnTo>
                    <a:lnTo>
                      <a:pt x="2090" y="4720"/>
                    </a:lnTo>
                    <a:lnTo>
                      <a:pt x="2102" y="4728"/>
                    </a:lnTo>
                    <a:lnTo>
                      <a:pt x="2106" y="4730"/>
                    </a:lnTo>
                    <a:lnTo>
                      <a:pt x="2106" y="4726"/>
                    </a:lnTo>
                    <a:lnTo>
                      <a:pt x="2102" y="4716"/>
                    </a:lnTo>
                    <a:lnTo>
                      <a:pt x="2094" y="4706"/>
                    </a:lnTo>
                    <a:lnTo>
                      <a:pt x="2084" y="4700"/>
                    </a:lnTo>
                    <a:lnTo>
                      <a:pt x="2080" y="4700"/>
                    </a:lnTo>
                    <a:lnTo>
                      <a:pt x="2078" y="4702"/>
                    </a:lnTo>
                    <a:close/>
                    <a:moveTo>
                      <a:pt x="2508" y="4960"/>
                    </a:moveTo>
                    <a:lnTo>
                      <a:pt x="2508" y="4960"/>
                    </a:lnTo>
                    <a:lnTo>
                      <a:pt x="2502" y="4956"/>
                    </a:lnTo>
                    <a:lnTo>
                      <a:pt x="2500" y="4950"/>
                    </a:lnTo>
                    <a:lnTo>
                      <a:pt x="2496" y="4932"/>
                    </a:lnTo>
                    <a:lnTo>
                      <a:pt x="2494" y="4924"/>
                    </a:lnTo>
                    <a:lnTo>
                      <a:pt x="2490" y="4918"/>
                    </a:lnTo>
                    <a:lnTo>
                      <a:pt x="2484" y="4914"/>
                    </a:lnTo>
                    <a:lnTo>
                      <a:pt x="2476" y="4912"/>
                    </a:lnTo>
                    <a:lnTo>
                      <a:pt x="2466" y="4916"/>
                    </a:lnTo>
                    <a:lnTo>
                      <a:pt x="2464" y="4920"/>
                    </a:lnTo>
                    <a:lnTo>
                      <a:pt x="2464" y="4926"/>
                    </a:lnTo>
                    <a:lnTo>
                      <a:pt x="2462" y="4928"/>
                    </a:lnTo>
                    <a:lnTo>
                      <a:pt x="2460" y="4932"/>
                    </a:lnTo>
                    <a:lnTo>
                      <a:pt x="2456" y="4936"/>
                    </a:lnTo>
                    <a:lnTo>
                      <a:pt x="2454" y="4938"/>
                    </a:lnTo>
                    <a:lnTo>
                      <a:pt x="2454" y="4940"/>
                    </a:lnTo>
                    <a:lnTo>
                      <a:pt x="2456" y="4942"/>
                    </a:lnTo>
                    <a:lnTo>
                      <a:pt x="2464" y="4944"/>
                    </a:lnTo>
                    <a:lnTo>
                      <a:pt x="2474" y="4942"/>
                    </a:lnTo>
                    <a:lnTo>
                      <a:pt x="2478" y="4944"/>
                    </a:lnTo>
                    <a:lnTo>
                      <a:pt x="2480" y="4948"/>
                    </a:lnTo>
                    <a:lnTo>
                      <a:pt x="2484" y="4958"/>
                    </a:lnTo>
                    <a:lnTo>
                      <a:pt x="2488" y="4972"/>
                    </a:lnTo>
                    <a:lnTo>
                      <a:pt x="2490" y="4976"/>
                    </a:lnTo>
                    <a:lnTo>
                      <a:pt x="2494" y="4978"/>
                    </a:lnTo>
                    <a:lnTo>
                      <a:pt x="2502" y="4984"/>
                    </a:lnTo>
                    <a:lnTo>
                      <a:pt x="2508" y="4988"/>
                    </a:lnTo>
                    <a:lnTo>
                      <a:pt x="2512" y="4990"/>
                    </a:lnTo>
                    <a:lnTo>
                      <a:pt x="2516" y="4990"/>
                    </a:lnTo>
                    <a:lnTo>
                      <a:pt x="2518" y="4990"/>
                    </a:lnTo>
                    <a:lnTo>
                      <a:pt x="2520" y="4988"/>
                    </a:lnTo>
                    <a:lnTo>
                      <a:pt x="2518" y="4984"/>
                    </a:lnTo>
                    <a:lnTo>
                      <a:pt x="2516" y="4978"/>
                    </a:lnTo>
                    <a:lnTo>
                      <a:pt x="2514" y="4976"/>
                    </a:lnTo>
                    <a:lnTo>
                      <a:pt x="2516" y="4974"/>
                    </a:lnTo>
                    <a:lnTo>
                      <a:pt x="2518" y="4970"/>
                    </a:lnTo>
                    <a:lnTo>
                      <a:pt x="2518" y="4966"/>
                    </a:lnTo>
                    <a:lnTo>
                      <a:pt x="2514" y="4964"/>
                    </a:lnTo>
                    <a:lnTo>
                      <a:pt x="2508" y="4960"/>
                    </a:lnTo>
                    <a:close/>
                    <a:moveTo>
                      <a:pt x="2428" y="4870"/>
                    </a:moveTo>
                    <a:lnTo>
                      <a:pt x="2428" y="4870"/>
                    </a:lnTo>
                    <a:lnTo>
                      <a:pt x="2432" y="4868"/>
                    </a:lnTo>
                    <a:lnTo>
                      <a:pt x="2434" y="4862"/>
                    </a:lnTo>
                    <a:lnTo>
                      <a:pt x="2434" y="4858"/>
                    </a:lnTo>
                    <a:lnTo>
                      <a:pt x="2432" y="4856"/>
                    </a:lnTo>
                    <a:lnTo>
                      <a:pt x="2430" y="4856"/>
                    </a:lnTo>
                    <a:lnTo>
                      <a:pt x="2426" y="4858"/>
                    </a:lnTo>
                    <a:lnTo>
                      <a:pt x="2424" y="4860"/>
                    </a:lnTo>
                    <a:lnTo>
                      <a:pt x="2420" y="4866"/>
                    </a:lnTo>
                    <a:lnTo>
                      <a:pt x="2420" y="4868"/>
                    </a:lnTo>
                    <a:lnTo>
                      <a:pt x="2420" y="4872"/>
                    </a:lnTo>
                    <a:lnTo>
                      <a:pt x="2424" y="4872"/>
                    </a:lnTo>
                    <a:lnTo>
                      <a:pt x="2428" y="4870"/>
                    </a:lnTo>
                    <a:close/>
                    <a:moveTo>
                      <a:pt x="2450" y="4852"/>
                    </a:moveTo>
                    <a:lnTo>
                      <a:pt x="2450" y="4852"/>
                    </a:lnTo>
                    <a:lnTo>
                      <a:pt x="2444" y="4848"/>
                    </a:lnTo>
                    <a:lnTo>
                      <a:pt x="2434" y="4840"/>
                    </a:lnTo>
                    <a:lnTo>
                      <a:pt x="2430" y="4836"/>
                    </a:lnTo>
                    <a:lnTo>
                      <a:pt x="2428" y="4838"/>
                    </a:lnTo>
                    <a:lnTo>
                      <a:pt x="2428" y="4846"/>
                    </a:lnTo>
                    <a:lnTo>
                      <a:pt x="2430" y="4848"/>
                    </a:lnTo>
                    <a:lnTo>
                      <a:pt x="2432" y="4850"/>
                    </a:lnTo>
                    <a:lnTo>
                      <a:pt x="2438" y="4854"/>
                    </a:lnTo>
                    <a:lnTo>
                      <a:pt x="2446" y="4854"/>
                    </a:lnTo>
                    <a:lnTo>
                      <a:pt x="2450" y="4852"/>
                    </a:lnTo>
                    <a:close/>
                    <a:moveTo>
                      <a:pt x="2378" y="4806"/>
                    </a:moveTo>
                    <a:lnTo>
                      <a:pt x="2378" y="4806"/>
                    </a:lnTo>
                    <a:lnTo>
                      <a:pt x="2376" y="4806"/>
                    </a:lnTo>
                    <a:lnTo>
                      <a:pt x="2376" y="4810"/>
                    </a:lnTo>
                    <a:lnTo>
                      <a:pt x="2376" y="4812"/>
                    </a:lnTo>
                    <a:lnTo>
                      <a:pt x="2378" y="4814"/>
                    </a:lnTo>
                    <a:lnTo>
                      <a:pt x="2382" y="4814"/>
                    </a:lnTo>
                    <a:lnTo>
                      <a:pt x="2382" y="4810"/>
                    </a:lnTo>
                    <a:lnTo>
                      <a:pt x="2380" y="4806"/>
                    </a:lnTo>
                    <a:lnTo>
                      <a:pt x="2378" y="4806"/>
                    </a:lnTo>
                    <a:close/>
                    <a:moveTo>
                      <a:pt x="2422" y="4774"/>
                    </a:moveTo>
                    <a:lnTo>
                      <a:pt x="2422" y="4774"/>
                    </a:lnTo>
                    <a:lnTo>
                      <a:pt x="2414" y="4778"/>
                    </a:lnTo>
                    <a:lnTo>
                      <a:pt x="2412" y="4782"/>
                    </a:lnTo>
                    <a:lnTo>
                      <a:pt x="2410" y="4784"/>
                    </a:lnTo>
                    <a:lnTo>
                      <a:pt x="2406" y="4788"/>
                    </a:lnTo>
                    <a:lnTo>
                      <a:pt x="2406" y="4790"/>
                    </a:lnTo>
                    <a:lnTo>
                      <a:pt x="2410" y="4792"/>
                    </a:lnTo>
                    <a:lnTo>
                      <a:pt x="2414" y="4790"/>
                    </a:lnTo>
                    <a:lnTo>
                      <a:pt x="2420" y="4796"/>
                    </a:lnTo>
                    <a:lnTo>
                      <a:pt x="2416" y="4796"/>
                    </a:lnTo>
                    <a:lnTo>
                      <a:pt x="2414" y="4796"/>
                    </a:lnTo>
                    <a:lnTo>
                      <a:pt x="2414" y="4798"/>
                    </a:lnTo>
                    <a:lnTo>
                      <a:pt x="2414" y="4800"/>
                    </a:lnTo>
                    <a:lnTo>
                      <a:pt x="2418" y="4804"/>
                    </a:lnTo>
                    <a:lnTo>
                      <a:pt x="2420" y="4804"/>
                    </a:lnTo>
                    <a:lnTo>
                      <a:pt x="2422" y="4802"/>
                    </a:lnTo>
                    <a:lnTo>
                      <a:pt x="2420" y="4798"/>
                    </a:lnTo>
                    <a:lnTo>
                      <a:pt x="2432" y="4808"/>
                    </a:lnTo>
                    <a:lnTo>
                      <a:pt x="2436" y="4808"/>
                    </a:lnTo>
                    <a:lnTo>
                      <a:pt x="2438" y="4804"/>
                    </a:lnTo>
                    <a:lnTo>
                      <a:pt x="2438" y="4798"/>
                    </a:lnTo>
                    <a:lnTo>
                      <a:pt x="2438" y="4790"/>
                    </a:lnTo>
                    <a:lnTo>
                      <a:pt x="2436" y="4782"/>
                    </a:lnTo>
                    <a:lnTo>
                      <a:pt x="2434" y="4776"/>
                    </a:lnTo>
                    <a:lnTo>
                      <a:pt x="2428" y="4774"/>
                    </a:lnTo>
                    <a:lnTo>
                      <a:pt x="2422" y="4774"/>
                    </a:lnTo>
                    <a:close/>
                    <a:moveTo>
                      <a:pt x="2384" y="4796"/>
                    </a:moveTo>
                    <a:lnTo>
                      <a:pt x="2384" y="4796"/>
                    </a:lnTo>
                    <a:lnTo>
                      <a:pt x="2384" y="4798"/>
                    </a:lnTo>
                    <a:lnTo>
                      <a:pt x="2384" y="4802"/>
                    </a:lnTo>
                    <a:lnTo>
                      <a:pt x="2386" y="4806"/>
                    </a:lnTo>
                    <a:lnTo>
                      <a:pt x="2390" y="4806"/>
                    </a:lnTo>
                    <a:lnTo>
                      <a:pt x="2392" y="4806"/>
                    </a:lnTo>
                    <a:lnTo>
                      <a:pt x="2390" y="4802"/>
                    </a:lnTo>
                    <a:lnTo>
                      <a:pt x="2388" y="4798"/>
                    </a:lnTo>
                    <a:lnTo>
                      <a:pt x="2384" y="4796"/>
                    </a:lnTo>
                    <a:close/>
                    <a:moveTo>
                      <a:pt x="2578" y="4662"/>
                    </a:moveTo>
                    <a:lnTo>
                      <a:pt x="2578" y="4662"/>
                    </a:lnTo>
                    <a:lnTo>
                      <a:pt x="2580" y="4662"/>
                    </a:lnTo>
                    <a:lnTo>
                      <a:pt x="2584" y="4660"/>
                    </a:lnTo>
                    <a:lnTo>
                      <a:pt x="2584" y="4650"/>
                    </a:lnTo>
                    <a:lnTo>
                      <a:pt x="2584" y="4640"/>
                    </a:lnTo>
                    <a:lnTo>
                      <a:pt x="2582" y="4634"/>
                    </a:lnTo>
                    <a:lnTo>
                      <a:pt x="2578" y="4634"/>
                    </a:lnTo>
                    <a:lnTo>
                      <a:pt x="2574" y="4640"/>
                    </a:lnTo>
                    <a:lnTo>
                      <a:pt x="2570" y="4646"/>
                    </a:lnTo>
                    <a:lnTo>
                      <a:pt x="2572" y="4650"/>
                    </a:lnTo>
                    <a:lnTo>
                      <a:pt x="2574" y="4652"/>
                    </a:lnTo>
                    <a:lnTo>
                      <a:pt x="2578" y="4656"/>
                    </a:lnTo>
                    <a:lnTo>
                      <a:pt x="2576" y="4658"/>
                    </a:lnTo>
                    <a:lnTo>
                      <a:pt x="2574" y="4660"/>
                    </a:lnTo>
                    <a:lnTo>
                      <a:pt x="2578" y="4662"/>
                    </a:lnTo>
                    <a:close/>
                    <a:moveTo>
                      <a:pt x="2136" y="4766"/>
                    </a:moveTo>
                    <a:lnTo>
                      <a:pt x="2136" y="4766"/>
                    </a:lnTo>
                    <a:lnTo>
                      <a:pt x="2134" y="4768"/>
                    </a:lnTo>
                    <a:lnTo>
                      <a:pt x="2134" y="4772"/>
                    </a:lnTo>
                    <a:lnTo>
                      <a:pt x="2138" y="4782"/>
                    </a:lnTo>
                    <a:lnTo>
                      <a:pt x="2154" y="4806"/>
                    </a:lnTo>
                    <a:lnTo>
                      <a:pt x="2158" y="4812"/>
                    </a:lnTo>
                    <a:lnTo>
                      <a:pt x="2162" y="4812"/>
                    </a:lnTo>
                    <a:lnTo>
                      <a:pt x="2164" y="4810"/>
                    </a:lnTo>
                    <a:lnTo>
                      <a:pt x="2166" y="4806"/>
                    </a:lnTo>
                    <a:lnTo>
                      <a:pt x="2166" y="4794"/>
                    </a:lnTo>
                    <a:lnTo>
                      <a:pt x="2164" y="4790"/>
                    </a:lnTo>
                    <a:lnTo>
                      <a:pt x="2160" y="4786"/>
                    </a:lnTo>
                    <a:lnTo>
                      <a:pt x="2154" y="4780"/>
                    </a:lnTo>
                    <a:lnTo>
                      <a:pt x="2150" y="4772"/>
                    </a:lnTo>
                    <a:lnTo>
                      <a:pt x="2144" y="4768"/>
                    </a:lnTo>
                    <a:lnTo>
                      <a:pt x="2140" y="4766"/>
                    </a:lnTo>
                    <a:lnTo>
                      <a:pt x="2136" y="4766"/>
                    </a:lnTo>
                    <a:close/>
                    <a:moveTo>
                      <a:pt x="2832" y="5258"/>
                    </a:moveTo>
                    <a:lnTo>
                      <a:pt x="2832" y="5258"/>
                    </a:lnTo>
                    <a:lnTo>
                      <a:pt x="2828" y="5254"/>
                    </a:lnTo>
                    <a:lnTo>
                      <a:pt x="2828" y="5248"/>
                    </a:lnTo>
                    <a:lnTo>
                      <a:pt x="2832" y="5234"/>
                    </a:lnTo>
                    <a:lnTo>
                      <a:pt x="2832" y="5226"/>
                    </a:lnTo>
                    <a:lnTo>
                      <a:pt x="2832" y="5220"/>
                    </a:lnTo>
                    <a:lnTo>
                      <a:pt x="2828" y="5214"/>
                    </a:lnTo>
                    <a:lnTo>
                      <a:pt x="2820" y="5212"/>
                    </a:lnTo>
                    <a:lnTo>
                      <a:pt x="2808" y="5212"/>
                    </a:lnTo>
                    <a:lnTo>
                      <a:pt x="2798" y="5214"/>
                    </a:lnTo>
                    <a:lnTo>
                      <a:pt x="2786" y="5216"/>
                    </a:lnTo>
                    <a:lnTo>
                      <a:pt x="2780" y="5216"/>
                    </a:lnTo>
                    <a:lnTo>
                      <a:pt x="2772" y="5212"/>
                    </a:lnTo>
                    <a:lnTo>
                      <a:pt x="2762" y="5208"/>
                    </a:lnTo>
                    <a:lnTo>
                      <a:pt x="2762" y="5206"/>
                    </a:lnTo>
                    <a:lnTo>
                      <a:pt x="2762" y="5204"/>
                    </a:lnTo>
                    <a:lnTo>
                      <a:pt x="2762" y="5196"/>
                    </a:lnTo>
                    <a:lnTo>
                      <a:pt x="2762" y="5190"/>
                    </a:lnTo>
                    <a:lnTo>
                      <a:pt x="2758" y="5184"/>
                    </a:lnTo>
                    <a:lnTo>
                      <a:pt x="2754" y="5178"/>
                    </a:lnTo>
                    <a:lnTo>
                      <a:pt x="2752" y="5174"/>
                    </a:lnTo>
                    <a:lnTo>
                      <a:pt x="2748" y="5174"/>
                    </a:lnTo>
                    <a:lnTo>
                      <a:pt x="2746" y="5176"/>
                    </a:lnTo>
                    <a:lnTo>
                      <a:pt x="2740" y="5178"/>
                    </a:lnTo>
                    <a:lnTo>
                      <a:pt x="2738" y="5178"/>
                    </a:lnTo>
                    <a:lnTo>
                      <a:pt x="2734" y="5174"/>
                    </a:lnTo>
                    <a:lnTo>
                      <a:pt x="2730" y="5168"/>
                    </a:lnTo>
                    <a:lnTo>
                      <a:pt x="2728" y="5170"/>
                    </a:lnTo>
                    <a:lnTo>
                      <a:pt x="2726" y="5170"/>
                    </a:lnTo>
                    <a:lnTo>
                      <a:pt x="2720" y="5166"/>
                    </a:lnTo>
                    <a:lnTo>
                      <a:pt x="2718" y="5164"/>
                    </a:lnTo>
                    <a:lnTo>
                      <a:pt x="2714" y="5162"/>
                    </a:lnTo>
                    <a:lnTo>
                      <a:pt x="2708" y="5164"/>
                    </a:lnTo>
                    <a:lnTo>
                      <a:pt x="2704" y="5166"/>
                    </a:lnTo>
                    <a:lnTo>
                      <a:pt x="2700" y="5166"/>
                    </a:lnTo>
                    <a:lnTo>
                      <a:pt x="2698" y="5162"/>
                    </a:lnTo>
                    <a:lnTo>
                      <a:pt x="2694" y="5154"/>
                    </a:lnTo>
                    <a:lnTo>
                      <a:pt x="2692" y="5150"/>
                    </a:lnTo>
                    <a:lnTo>
                      <a:pt x="2688" y="5148"/>
                    </a:lnTo>
                    <a:lnTo>
                      <a:pt x="2686" y="5150"/>
                    </a:lnTo>
                    <a:lnTo>
                      <a:pt x="2682" y="5152"/>
                    </a:lnTo>
                    <a:lnTo>
                      <a:pt x="2680" y="5156"/>
                    </a:lnTo>
                    <a:lnTo>
                      <a:pt x="2676" y="5166"/>
                    </a:lnTo>
                    <a:lnTo>
                      <a:pt x="2670" y="5178"/>
                    </a:lnTo>
                    <a:lnTo>
                      <a:pt x="2668" y="5180"/>
                    </a:lnTo>
                    <a:lnTo>
                      <a:pt x="2666" y="5180"/>
                    </a:lnTo>
                    <a:lnTo>
                      <a:pt x="2660" y="5176"/>
                    </a:lnTo>
                    <a:lnTo>
                      <a:pt x="2654" y="5174"/>
                    </a:lnTo>
                    <a:lnTo>
                      <a:pt x="2646" y="5172"/>
                    </a:lnTo>
                    <a:lnTo>
                      <a:pt x="2634" y="5174"/>
                    </a:lnTo>
                    <a:lnTo>
                      <a:pt x="2630" y="5174"/>
                    </a:lnTo>
                    <a:lnTo>
                      <a:pt x="2626" y="5176"/>
                    </a:lnTo>
                    <a:lnTo>
                      <a:pt x="2620" y="5174"/>
                    </a:lnTo>
                    <a:lnTo>
                      <a:pt x="2612" y="5172"/>
                    </a:lnTo>
                    <a:lnTo>
                      <a:pt x="2604" y="5172"/>
                    </a:lnTo>
                    <a:lnTo>
                      <a:pt x="2600" y="5170"/>
                    </a:lnTo>
                    <a:lnTo>
                      <a:pt x="2596" y="5168"/>
                    </a:lnTo>
                    <a:lnTo>
                      <a:pt x="2594" y="5162"/>
                    </a:lnTo>
                    <a:lnTo>
                      <a:pt x="2590" y="5154"/>
                    </a:lnTo>
                    <a:lnTo>
                      <a:pt x="2588" y="5148"/>
                    </a:lnTo>
                    <a:lnTo>
                      <a:pt x="2586" y="5144"/>
                    </a:lnTo>
                    <a:lnTo>
                      <a:pt x="2584" y="5144"/>
                    </a:lnTo>
                    <a:lnTo>
                      <a:pt x="2582" y="5144"/>
                    </a:lnTo>
                    <a:lnTo>
                      <a:pt x="2576" y="5146"/>
                    </a:lnTo>
                    <a:lnTo>
                      <a:pt x="2574" y="5146"/>
                    </a:lnTo>
                    <a:lnTo>
                      <a:pt x="2570" y="5142"/>
                    </a:lnTo>
                    <a:lnTo>
                      <a:pt x="2566" y="5140"/>
                    </a:lnTo>
                    <a:lnTo>
                      <a:pt x="2564" y="5140"/>
                    </a:lnTo>
                    <a:lnTo>
                      <a:pt x="2558" y="5140"/>
                    </a:lnTo>
                    <a:lnTo>
                      <a:pt x="2554" y="5142"/>
                    </a:lnTo>
                    <a:lnTo>
                      <a:pt x="2552" y="5140"/>
                    </a:lnTo>
                    <a:lnTo>
                      <a:pt x="2550" y="5138"/>
                    </a:lnTo>
                    <a:lnTo>
                      <a:pt x="2544" y="5132"/>
                    </a:lnTo>
                    <a:lnTo>
                      <a:pt x="2538" y="5128"/>
                    </a:lnTo>
                    <a:lnTo>
                      <a:pt x="2532" y="5128"/>
                    </a:lnTo>
                    <a:lnTo>
                      <a:pt x="2530" y="5130"/>
                    </a:lnTo>
                    <a:lnTo>
                      <a:pt x="2530" y="5132"/>
                    </a:lnTo>
                    <a:lnTo>
                      <a:pt x="2528" y="5136"/>
                    </a:lnTo>
                    <a:lnTo>
                      <a:pt x="2526" y="5136"/>
                    </a:lnTo>
                    <a:lnTo>
                      <a:pt x="2520" y="5136"/>
                    </a:lnTo>
                    <a:lnTo>
                      <a:pt x="2512" y="5132"/>
                    </a:lnTo>
                    <a:lnTo>
                      <a:pt x="2498" y="5130"/>
                    </a:lnTo>
                    <a:lnTo>
                      <a:pt x="2492" y="5130"/>
                    </a:lnTo>
                    <a:lnTo>
                      <a:pt x="2488" y="5132"/>
                    </a:lnTo>
                    <a:lnTo>
                      <a:pt x="2486" y="5136"/>
                    </a:lnTo>
                    <a:lnTo>
                      <a:pt x="2484" y="5140"/>
                    </a:lnTo>
                    <a:lnTo>
                      <a:pt x="2482" y="5150"/>
                    </a:lnTo>
                    <a:lnTo>
                      <a:pt x="2480" y="5152"/>
                    </a:lnTo>
                    <a:lnTo>
                      <a:pt x="2478" y="5154"/>
                    </a:lnTo>
                    <a:lnTo>
                      <a:pt x="2474" y="5156"/>
                    </a:lnTo>
                    <a:lnTo>
                      <a:pt x="2472" y="5160"/>
                    </a:lnTo>
                    <a:lnTo>
                      <a:pt x="2472" y="5164"/>
                    </a:lnTo>
                    <a:lnTo>
                      <a:pt x="2464" y="5164"/>
                    </a:lnTo>
                    <a:lnTo>
                      <a:pt x="2460" y="5166"/>
                    </a:lnTo>
                    <a:lnTo>
                      <a:pt x="2458" y="5168"/>
                    </a:lnTo>
                    <a:lnTo>
                      <a:pt x="2460" y="5172"/>
                    </a:lnTo>
                    <a:lnTo>
                      <a:pt x="2464" y="5174"/>
                    </a:lnTo>
                    <a:lnTo>
                      <a:pt x="2474" y="5174"/>
                    </a:lnTo>
                    <a:lnTo>
                      <a:pt x="2482" y="5174"/>
                    </a:lnTo>
                    <a:lnTo>
                      <a:pt x="2490" y="5174"/>
                    </a:lnTo>
                    <a:lnTo>
                      <a:pt x="2494" y="5174"/>
                    </a:lnTo>
                    <a:lnTo>
                      <a:pt x="2496" y="5178"/>
                    </a:lnTo>
                    <a:lnTo>
                      <a:pt x="2500" y="5180"/>
                    </a:lnTo>
                    <a:lnTo>
                      <a:pt x="2504" y="5180"/>
                    </a:lnTo>
                    <a:lnTo>
                      <a:pt x="2510" y="5180"/>
                    </a:lnTo>
                    <a:lnTo>
                      <a:pt x="2512" y="5180"/>
                    </a:lnTo>
                    <a:lnTo>
                      <a:pt x="2508" y="5188"/>
                    </a:lnTo>
                    <a:lnTo>
                      <a:pt x="2506" y="5194"/>
                    </a:lnTo>
                    <a:lnTo>
                      <a:pt x="2508" y="5198"/>
                    </a:lnTo>
                    <a:lnTo>
                      <a:pt x="2510" y="5200"/>
                    </a:lnTo>
                    <a:lnTo>
                      <a:pt x="2516" y="5200"/>
                    </a:lnTo>
                    <a:lnTo>
                      <a:pt x="2536" y="5204"/>
                    </a:lnTo>
                    <a:lnTo>
                      <a:pt x="2550" y="5210"/>
                    </a:lnTo>
                    <a:lnTo>
                      <a:pt x="2570" y="5218"/>
                    </a:lnTo>
                    <a:lnTo>
                      <a:pt x="2576" y="5220"/>
                    </a:lnTo>
                    <a:lnTo>
                      <a:pt x="2584" y="5220"/>
                    </a:lnTo>
                    <a:lnTo>
                      <a:pt x="2588" y="5220"/>
                    </a:lnTo>
                    <a:lnTo>
                      <a:pt x="2594" y="5218"/>
                    </a:lnTo>
                    <a:lnTo>
                      <a:pt x="2602" y="5214"/>
                    </a:lnTo>
                    <a:lnTo>
                      <a:pt x="2606" y="5214"/>
                    </a:lnTo>
                    <a:lnTo>
                      <a:pt x="2608" y="5214"/>
                    </a:lnTo>
                    <a:lnTo>
                      <a:pt x="2614" y="5218"/>
                    </a:lnTo>
                    <a:lnTo>
                      <a:pt x="2620" y="5216"/>
                    </a:lnTo>
                    <a:lnTo>
                      <a:pt x="2628" y="5216"/>
                    </a:lnTo>
                    <a:lnTo>
                      <a:pt x="2642" y="5218"/>
                    </a:lnTo>
                    <a:lnTo>
                      <a:pt x="2648" y="5220"/>
                    </a:lnTo>
                    <a:lnTo>
                      <a:pt x="2654" y="5224"/>
                    </a:lnTo>
                    <a:lnTo>
                      <a:pt x="2662" y="5230"/>
                    </a:lnTo>
                    <a:lnTo>
                      <a:pt x="2668" y="5234"/>
                    </a:lnTo>
                    <a:lnTo>
                      <a:pt x="2676" y="5238"/>
                    </a:lnTo>
                    <a:lnTo>
                      <a:pt x="2690" y="5242"/>
                    </a:lnTo>
                    <a:lnTo>
                      <a:pt x="2706" y="5246"/>
                    </a:lnTo>
                    <a:lnTo>
                      <a:pt x="2722" y="5248"/>
                    </a:lnTo>
                    <a:lnTo>
                      <a:pt x="2726" y="5246"/>
                    </a:lnTo>
                    <a:lnTo>
                      <a:pt x="2728" y="5244"/>
                    </a:lnTo>
                    <a:lnTo>
                      <a:pt x="2732" y="5244"/>
                    </a:lnTo>
                    <a:lnTo>
                      <a:pt x="2752" y="5248"/>
                    </a:lnTo>
                    <a:lnTo>
                      <a:pt x="2764" y="5250"/>
                    </a:lnTo>
                    <a:lnTo>
                      <a:pt x="2770" y="5248"/>
                    </a:lnTo>
                    <a:lnTo>
                      <a:pt x="2772" y="5246"/>
                    </a:lnTo>
                    <a:lnTo>
                      <a:pt x="2774" y="5244"/>
                    </a:lnTo>
                    <a:lnTo>
                      <a:pt x="2774" y="5242"/>
                    </a:lnTo>
                    <a:lnTo>
                      <a:pt x="2776" y="5242"/>
                    </a:lnTo>
                    <a:lnTo>
                      <a:pt x="2794" y="5250"/>
                    </a:lnTo>
                    <a:lnTo>
                      <a:pt x="2806" y="5256"/>
                    </a:lnTo>
                    <a:lnTo>
                      <a:pt x="2814" y="5258"/>
                    </a:lnTo>
                    <a:lnTo>
                      <a:pt x="2820" y="5260"/>
                    </a:lnTo>
                    <a:lnTo>
                      <a:pt x="2828" y="5264"/>
                    </a:lnTo>
                    <a:lnTo>
                      <a:pt x="2834" y="5268"/>
                    </a:lnTo>
                    <a:lnTo>
                      <a:pt x="2836" y="5268"/>
                    </a:lnTo>
                    <a:lnTo>
                      <a:pt x="2836" y="5266"/>
                    </a:lnTo>
                    <a:lnTo>
                      <a:pt x="2836" y="5262"/>
                    </a:lnTo>
                    <a:lnTo>
                      <a:pt x="2832" y="5258"/>
                    </a:lnTo>
                    <a:close/>
                    <a:moveTo>
                      <a:pt x="2398" y="4778"/>
                    </a:moveTo>
                    <a:lnTo>
                      <a:pt x="2398" y="4778"/>
                    </a:lnTo>
                    <a:lnTo>
                      <a:pt x="2400" y="4780"/>
                    </a:lnTo>
                    <a:lnTo>
                      <a:pt x="2402" y="4780"/>
                    </a:lnTo>
                    <a:lnTo>
                      <a:pt x="2406" y="4780"/>
                    </a:lnTo>
                    <a:lnTo>
                      <a:pt x="2410" y="4776"/>
                    </a:lnTo>
                    <a:lnTo>
                      <a:pt x="2410" y="4774"/>
                    </a:lnTo>
                    <a:lnTo>
                      <a:pt x="2408" y="4772"/>
                    </a:lnTo>
                    <a:lnTo>
                      <a:pt x="2402" y="4772"/>
                    </a:lnTo>
                    <a:lnTo>
                      <a:pt x="2398" y="4774"/>
                    </a:lnTo>
                    <a:lnTo>
                      <a:pt x="2398" y="4776"/>
                    </a:lnTo>
                    <a:lnTo>
                      <a:pt x="2398" y="4778"/>
                    </a:lnTo>
                    <a:close/>
                    <a:moveTo>
                      <a:pt x="2330" y="4760"/>
                    </a:moveTo>
                    <a:lnTo>
                      <a:pt x="2330" y="4760"/>
                    </a:lnTo>
                    <a:lnTo>
                      <a:pt x="2330" y="4762"/>
                    </a:lnTo>
                    <a:lnTo>
                      <a:pt x="2332" y="4764"/>
                    </a:lnTo>
                    <a:lnTo>
                      <a:pt x="2340" y="4770"/>
                    </a:lnTo>
                    <a:lnTo>
                      <a:pt x="2348" y="4774"/>
                    </a:lnTo>
                    <a:lnTo>
                      <a:pt x="2350" y="4774"/>
                    </a:lnTo>
                    <a:lnTo>
                      <a:pt x="2350" y="4770"/>
                    </a:lnTo>
                    <a:lnTo>
                      <a:pt x="2350" y="4768"/>
                    </a:lnTo>
                    <a:lnTo>
                      <a:pt x="2346" y="4764"/>
                    </a:lnTo>
                    <a:lnTo>
                      <a:pt x="2340" y="4760"/>
                    </a:lnTo>
                    <a:lnTo>
                      <a:pt x="2334" y="4758"/>
                    </a:lnTo>
                    <a:lnTo>
                      <a:pt x="2332" y="4758"/>
                    </a:lnTo>
                    <a:lnTo>
                      <a:pt x="2330" y="4760"/>
                    </a:lnTo>
                    <a:close/>
                    <a:moveTo>
                      <a:pt x="2230" y="4942"/>
                    </a:moveTo>
                    <a:lnTo>
                      <a:pt x="2230" y="4942"/>
                    </a:lnTo>
                    <a:lnTo>
                      <a:pt x="2230" y="4944"/>
                    </a:lnTo>
                    <a:lnTo>
                      <a:pt x="2230" y="4946"/>
                    </a:lnTo>
                    <a:lnTo>
                      <a:pt x="2234" y="4952"/>
                    </a:lnTo>
                    <a:lnTo>
                      <a:pt x="2238" y="4956"/>
                    </a:lnTo>
                    <a:lnTo>
                      <a:pt x="2242" y="4956"/>
                    </a:lnTo>
                    <a:lnTo>
                      <a:pt x="2244" y="4954"/>
                    </a:lnTo>
                    <a:lnTo>
                      <a:pt x="2244" y="4952"/>
                    </a:lnTo>
                    <a:lnTo>
                      <a:pt x="2244" y="4950"/>
                    </a:lnTo>
                    <a:lnTo>
                      <a:pt x="2240" y="4944"/>
                    </a:lnTo>
                    <a:lnTo>
                      <a:pt x="2236" y="4940"/>
                    </a:lnTo>
                    <a:lnTo>
                      <a:pt x="2232" y="4940"/>
                    </a:lnTo>
                    <a:lnTo>
                      <a:pt x="2230" y="4942"/>
                    </a:lnTo>
                    <a:close/>
                    <a:moveTo>
                      <a:pt x="2194" y="4886"/>
                    </a:moveTo>
                    <a:lnTo>
                      <a:pt x="2194" y="4886"/>
                    </a:lnTo>
                    <a:lnTo>
                      <a:pt x="2192" y="4890"/>
                    </a:lnTo>
                    <a:lnTo>
                      <a:pt x="2192" y="4896"/>
                    </a:lnTo>
                    <a:lnTo>
                      <a:pt x="2194" y="4904"/>
                    </a:lnTo>
                    <a:lnTo>
                      <a:pt x="2198" y="4910"/>
                    </a:lnTo>
                    <a:lnTo>
                      <a:pt x="2208" y="4920"/>
                    </a:lnTo>
                    <a:lnTo>
                      <a:pt x="2214" y="4924"/>
                    </a:lnTo>
                    <a:lnTo>
                      <a:pt x="2218" y="4924"/>
                    </a:lnTo>
                    <a:lnTo>
                      <a:pt x="2220" y="4920"/>
                    </a:lnTo>
                    <a:lnTo>
                      <a:pt x="2220" y="4914"/>
                    </a:lnTo>
                    <a:lnTo>
                      <a:pt x="2214" y="4900"/>
                    </a:lnTo>
                    <a:lnTo>
                      <a:pt x="2210" y="4894"/>
                    </a:lnTo>
                    <a:lnTo>
                      <a:pt x="2204" y="4888"/>
                    </a:lnTo>
                    <a:lnTo>
                      <a:pt x="2200" y="4886"/>
                    </a:lnTo>
                    <a:lnTo>
                      <a:pt x="2194" y="4886"/>
                    </a:lnTo>
                    <a:close/>
                    <a:moveTo>
                      <a:pt x="2182" y="4866"/>
                    </a:moveTo>
                    <a:lnTo>
                      <a:pt x="2182" y="4866"/>
                    </a:lnTo>
                    <a:lnTo>
                      <a:pt x="2184" y="4868"/>
                    </a:lnTo>
                    <a:lnTo>
                      <a:pt x="2186" y="4866"/>
                    </a:lnTo>
                    <a:lnTo>
                      <a:pt x="2188" y="4862"/>
                    </a:lnTo>
                    <a:lnTo>
                      <a:pt x="2188" y="4856"/>
                    </a:lnTo>
                    <a:lnTo>
                      <a:pt x="2186" y="4850"/>
                    </a:lnTo>
                    <a:lnTo>
                      <a:pt x="2184" y="4850"/>
                    </a:lnTo>
                    <a:lnTo>
                      <a:pt x="2182" y="4850"/>
                    </a:lnTo>
                    <a:lnTo>
                      <a:pt x="2180" y="4854"/>
                    </a:lnTo>
                    <a:lnTo>
                      <a:pt x="2180" y="4860"/>
                    </a:lnTo>
                    <a:lnTo>
                      <a:pt x="2180" y="4864"/>
                    </a:lnTo>
                    <a:lnTo>
                      <a:pt x="2182" y="4866"/>
                    </a:lnTo>
                    <a:close/>
                    <a:moveTo>
                      <a:pt x="2248" y="4964"/>
                    </a:moveTo>
                    <a:lnTo>
                      <a:pt x="2248" y="4964"/>
                    </a:lnTo>
                    <a:lnTo>
                      <a:pt x="2246" y="4968"/>
                    </a:lnTo>
                    <a:lnTo>
                      <a:pt x="2246" y="4974"/>
                    </a:lnTo>
                    <a:lnTo>
                      <a:pt x="2248" y="4976"/>
                    </a:lnTo>
                    <a:lnTo>
                      <a:pt x="2252" y="4978"/>
                    </a:lnTo>
                    <a:lnTo>
                      <a:pt x="2254" y="4978"/>
                    </a:lnTo>
                    <a:lnTo>
                      <a:pt x="2256" y="4980"/>
                    </a:lnTo>
                    <a:lnTo>
                      <a:pt x="2260" y="4990"/>
                    </a:lnTo>
                    <a:lnTo>
                      <a:pt x="2262" y="4996"/>
                    </a:lnTo>
                    <a:lnTo>
                      <a:pt x="2264" y="4996"/>
                    </a:lnTo>
                    <a:lnTo>
                      <a:pt x="2266" y="4994"/>
                    </a:lnTo>
                    <a:lnTo>
                      <a:pt x="2266" y="4990"/>
                    </a:lnTo>
                    <a:lnTo>
                      <a:pt x="2266" y="4984"/>
                    </a:lnTo>
                    <a:lnTo>
                      <a:pt x="2260" y="4974"/>
                    </a:lnTo>
                    <a:lnTo>
                      <a:pt x="2254" y="4964"/>
                    </a:lnTo>
                    <a:lnTo>
                      <a:pt x="2250" y="4964"/>
                    </a:lnTo>
                    <a:lnTo>
                      <a:pt x="2248" y="4964"/>
                    </a:lnTo>
                    <a:close/>
                    <a:moveTo>
                      <a:pt x="2354" y="4788"/>
                    </a:moveTo>
                    <a:lnTo>
                      <a:pt x="2354" y="4788"/>
                    </a:lnTo>
                    <a:lnTo>
                      <a:pt x="2352" y="4784"/>
                    </a:lnTo>
                    <a:lnTo>
                      <a:pt x="2350" y="4792"/>
                    </a:lnTo>
                    <a:lnTo>
                      <a:pt x="2348" y="4796"/>
                    </a:lnTo>
                    <a:lnTo>
                      <a:pt x="2348" y="4800"/>
                    </a:lnTo>
                    <a:lnTo>
                      <a:pt x="2352" y="4800"/>
                    </a:lnTo>
                    <a:lnTo>
                      <a:pt x="2358" y="4802"/>
                    </a:lnTo>
                    <a:lnTo>
                      <a:pt x="2364" y="4802"/>
                    </a:lnTo>
                    <a:lnTo>
                      <a:pt x="2370" y="4804"/>
                    </a:lnTo>
                    <a:lnTo>
                      <a:pt x="2372" y="4804"/>
                    </a:lnTo>
                    <a:lnTo>
                      <a:pt x="2372" y="4800"/>
                    </a:lnTo>
                    <a:lnTo>
                      <a:pt x="2372" y="4798"/>
                    </a:lnTo>
                    <a:lnTo>
                      <a:pt x="2370" y="4796"/>
                    </a:lnTo>
                    <a:lnTo>
                      <a:pt x="2364" y="4794"/>
                    </a:lnTo>
                    <a:lnTo>
                      <a:pt x="2358" y="4792"/>
                    </a:lnTo>
                    <a:lnTo>
                      <a:pt x="2354" y="4788"/>
                    </a:lnTo>
                    <a:close/>
                    <a:moveTo>
                      <a:pt x="2484" y="5128"/>
                    </a:moveTo>
                    <a:lnTo>
                      <a:pt x="2484" y="5128"/>
                    </a:lnTo>
                    <a:lnTo>
                      <a:pt x="2486" y="5124"/>
                    </a:lnTo>
                    <a:lnTo>
                      <a:pt x="2486" y="5120"/>
                    </a:lnTo>
                    <a:lnTo>
                      <a:pt x="2488" y="5108"/>
                    </a:lnTo>
                    <a:lnTo>
                      <a:pt x="2486" y="5092"/>
                    </a:lnTo>
                    <a:lnTo>
                      <a:pt x="2488" y="5076"/>
                    </a:lnTo>
                    <a:lnTo>
                      <a:pt x="2488" y="5062"/>
                    </a:lnTo>
                    <a:lnTo>
                      <a:pt x="2486" y="5056"/>
                    </a:lnTo>
                    <a:lnTo>
                      <a:pt x="2484" y="5050"/>
                    </a:lnTo>
                    <a:lnTo>
                      <a:pt x="2486" y="5038"/>
                    </a:lnTo>
                    <a:lnTo>
                      <a:pt x="2488" y="5028"/>
                    </a:lnTo>
                    <a:lnTo>
                      <a:pt x="2488" y="5020"/>
                    </a:lnTo>
                    <a:lnTo>
                      <a:pt x="2486" y="5014"/>
                    </a:lnTo>
                    <a:lnTo>
                      <a:pt x="2492" y="5004"/>
                    </a:lnTo>
                    <a:lnTo>
                      <a:pt x="2494" y="4998"/>
                    </a:lnTo>
                    <a:lnTo>
                      <a:pt x="2496" y="4994"/>
                    </a:lnTo>
                    <a:lnTo>
                      <a:pt x="2494" y="4990"/>
                    </a:lnTo>
                    <a:lnTo>
                      <a:pt x="2492" y="4988"/>
                    </a:lnTo>
                    <a:lnTo>
                      <a:pt x="2486" y="4982"/>
                    </a:lnTo>
                    <a:lnTo>
                      <a:pt x="2482" y="4978"/>
                    </a:lnTo>
                    <a:lnTo>
                      <a:pt x="2480" y="4972"/>
                    </a:lnTo>
                    <a:lnTo>
                      <a:pt x="2476" y="4962"/>
                    </a:lnTo>
                    <a:lnTo>
                      <a:pt x="2472" y="4956"/>
                    </a:lnTo>
                    <a:lnTo>
                      <a:pt x="2468" y="4954"/>
                    </a:lnTo>
                    <a:lnTo>
                      <a:pt x="2460" y="4956"/>
                    </a:lnTo>
                    <a:lnTo>
                      <a:pt x="2456" y="4958"/>
                    </a:lnTo>
                    <a:lnTo>
                      <a:pt x="2452" y="4956"/>
                    </a:lnTo>
                    <a:lnTo>
                      <a:pt x="2450" y="4956"/>
                    </a:lnTo>
                    <a:lnTo>
                      <a:pt x="2446" y="4958"/>
                    </a:lnTo>
                    <a:lnTo>
                      <a:pt x="2440" y="4962"/>
                    </a:lnTo>
                    <a:lnTo>
                      <a:pt x="2442" y="4956"/>
                    </a:lnTo>
                    <a:lnTo>
                      <a:pt x="2446" y="4946"/>
                    </a:lnTo>
                    <a:lnTo>
                      <a:pt x="2446" y="4942"/>
                    </a:lnTo>
                    <a:lnTo>
                      <a:pt x="2442" y="4940"/>
                    </a:lnTo>
                    <a:lnTo>
                      <a:pt x="2438" y="4938"/>
                    </a:lnTo>
                    <a:lnTo>
                      <a:pt x="2436" y="4932"/>
                    </a:lnTo>
                    <a:lnTo>
                      <a:pt x="2430" y="4914"/>
                    </a:lnTo>
                    <a:lnTo>
                      <a:pt x="2428" y="4904"/>
                    </a:lnTo>
                    <a:lnTo>
                      <a:pt x="2426" y="4898"/>
                    </a:lnTo>
                    <a:lnTo>
                      <a:pt x="2422" y="4892"/>
                    </a:lnTo>
                    <a:lnTo>
                      <a:pt x="2420" y="4890"/>
                    </a:lnTo>
                    <a:lnTo>
                      <a:pt x="2416" y="4890"/>
                    </a:lnTo>
                    <a:lnTo>
                      <a:pt x="2410" y="4890"/>
                    </a:lnTo>
                    <a:lnTo>
                      <a:pt x="2404" y="4890"/>
                    </a:lnTo>
                    <a:lnTo>
                      <a:pt x="2394" y="4884"/>
                    </a:lnTo>
                    <a:lnTo>
                      <a:pt x="2390" y="4880"/>
                    </a:lnTo>
                    <a:lnTo>
                      <a:pt x="2388" y="4876"/>
                    </a:lnTo>
                    <a:lnTo>
                      <a:pt x="2388" y="4872"/>
                    </a:lnTo>
                    <a:lnTo>
                      <a:pt x="2388" y="4868"/>
                    </a:lnTo>
                    <a:lnTo>
                      <a:pt x="2390" y="4862"/>
                    </a:lnTo>
                    <a:lnTo>
                      <a:pt x="2392" y="4858"/>
                    </a:lnTo>
                    <a:lnTo>
                      <a:pt x="2390" y="4852"/>
                    </a:lnTo>
                    <a:lnTo>
                      <a:pt x="2390" y="4848"/>
                    </a:lnTo>
                    <a:lnTo>
                      <a:pt x="2392" y="4846"/>
                    </a:lnTo>
                    <a:lnTo>
                      <a:pt x="2396" y="4844"/>
                    </a:lnTo>
                    <a:lnTo>
                      <a:pt x="2400" y="4842"/>
                    </a:lnTo>
                    <a:lnTo>
                      <a:pt x="2402" y="4836"/>
                    </a:lnTo>
                    <a:lnTo>
                      <a:pt x="2402" y="4832"/>
                    </a:lnTo>
                    <a:lnTo>
                      <a:pt x="2400" y="4826"/>
                    </a:lnTo>
                    <a:lnTo>
                      <a:pt x="2396" y="4822"/>
                    </a:lnTo>
                    <a:lnTo>
                      <a:pt x="2392" y="4818"/>
                    </a:lnTo>
                    <a:lnTo>
                      <a:pt x="2386" y="4816"/>
                    </a:lnTo>
                    <a:lnTo>
                      <a:pt x="2380" y="4818"/>
                    </a:lnTo>
                    <a:lnTo>
                      <a:pt x="2376" y="4820"/>
                    </a:lnTo>
                    <a:lnTo>
                      <a:pt x="2374" y="4820"/>
                    </a:lnTo>
                    <a:lnTo>
                      <a:pt x="2372" y="4814"/>
                    </a:lnTo>
                    <a:lnTo>
                      <a:pt x="2372" y="4812"/>
                    </a:lnTo>
                    <a:lnTo>
                      <a:pt x="2368" y="4808"/>
                    </a:lnTo>
                    <a:lnTo>
                      <a:pt x="2364" y="4806"/>
                    </a:lnTo>
                    <a:lnTo>
                      <a:pt x="2356" y="4804"/>
                    </a:lnTo>
                    <a:lnTo>
                      <a:pt x="2348" y="4802"/>
                    </a:lnTo>
                    <a:lnTo>
                      <a:pt x="2342" y="4796"/>
                    </a:lnTo>
                    <a:lnTo>
                      <a:pt x="2340" y="4790"/>
                    </a:lnTo>
                    <a:lnTo>
                      <a:pt x="2338" y="4784"/>
                    </a:lnTo>
                    <a:lnTo>
                      <a:pt x="2336" y="4776"/>
                    </a:lnTo>
                    <a:lnTo>
                      <a:pt x="2332" y="4768"/>
                    </a:lnTo>
                    <a:lnTo>
                      <a:pt x="2324" y="4762"/>
                    </a:lnTo>
                    <a:lnTo>
                      <a:pt x="2314" y="4758"/>
                    </a:lnTo>
                    <a:lnTo>
                      <a:pt x="2308" y="4756"/>
                    </a:lnTo>
                    <a:lnTo>
                      <a:pt x="2304" y="4754"/>
                    </a:lnTo>
                    <a:lnTo>
                      <a:pt x="2302" y="4748"/>
                    </a:lnTo>
                    <a:lnTo>
                      <a:pt x="2300" y="4740"/>
                    </a:lnTo>
                    <a:lnTo>
                      <a:pt x="2298" y="4738"/>
                    </a:lnTo>
                    <a:lnTo>
                      <a:pt x="2296" y="4734"/>
                    </a:lnTo>
                    <a:lnTo>
                      <a:pt x="2288" y="4728"/>
                    </a:lnTo>
                    <a:lnTo>
                      <a:pt x="2284" y="4728"/>
                    </a:lnTo>
                    <a:lnTo>
                      <a:pt x="2282" y="4730"/>
                    </a:lnTo>
                    <a:lnTo>
                      <a:pt x="2282" y="4732"/>
                    </a:lnTo>
                    <a:lnTo>
                      <a:pt x="2282" y="4740"/>
                    </a:lnTo>
                    <a:lnTo>
                      <a:pt x="2282" y="4742"/>
                    </a:lnTo>
                    <a:lnTo>
                      <a:pt x="2280" y="4740"/>
                    </a:lnTo>
                    <a:lnTo>
                      <a:pt x="2274" y="4736"/>
                    </a:lnTo>
                    <a:lnTo>
                      <a:pt x="2270" y="4732"/>
                    </a:lnTo>
                    <a:lnTo>
                      <a:pt x="2266" y="4728"/>
                    </a:lnTo>
                    <a:lnTo>
                      <a:pt x="2262" y="4718"/>
                    </a:lnTo>
                    <a:lnTo>
                      <a:pt x="2258" y="4710"/>
                    </a:lnTo>
                    <a:lnTo>
                      <a:pt x="2254" y="4708"/>
                    </a:lnTo>
                    <a:lnTo>
                      <a:pt x="2252" y="4708"/>
                    </a:lnTo>
                    <a:lnTo>
                      <a:pt x="2248" y="4702"/>
                    </a:lnTo>
                    <a:lnTo>
                      <a:pt x="2242" y="4692"/>
                    </a:lnTo>
                    <a:lnTo>
                      <a:pt x="2234" y="4680"/>
                    </a:lnTo>
                    <a:lnTo>
                      <a:pt x="2222" y="4670"/>
                    </a:lnTo>
                    <a:lnTo>
                      <a:pt x="2214" y="4666"/>
                    </a:lnTo>
                    <a:lnTo>
                      <a:pt x="2208" y="4664"/>
                    </a:lnTo>
                    <a:lnTo>
                      <a:pt x="2204" y="4662"/>
                    </a:lnTo>
                    <a:lnTo>
                      <a:pt x="2200" y="4658"/>
                    </a:lnTo>
                    <a:lnTo>
                      <a:pt x="2196" y="4652"/>
                    </a:lnTo>
                    <a:lnTo>
                      <a:pt x="2192" y="4646"/>
                    </a:lnTo>
                    <a:lnTo>
                      <a:pt x="2190" y="4644"/>
                    </a:lnTo>
                    <a:lnTo>
                      <a:pt x="2186" y="4642"/>
                    </a:lnTo>
                    <a:lnTo>
                      <a:pt x="2182" y="4640"/>
                    </a:lnTo>
                    <a:lnTo>
                      <a:pt x="2180" y="4638"/>
                    </a:lnTo>
                    <a:lnTo>
                      <a:pt x="2180" y="4632"/>
                    </a:lnTo>
                    <a:lnTo>
                      <a:pt x="2178" y="4626"/>
                    </a:lnTo>
                    <a:lnTo>
                      <a:pt x="2176" y="4624"/>
                    </a:lnTo>
                    <a:lnTo>
                      <a:pt x="2174" y="4622"/>
                    </a:lnTo>
                    <a:lnTo>
                      <a:pt x="2170" y="4620"/>
                    </a:lnTo>
                    <a:lnTo>
                      <a:pt x="2168" y="4618"/>
                    </a:lnTo>
                    <a:lnTo>
                      <a:pt x="2166" y="4612"/>
                    </a:lnTo>
                    <a:lnTo>
                      <a:pt x="2166" y="4604"/>
                    </a:lnTo>
                    <a:lnTo>
                      <a:pt x="2162" y="4598"/>
                    </a:lnTo>
                    <a:lnTo>
                      <a:pt x="2158" y="4592"/>
                    </a:lnTo>
                    <a:lnTo>
                      <a:pt x="2150" y="4582"/>
                    </a:lnTo>
                    <a:lnTo>
                      <a:pt x="2146" y="4582"/>
                    </a:lnTo>
                    <a:lnTo>
                      <a:pt x="2146" y="4584"/>
                    </a:lnTo>
                    <a:lnTo>
                      <a:pt x="2142" y="4586"/>
                    </a:lnTo>
                    <a:lnTo>
                      <a:pt x="2138" y="4586"/>
                    </a:lnTo>
                    <a:lnTo>
                      <a:pt x="2134" y="4584"/>
                    </a:lnTo>
                    <a:lnTo>
                      <a:pt x="2130" y="4582"/>
                    </a:lnTo>
                    <a:lnTo>
                      <a:pt x="2128" y="4580"/>
                    </a:lnTo>
                    <a:lnTo>
                      <a:pt x="2122" y="4582"/>
                    </a:lnTo>
                    <a:lnTo>
                      <a:pt x="2114" y="4584"/>
                    </a:lnTo>
                    <a:lnTo>
                      <a:pt x="2108" y="4584"/>
                    </a:lnTo>
                    <a:lnTo>
                      <a:pt x="2098" y="4584"/>
                    </a:lnTo>
                    <a:lnTo>
                      <a:pt x="2088" y="4580"/>
                    </a:lnTo>
                    <a:lnTo>
                      <a:pt x="2086" y="4578"/>
                    </a:lnTo>
                    <a:lnTo>
                      <a:pt x="2084" y="4576"/>
                    </a:lnTo>
                    <a:lnTo>
                      <a:pt x="2082" y="4572"/>
                    </a:lnTo>
                    <a:lnTo>
                      <a:pt x="2078" y="4568"/>
                    </a:lnTo>
                    <a:lnTo>
                      <a:pt x="2070" y="4566"/>
                    </a:lnTo>
                    <a:lnTo>
                      <a:pt x="2062" y="4564"/>
                    </a:lnTo>
                    <a:lnTo>
                      <a:pt x="2058" y="4566"/>
                    </a:lnTo>
                    <a:lnTo>
                      <a:pt x="2056" y="4570"/>
                    </a:lnTo>
                    <a:lnTo>
                      <a:pt x="2056" y="4576"/>
                    </a:lnTo>
                    <a:lnTo>
                      <a:pt x="2058" y="4584"/>
                    </a:lnTo>
                    <a:lnTo>
                      <a:pt x="2060" y="4594"/>
                    </a:lnTo>
                    <a:lnTo>
                      <a:pt x="2070" y="4612"/>
                    </a:lnTo>
                    <a:lnTo>
                      <a:pt x="2080" y="4626"/>
                    </a:lnTo>
                    <a:lnTo>
                      <a:pt x="2086" y="4634"/>
                    </a:lnTo>
                    <a:lnTo>
                      <a:pt x="2094" y="4640"/>
                    </a:lnTo>
                    <a:lnTo>
                      <a:pt x="2102" y="4650"/>
                    </a:lnTo>
                    <a:lnTo>
                      <a:pt x="2104" y="4654"/>
                    </a:lnTo>
                    <a:lnTo>
                      <a:pt x="2108" y="4658"/>
                    </a:lnTo>
                    <a:lnTo>
                      <a:pt x="2114" y="4658"/>
                    </a:lnTo>
                    <a:lnTo>
                      <a:pt x="2116" y="4658"/>
                    </a:lnTo>
                    <a:lnTo>
                      <a:pt x="2120" y="4660"/>
                    </a:lnTo>
                    <a:lnTo>
                      <a:pt x="2124" y="4664"/>
                    </a:lnTo>
                    <a:lnTo>
                      <a:pt x="2130" y="4672"/>
                    </a:lnTo>
                    <a:lnTo>
                      <a:pt x="2138" y="4686"/>
                    </a:lnTo>
                    <a:lnTo>
                      <a:pt x="2138" y="4690"/>
                    </a:lnTo>
                    <a:lnTo>
                      <a:pt x="2138" y="4692"/>
                    </a:lnTo>
                    <a:lnTo>
                      <a:pt x="2146" y="4698"/>
                    </a:lnTo>
                    <a:lnTo>
                      <a:pt x="2152" y="4702"/>
                    </a:lnTo>
                    <a:lnTo>
                      <a:pt x="2154" y="4706"/>
                    </a:lnTo>
                    <a:lnTo>
                      <a:pt x="2154" y="4716"/>
                    </a:lnTo>
                    <a:lnTo>
                      <a:pt x="2156" y="4720"/>
                    </a:lnTo>
                    <a:lnTo>
                      <a:pt x="2158" y="4724"/>
                    </a:lnTo>
                    <a:lnTo>
                      <a:pt x="2162" y="4730"/>
                    </a:lnTo>
                    <a:lnTo>
                      <a:pt x="2172" y="4736"/>
                    </a:lnTo>
                    <a:lnTo>
                      <a:pt x="2182" y="4742"/>
                    </a:lnTo>
                    <a:lnTo>
                      <a:pt x="2192" y="4748"/>
                    </a:lnTo>
                    <a:lnTo>
                      <a:pt x="2198" y="4756"/>
                    </a:lnTo>
                    <a:lnTo>
                      <a:pt x="2200" y="4760"/>
                    </a:lnTo>
                    <a:lnTo>
                      <a:pt x="2200" y="4762"/>
                    </a:lnTo>
                    <a:lnTo>
                      <a:pt x="2198" y="4766"/>
                    </a:lnTo>
                    <a:lnTo>
                      <a:pt x="2198" y="4772"/>
                    </a:lnTo>
                    <a:lnTo>
                      <a:pt x="2206" y="4794"/>
                    </a:lnTo>
                    <a:lnTo>
                      <a:pt x="2214" y="4820"/>
                    </a:lnTo>
                    <a:lnTo>
                      <a:pt x="2218" y="4828"/>
                    </a:lnTo>
                    <a:lnTo>
                      <a:pt x="2226" y="4834"/>
                    </a:lnTo>
                    <a:lnTo>
                      <a:pt x="2234" y="4838"/>
                    </a:lnTo>
                    <a:lnTo>
                      <a:pt x="2236" y="4844"/>
                    </a:lnTo>
                    <a:lnTo>
                      <a:pt x="2240" y="4854"/>
                    </a:lnTo>
                    <a:lnTo>
                      <a:pt x="2254" y="4870"/>
                    </a:lnTo>
                    <a:lnTo>
                      <a:pt x="2260" y="4876"/>
                    </a:lnTo>
                    <a:lnTo>
                      <a:pt x="2262" y="4882"/>
                    </a:lnTo>
                    <a:lnTo>
                      <a:pt x="2264" y="4886"/>
                    </a:lnTo>
                    <a:lnTo>
                      <a:pt x="2264" y="4890"/>
                    </a:lnTo>
                    <a:lnTo>
                      <a:pt x="2262" y="4898"/>
                    </a:lnTo>
                    <a:lnTo>
                      <a:pt x="2264" y="4900"/>
                    </a:lnTo>
                    <a:lnTo>
                      <a:pt x="2266" y="4904"/>
                    </a:lnTo>
                    <a:lnTo>
                      <a:pt x="2274" y="4912"/>
                    </a:lnTo>
                    <a:lnTo>
                      <a:pt x="2278" y="4922"/>
                    </a:lnTo>
                    <a:lnTo>
                      <a:pt x="2282" y="4934"/>
                    </a:lnTo>
                    <a:lnTo>
                      <a:pt x="2284" y="4946"/>
                    </a:lnTo>
                    <a:lnTo>
                      <a:pt x="2290" y="4960"/>
                    </a:lnTo>
                    <a:lnTo>
                      <a:pt x="2300" y="4976"/>
                    </a:lnTo>
                    <a:lnTo>
                      <a:pt x="2312" y="4992"/>
                    </a:lnTo>
                    <a:lnTo>
                      <a:pt x="2326" y="5008"/>
                    </a:lnTo>
                    <a:lnTo>
                      <a:pt x="2336" y="5018"/>
                    </a:lnTo>
                    <a:lnTo>
                      <a:pt x="2342" y="5028"/>
                    </a:lnTo>
                    <a:lnTo>
                      <a:pt x="2350" y="5038"/>
                    </a:lnTo>
                    <a:lnTo>
                      <a:pt x="2364" y="5054"/>
                    </a:lnTo>
                    <a:lnTo>
                      <a:pt x="2380" y="5072"/>
                    </a:lnTo>
                    <a:lnTo>
                      <a:pt x="2394" y="5084"/>
                    </a:lnTo>
                    <a:lnTo>
                      <a:pt x="2404" y="5094"/>
                    </a:lnTo>
                    <a:lnTo>
                      <a:pt x="2416" y="5108"/>
                    </a:lnTo>
                    <a:lnTo>
                      <a:pt x="2426" y="5122"/>
                    </a:lnTo>
                    <a:lnTo>
                      <a:pt x="2434" y="5132"/>
                    </a:lnTo>
                    <a:lnTo>
                      <a:pt x="2436" y="5134"/>
                    </a:lnTo>
                    <a:lnTo>
                      <a:pt x="2438" y="5134"/>
                    </a:lnTo>
                    <a:lnTo>
                      <a:pt x="2434" y="5120"/>
                    </a:lnTo>
                    <a:lnTo>
                      <a:pt x="2434" y="5112"/>
                    </a:lnTo>
                    <a:lnTo>
                      <a:pt x="2434" y="5110"/>
                    </a:lnTo>
                    <a:lnTo>
                      <a:pt x="2438" y="5112"/>
                    </a:lnTo>
                    <a:lnTo>
                      <a:pt x="2444" y="5114"/>
                    </a:lnTo>
                    <a:lnTo>
                      <a:pt x="2450" y="5118"/>
                    </a:lnTo>
                    <a:lnTo>
                      <a:pt x="2454" y="5120"/>
                    </a:lnTo>
                    <a:lnTo>
                      <a:pt x="2458" y="5118"/>
                    </a:lnTo>
                    <a:lnTo>
                      <a:pt x="2460" y="5114"/>
                    </a:lnTo>
                    <a:lnTo>
                      <a:pt x="2462" y="5108"/>
                    </a:lnTo>
                    <a:lnTo>
                      <a:pt x="2464" y="5108"/>
                    </a:lnTo>
                    <a:lnTo>
                      <a:pt x="2470" y="5116"/>
                    </a:lnTo>
                    <a:lnTo>
                      <a:pt x="2476" y="5126"/>
                    </a:lnTo>
                    <a:lnTo>
                      <a:pt x="2480" y="5128"/>
                    </a:lnTo>
                    <a:lnTo>
                      <a:pt x="2484" y="5128"/>
                    </a:lnTo>
                    <a:close/>
                    <a:moveTo>
                      <a:pt x="2344" y="4774"/>
                    </a:moveTo>
                    <a:lnTo>
                      <a:pt x="2344" y="4774"/>
                    </a:lnTo>
                    <a:lnTo>
                      <a:pt x="2340" y="4772"/>
                    </a:lnTo>
                    <a:lnTo>
                      <a:pt x="2338" y="4772"/>
                    </a:lnTo>
                    <a:lnTo>
                      <a:pt x="2338" y="4774"/>
                    </a:lnTo>
                    <a:lnTo>
                      <a:pt x="2338" y="4776"/>
                    </a:lnTo>
                    <a:lnTo>
                      <a:pt x="2340" y="4784"/>
                    </a:lnTo>
                    <a:lnTo>
                      <a:pt x="2344" y="4792"/>
                    </a:lnTo>
                    <a:lnTo>
                      <a:pt x="2346" y="4792"/>
                    </a:lnTo>
                    <a:lnTo>
                      <a:pt x="2348" y="4788"/>
                    </a:lnTo>
                    <a:lnTo>
                      <a:pt x="2348" y="4780"/>
                    </a:lnTo>
                    <a:lnTo>
                      <a:pt x="2346" y="4776"/>
                    </a:lnTo>
                    <a:lnTo>
                      <a:pt x="2344" y="4774"/>
                    </a:lnTo>
                    <a:close/>
                    <a:moveTo>
                      <a:pt x="2374" y="4792"/>
                    </a:moveTo>
                    <a:lnTo>
                      <a:pt x="2374" y="4792"/>
                    </a:lnTo>
                    <a:lnTo>
                      <a:pt x="2372" y="4786"/>
                    </a:lnTo>
                    <a:lnTo>
                      <a:pt x="2366" y="4784"/>
                    </a:lnTo>
                    <a:lnTo>
                      <a:pt x="2360" y="4782"/>
                    </a:lnTo>
                    <a:lnTo>
                      <a:pt x="2358" y="4782"/>
                    </a:lnTo>
                    <a:lnTo>
                      <a:pt x="2358" y="4784"/>
                    </a:lnTo>
                    <a:lnTo>
                      <a:pt x="2358" y="4788"/>
                    </a:lnTo>
                    <a:lnTo>
                      <a:pt x="2364" y="4790"/>
                    </a:lnTo>
                    <a:lnTo>
                      <a:pt x="2372" y="4794"/>
                    </a:lnTo>
                    <a:lnTo>
                      <a:pt x="2374" y="4794"/>
                    </a:lnTo>
                    <a:lnTo>
                      <a:pt x="2374" y="4792"/>
                    </a:lnTo>
                    <a:close/>
                    <a:moveTo>
                      <a:pt x="2316" y="4736"/>
                    </a:moveTo>
                    <a:lnTo>
                      <a:pt x="2316" y="4736"/>
                    </a:lnTo>
                    <a:lnTo>
                      <a:pt x="2312" y="4736"/>
                    </a:lnTo>
                    <a:lnTo>
                      <a:pt x="2310" y="4736"/>
                    </a:lnTo>
                    <a:lnTo>
                      <a:pt x="2306" y="4740"/>
                    </a:lnTo>
                    <a:lnTo>
                      <a:pt x="2306" y="4746"/>
                    </a:lnTo>
                    <a:lnTo>
                      <a:pt x="2308" y="4750"/>
                    </a:lnTo>
                    <a:lnTo>
                      <a:pt x="2310" y="4752"/>
                    </a:lnTo>
                    <a:lnTo>
                      <a:pt x="2312" y="4752"/>
                    </a:lnTo>
                    <a:lnTo>
                      <a:pt x="2314" y="4752"/>
                    </a:lnTo>
                    <a:lnTo>
                      <a:pt x="2318" y="4746"/>
                    </a:lnTo>
                    <a:lnTo>
                      <a:pt x="2318" y="4740"/>
                    </a:lnTo>
                    <a:lnTo>
                      <a:pt x="2318" y="4736"/>
                    </a:lnTo>
                    <a:lnTo>
                      <a:pt x="2316" y="4736"/>
                    </a:lnTo>
                    <a:close/>
                    <a:moveTo>
                      <a:pt x="36" y="5458"/>
                    </a:moveTo>
                    <a:lnTo>
                      <a:pt x="36" y="5458"/>
                    </a:lnTo>
                    <a:lnTo>
                      <a:pt x="32" y="5458"/>
                    </a:lnTo>
                    <a:lnTo>
                      <a:pt x="30" y="5460"/>
                    </a:lnTo>
                    <a:lnTo>
                      <a:pt x="32" y="5464"/>
                    </a:lnTo>
                    <a:lnTo>
                      <a:pt x="36" y="5470"/>
                    </a:lnTo>
                    <a:lnTo>
                      <a:pt x="38" y="5472"/>
                    </a:lnTo>
                    <a:lnTo>
                      <a:pt x="40" y="5472"/>
                    </a:lnTo>
                    <a:lnTo>
                      <a:pt x="40" y="5468"/>
                    </a:lnTo>
                    <a:lnTo>
                      <a:pt x="40" y="5462"/>
                    </a:lnTo>
                    <a:lnTo>
                      <a:pt x="36" y="5458"/>
                    </a:lnTo>
                    <a:close/>
                    <a:moveTo>
                      <a:pt x="2554" y="4992"/>
                    </a:moveTo>
                    <a:lnTo>
                      <a:pt x="2554" y="4992"/>
                    </a:lnTo>
                    <a:lnTo>
                      <a:pt x="2558" y="4998"/>
                    </a:lnTo>
                    <a:lnTo>
                      <a:pt x="2560" y="4998"/>
                    </a:lnTo>
                    <a:lnTo>
                      <a:pt x="2562" y="4996"/>
                    </a:lnTo>
                    <a:lnTo>
                      <a:pt x="2564" y="4994"/>
                    </a:lnTo>
                    <a:lnTo>
                      <a:pt x="2566" y="4994"/>
                    </a:lnTo>
                    <a:lnTo>
                      <a:pt x="2570" y="4994"/>
                    </a:lnTo>
                    <a:lnTo>
                      <a:pt x="2574" y="4994"/>
                    </a:lnTo>
                    <a:lnTo>
                      <a:pt x="2578" y="4988"/>
                    </a:lnTo>
                    <a:lnTo>
                      <a:pt x="2582" y="4980"/>
                    </a:lnTo>
                    <a:lnTo>
                      <a:pt x="2582" y="4976"/>
                    </a:lnTo>
                    <a:lnTo>
                      <a:pt x="2580" y="4974"/>
                    </a:lnTo>
                    <a:lnTo>
                      <a:pt x="2576" y="4968"/>
                    </a:lnTo>
                    <a:lnTo>
                      <a:pt x="2568" y="4964"/>
                    </a:lnTo>
                    <a:lnTo>
                      <a:pt x="2562" y="4962"/>
                    </a:lnTo>
                    <a:lnTo>
                      <a:pt x="2558" y="4964"/>
                    </a:lnTo>
                    <a:lnTo>
                      <a:pt x="2556" y="4968"/>
                    </a:lnTo>
                    <a:lnTo>
                      <a:pt x="2554" y="4972"/>
                    </a:lnTo>
                    <a:lnTo>
                      <a:pt x="2552" y="4982"/>
                    </a:lnTo>
                    <a:lnTo>
                      <a:pt x="2552" y="4988"/>
                    </a:lnTo>
                    <a:lnTo>
                      <a:pt x="2554" y="4992"/>
                    </a:lnTo>
                    <a:close/>
                    <a:moveTo>
                      <a:pt x="8" y="5430"/>
                    </a:moveTo>
                    <a:lnTo>
                      <a:pt x="8" y="5430"/>
                    </a:lnTo>
                    <a:lnTo>
                      <a:pt x="6" y="5434"/>
                    </a:lnTo>
                    <a:lnTo>
                      <a:pt x="6" y="5436"/>
                    </a:lnTo>
                    <a:lnTo>
                      <a:pt x="6" y="5440"/>
                    </a:lnTo>
                    <a:lnTo>
                      <a:pt x="10" y="5444"/>
                    </a:lnTo>
                    <a:lnTo>
                      <a:pt x="14" y="5442"/>
                    </a:lnTo>
                    <a:lnTo>
                      <a:pt x="14" y="5438"/>
                    </a:lnTo>
                    <a:lnTo>
                      <a:pt x="14" y="5434"/>
                    </a:lnTo>
                    <a:lnTo>
                      <a:pt x="12" y="5430"/>
                    </a:lnTo>
                    <a:lnTo>
                      <a:pt x="10" y="5430"/>
                    </a:lnTo>
                    <a:lnTo>
                      <a:pt x="8" y="5430"/>
                    </a:lnTo>
                    <a:close/>
                    <a:moveTo>
                      <a:pt x="3222" y="4178"/>
                    </a:moveTo>
                    <a:lnTo>
                      <a:pt x="3222" y="4178"/>
                    </a:lnTo>
                    <a:lnTo>
                      <a:pt x="3224" y="4178"/>
                    </a:lnTo>
                    <a:lnTo>
                      <a:pt x="3228" y="4176"/>
                    </a:lnTo>
                    <a:lnTo>
                      <a:pt x="3232" y="4172"/>
                    </a:lnTo>
                    <a:lnTo>
                      <a:pt x="3234" y="4166"/>
                    </a:lnTo>
                    <a:lnTo>
                      <a:pt x="3232" y="4162"/>
                    </a:lnTo>
                    <a:lnTo>
                      <a:pt x="3232" y="4160"/>
                    </a:lnTo>
                    <a:lnTo>
                      <a:pt x="3230" y="4160"/>
                    </a:lnTo>
                    <a:lnTo>
                      <a:pt x="3228" y="4156"/>
                    </a:lnTo>
                    <a:lnTo>
                      <a:pt x="3226" y="4152"/>
                    </a:lnTo>
                    <a:lnTo>
                      <a:pt x="3224" y="4150"/>
                    </a:lnTo>
                    <a:lnTo>
                      <a:pt x="3222" y="4154"/>
                    </a:lnTo>
                    <a:lnTo>
                      <a:pt x="3222" y="4160"/>
                    </a:lnTo>
                    <a:lnTo>
                      <a:pt x="3222" y="4168"/>
                    </a:lnTo>
                    <a:lnTo>
                      <a:pt x="3220" y="4172"/>
                    </a:lnTo>
                    <a:lnTo>
                      <a:pt x="3218" y="4174"/>
                    </a:lnTo>
                    <a:lnTo>
                      <a:pt x="3222" y="4178"/>
                    </a:lnTo>
                    <a:close/>
                    <a:moveTo>
                      <a:pt x="3526" y="3176"/>
                    </a:moveTo>
                    <a:lnTo>
                      <a:pt x="3526" y="3176"/>
                    </a:lnTo>
                    <a:lnTo>
                      <a:pt x="3522" y="3176"/>
                    </a:lnTo>
                    <a:lnTo>
                      <a:pt x="3520" y="3174"/>
                    </a:lnTo>
                    <a:lnTo>
                      <a:pt x="3522" y="3168"/>
                    </a:lnTo>
                    <a:lnTo>
                      <a:pt x="3526" y="3162"/>
                    </a:lnTo>
                    <a:lnTo>
                      <a:pt x="3526" y="3158"/>
                    </a:lnTo>
                    <a:lnTo>
                      <a:pt x="3526" y="3154"/>
                    </a:lnTo>
                    <a:lnTo>
                      <a:pt x="3522" y="3152"/>
                    </a:lnTo>
                    <a:lnTo>
                      <a:pt x="3518" y="3152"/>
                    </a:lnTo>
                    <a:lnTo>
                      <a:pt x="3510" y="3156"/>
                    </a:lnTo>
                    <a:lnTo>
                      <a:pt x="3506" y="3156"/>
                    </a:lnTo>
                    <a:lnTo>
                      <a:pt x="3504" y="3156"/>
                    </a:lnTo>
                    <a:lnTo>
                      <a:pt x="3500" y="3154"/>
                    </a:lnTo>
                    <a:lnTo>
                      <a:pt x="3500" y="3148"/>
                    </a:lnTo>
                    <a:lnTo>
                      <a:pt x="3498" y="3146"/>
                    </a:lnTo>
                    <a:lnTo>
                      <a:pt x="3496" y="3142"/>
                    </a:lnTo>
                    <a:lnTo>
                      <a:pt x="3490" y="3140"/>
                    </a:lnTo>
                    <a:lnTo>
                      <a:pt x="3486" y="3140"/>
                    </a:lnTo>
                    <a:lnTo>
                      <a:pt x="3482" y="3140"/>
                    </a:lnTo>
                    <a:lnTo>
                      <a:pt x="3478" y="3144"/>
                    </a:lnTo>
                    <a:lnTo>
                      <a:pt x="3476" y="3148"/>
                    </a:lnTo>
                    <a:lnTo>
                      <a:pt x="3474" y="3154"/>
                    </a:lnTo>
                    <a:lnTo>
                      <a:pt x="3470" y="3154"/>
                    </a:lnTo>
                    <a:lnTo>
                      <a:pt x="3466" y="3154"/>
                    </a:lnTo>
                    <a:lnTo>
                      <a:pt x="3464" y="3160"/>
                    </a:lnTo>
                    <a:lnTo>
                      <a:pt x="3462" y="3164"/>
                    </a:lnTo>
                    <a:lnTo>
                      <a:pt x="3460" y="3164"/>
                    </a:lnTo>
                    <a:lnTo>
                      <a:pt x="3456" y="3160"/>
                    </a:lnTo>
                    <a:lnTo>
                      <a:pt x="3454" y="3158"/>
                    </a:lnTo>
                    <a:lnTo>
                      <a:pt x="3452" y="3164"/>
                    </a:lnTo>
                    <a:lnTo>
                      <a:pt x="3452" y="3168"/>
                    </a:lnTo>
                    <a:lnTo>
                      <a:pt x="3448" y="3170"/>
                    </a:lnTo>
                    <a:lnTo>
                      <a:pt x="3444" y="3168"/>
                    </a:lnTo>
                    <a:lnTo>
                      <a:pt x="3440" y="3168"/>
                    </a:lnTo>
                    <a:lnTo>
                      <a:pt x="3442" y="3174"/>
                    </a:lnTo>
                    <a:lnTo>
                      <a:pt x="3444" y="3182"/>
                    </a:lnTo>
                    <a:lnTo>
                      <a:pt x="3444" y="3186"/>
                    </a:lnTo>
                    <a:lnTo>
                      <a:pt x="3444" y="3190"/>
                    </a:lnTo>
                    <a:lnTo>
                      <a:pt x="3446" y="3196"/>
                    </a:lnTo>
                    <a:lnTo>
                      <a:pt x="3448" y="3200"/>
                    </a:lnTo>
                    <a:lnTo>
                      <a:pt x="3450" y="3204"/>
                    </a:lnTo>
                    <a:lnTo>
                      <a:pt x="3450" y="3210"/>
                    </a:lnTo>
                    <a:lnTo>
                      <a:pt x="3456" y="3204"/>
                    </a:lnTo>
                    <a:lnTo>
                      <a:pt x="3460" y="3202"/>
                    </a:lnTo>
                    <a:lnTo>
                      <a:pt x="3464" y="3200"/>
                    </a:lnTo>
                    <a:lnTo>
                      <a:pt x="3464" y="3202"/>
                    </a:lnTo>
                    <a:lnTo>
                      <a:pt x="3464" y="3204"/>
                    </a:lnTo>
                    <a:lnTo>
                      <a:pt x="3466" y="3208"/>
                    </a:lnTo>
                    <a:lnTo>
                      <a:pt x="3468" y="3208"/>
                    </a:lnTo>
                    <a:lnTo>
                      <a:pt x="3472" y="3206"/>
                    </a:lnTo>
                    <a:lnTo>
                      <a:pt x="3474" y="3204"/>
                    </a:lnTo>
                    <a:lnTo>
                      <a:pt x="3474" y="3200"/>
                    </a:lnTo>
                    <a:lnTo>
                      <a:pt x="3472" y="3198"/>
                    </a:lnTo>
                    <a:lnTo>
                      <a:pt x="3468" y="3194"/>
                    </a:lnTo>
                    <a:lnTo>
                      <a:pt x="3466" y="3192"/>
                    </a:lnTo>
                    <a:lnTo>
                      <a:pt x="3464" y="3188"/>
                    </a:lnTo>
                    <a:lnTo>
                      <a:pt x="3466" y="3182"/>
                    </a:lnTo>
                    <a:lnTo>
                      <a:pt x="3466" y="3180"/>
                    </a:lnTo>
                    <a:lnTo>
                      <a:pt x="3468" y="3180"/>
                    </a:lnTo>
                    <a:lnTo>
                      <a:pt x="3470" y="3182"/>
                    </a:lnTo>
                    <a:lnTo>
                      <a:pt x="3474" y="3186"/>
                    </a:lnTo>
                    <a:lnTo>
                      <a:pt x="3480" y="3196"/>
                    </a:lnTo>
                    <a:lnTo>
                      <a:pt x="3482" y="3208"/>
                    </a:lnTo>
                    <a:lnTo>
                      <a:pt x="3480" y="3218"/>
                    </a:lnTo>
                    <a:lnTo>
                      <a:pt x="3474" y="3228"/>
                    </a:lnTo>
                    <a:lnTo>
                      <a:pt x="3468" y="3236"/>
                    </a:lnTo>
                    <a:lnTo>
                      <a:pt x="3466" y="3242"/>
                    </a:lnTo>
                    <a:lnTo>
                      <a:pt x="3470" y="3258"/>
                    </a:lnTo>
                    <a:lnTo>
                      <a:pt x="3470" y="3266"/>
                    </a:lnTo>
                    <a:lnTo>
                      <a:pt x="3468" y="3270"/>
                    </a:lnTo>
                    <a:lnTo>
                      <a:pt x="3466" y="3274"/>
                    </a:lnTo>
                    <a:lnTo>
                      <a:pt x="3466" y="3276"/>
                    </a:lnTo>
                    <a:lnTo>
                      <a:pt x="3476" y="3280"/>
                    </a:lnTo>
                    <a:lnTo>
                      <a:pt x="3482" y="3282"/>
                    </a:lnTo>
                    <a:lnTo>
                      <a:pt x="3486" y="3286"/>
                    </a:lnTo>
                    <a:lnTo>
                      <a:pt x="3486" y="3290"/>
                    </a:lnTo>
                    <a:lnTo>
                      <a:pt x="3486" y="3292"/>
                    </a:lnTo>
                    <a:lnTo>
                      <a:pt x="3488" y="3292"/>
                    </a:lnTo>
                    <a:lnTo>
                      <a:pt x="3496" y="3288"/>
                    </a:lnTo>
                    <a:lnTo>
                      <a:pt x="3500" y="3284"/>
                    </a:lnTo>
                    <a:lnTo>
                      <a:pt x="3502" y="3280"/>
                    </a:lnTo>
                    <a:lnTo>
                      <a:pt x="3502" y="3278"/>
                    </a:lnTo>
                    <a:lnTo>
                      <a:pt x="3502" y="3276"/>
                    </a:lnTo>
                    <a:lnTo>
                      <a:pt x="3500" y="3272"/>
                    </a:lnTo>
                    <a:lnTo>
                      <a:pt x="3502" y="3270"/>
                    </a:lnTo>
                    <a:lnTo>
                      <a:pt x="3506" y="3268"/>
                    </a:lnTo>
                    <a:lnTo>
                      <a:pt x="3508" y="3270"/>
                    </a:lnTo>
                    <a:lnTo>
                      <a:pt x="3510" y="3274"/>
                    </a:lnTo>
                    <a:lnTo>
                      <a:pt x="3514" y="3272"/>
                    </a:lnTo>
                    <a:lnTo>
                      <a:pt x="3516" y="3268"/>
                    </a:lnTo>
                    <a:lnTo>
                      <a:pt x="3518" y="3260"/>
                    </a:lnTo>
                    <a:lnTo>
                      <a:pt x="3522" y="3236"/>
                    </a:lnTo>
                    <a:lnTo>
                      <a:pt x="3528" y="3212"/>
                    </a:lnTo>
                    <a:lnTo>
                      <a:pt x="3532" y="3202"/>
                    </a:lnTo>
                    <a:lnTo>
                      <a:pt x="3534" y="3200"/>
                    </a:lnTo>
                    <a:lnTo>
                      <a:pt x="3538" y="3198"/>
                    </a:lnTo>
                    <a:lnTo>
                      <a:pt x="3540" y="3196"/>
                    </a:lnTo>
                    <a:lnTo>
                      <a:pt x="3542" y="3194"/>
                    </a:lnTo>
                    <a:lnTo>
                      <a:pt x="3540" y="3186"/>
                    </a:lnTo>
                    <a:lnTo>
                      <a:pt x="3534" y="3180"/>
                    </a:lnTo>
                    <a:lnTo>
                      <a:pt x="3530" y="3178"/>
                    </a:lnTo>
                    <a:lnTo>
                      <a:pt x="3526" y="3176"/>
                    </a:lnTo>
                    <a:close/>
                    <a:moveTo>
                      <a:pt x="3432" y="3438"/>
                    </a:moveTo>
                    <a:lnTo>
                      <a:pt x="3432" y="3438"/>
                    </a:lnTo>
                    <a:lnTo>
                      <a:pt x="3432" y="3442"/>
                    </a:lnTo>
                    <a:lnTo>
                      <a:pt x="3434" y="3442"/>
                    </a:lnTo>
                    <a:lnTo>
                      <a:pt x="3440" y="3436"/>
                    </a:lnTo>
                    <a:lnTo>
                      <a:pt x="3446" y="3428"/>
                    </a:lnTo>
                    <a:lnTo>
                      <a:pt x="3448" y="3424"/>
                    </a:lnTo>
                    <a:lnTo>
                      <a:pt x="3448" y="3422"/>
                    </a:lnTo>
                    <a:lnTo>
                      <a:pt x="3444" y="3422"/>
                    </a:lnTo>
                    <a:lnTo>
                      <a:pt x="3438" y="3424"/>
                    </a:lnTo>
                    <a:lnTo>
                      <a:pt x="3434" y="3430"/>
                    </a:lnTo>
                    <a:lnTo>
                      <a:pt x="3432" y="3434"/>
                    </a:lnTo>
                    <a:lnTo>
                      <a:pt x="3432" y="3438"/>
                    </a:lnTo>
                    <a:close/>
                    <a:moveTo>
                      <a:pt x="3434" y="3100"/>
                    </a:moveTo>
                    <a:lnTo>
                      <a:pt x="3434" y="3100"/>
                    </a:lnTo>
                    <a:lnTo>
                      <a:pt x="3432" y="3102"/>
                    </a:lnTo>
                    <a:lnTo>
                      <a:pt x="3430" y="3106"/>
                    </a:lnTo>
                    <a:lnTo>
                      <a:pt x="3430" y="3110"/>
                    </a:lnTo>
                    <a:lnTo>
                      <a:pt x="3428" y="3116"/>
                    </a:lnTo>
                    <a:lnTo>
                      <a:pt x="3426" y="3126"/>
                    </a:lnTo>
                    <a:lnTo>
                      <a:pt x="3426" y="3130"/>
                    </a:lnTo>
                    <a:lnTo>
                      <a:pt x="3428" y="3128"/>
                    </a:lnTo>
                    <a:lnTo>
                      <a:pt x="3430" y="3124"/>
                    </a:lnTo>
                    <a:lnTo>
                      <a:pt x="3432" y="3120"/>
                    </a:lnTo>
                    <a:lnTo>
                      <a:pt x="3434" y="3114"/>
                    </a:lnTo>
                    <a:lnTo>
                      <a:pt x="3436" y="3110"/>
                    </a:lnTo>
                    <a:lnTo>
                      <a:pt x="3438" y="3104"/>
                    </a:lnTo>
                    <a:lnTo>
                      <a:pt x="3438" y="3100"/>
                    </a:lnTo>
                    <a:lnTo>
                      <a:pt x="3436" y="3100"/>
                    </a:lnTo>
                    <a:lnTo>
                      <a:pt x="3434" y="3100"/>
                    </a:lnTo>
                    <a:close/>
                    <a:moveTo>
                      <a:pt x="4106" y="2564"/>
                    </a:moveTo>
                    <a:lnTo>
                      <a:pt x="4106" y="2564"/>
                    </a:lnTo>
                    <a:lnTo>
                      <a:pt x="4098" y="2576"/>
                    </a:lnTo>
                    <a:lnTo>
                      <a:pt x="4088" y="2586"/>
                    </a:lnTo>
                    <a:lnTo>
                      <a:pt x="4084" y="2594"/>
                    </a:lnTo>
                    <a:lnTo>
                      <a:pt x="4082" y="2598"/>
                    </a:lnTo>
                    <a:lnTo>
                      <a:pt x="4084" y="2604"/>
                    </a:lnTo>
                    <a:lnTo>
                      <a:pt x="4086" y="2604"/>
                    </a:lnTo>
                    <a:lnTo>
                      <a:pt x="4088" y="2602"/>
                    </a:lnTo>
                    <a:lnTo>
                      <a:pt x="4094" y="2592"/>
                    </a:lnTo>
                    <a:lnTo>
                      <a:pt x="4098" y="2586"/>
                    </a:lnTo>
                    <a:lnTo>
                      <a:pt x="4104" y="2580"/>
                    </a:lnTo>
                    <a:lnTo>
                      <a:pt x="4112" y="2574"/>
                    </a:lnTo>
                    <a:lnTo>
                      <a:pt x="4122" y="2570"/>
                    </a:lnTo>
                    <a:lnTo>
                      <a:pt x="4126" y="2568"/>
                    </a:lnTo>
                    <a:lnTo>
                      <a:pt x="4126" y="2566"/>
                    </a:lnTo>
                    <a:lnTo>
                      <a:pt x="4120" y="2562"/>
                    </a:lnTo>
                    <a:lnTo>
                      <a:pt x="4112" y="2562"/>
                    </a:lnTo>
                    <a:lnTo>
                      <a:pt x="4108" y="2562"/>
                    </a:lnTo>
                    <a:lnTo>
                      <a:pt x="4106" y="2564"/>
                    </a:lnTo>
                    <a:close/>
                    <a:moveTo>
                      <a:pt x="3472" y="4884"/>
                    </a:moveTo>
                    <a:lnTo>
                      <a:pt x="3472" y="4884"/>
                    </a:lnTo>
                    <a:lnTo>
                      <a:pt x="3474" y="4884"/>
                    </a:lnTo>
                    <a:lnTo>
                      <a:pt x="3476" y="4884"/>
                    </a:lnTo>
                    <a:lnTo>
                      <a:pt x="3484" y="4882"/>
                    </a:lnTo>
                    <a:lnTo>
                      <a:pt x="3488" y="4880"/>
                    </a:lnTo>
                    <a:lnTo>
                      <a:pt x="3490" y="4878"/>
                    </a:lnTo>
                    <a:lnTo>
                      <a:pt x="3488" y="4878"/>
                    </a:lnTo>
                    <a:lnTo>
                      <a:pt x="3478" y="4878"/>
                    </a:lnTo>
                    <a:lnTo>
                      <a:pt x="3472" y="4880"/>
                    </a:lnTo>
                    <a:lnTo>
                      <a:pt x="3472" y="4882"/>
                    </a:lnTo>
                    <a:lnTo>
                      <a:pt x="3472" y="4884"/>
                    </a:lnTo>
                    <a:close/>
                    <a:moveTo>
                      <a:pt x="3468" y="3214"/>
                    </a:moveTo>
                    <a:lnTo>
                      <a:pt x="3468" y="3214"/>
                    </a:lnTo>
                    <a:lnTo>
                      <a:pt x="3468" y="3212"/>
                    </a:lnTo>
                    <a:lnTo>
                      <a:pt x="3466" y="3212"/>
                    </a:lnTo>
                    <a:lnTo>
                      <a:pt x="3462" y="3212"/>
                    </a:lnTo>
                    <a:lnTo>
                      <a:pt x="3460" y="3218"/>
                    </a:lnTo>
                    <a:lnTo>
                      <a:pt x="3460" y="3224"/>
                    </a:lnTo>
                    <a:lnTo>
                      <a:pt x="3460" y="3226"/>
                    </a:lnTo>
                    <a:lnTo>
                      <a:pt x="3462" y="3226"/>
                    </a:lnTo>
                    <a:lnTo>
                      <a:pt x="3464" y="3224"/>
                    </a:lnTo>
                    <a:lnTo>
                      <a:pt x="3468" y="3220"/>
                    </a:lnTo>
                    <a:lnTo>
                      <a:pt x="3468" y="3214"/>
                    </a:lnTo>
                    <a:close/>
                    <a:moveTo>
                      <a:pt x="3482" y="3322"/>
                    </a:moveTo>
                    <a:lnTo>
                      <a:pt x="3482" y="3322"/>
                    </a:lnTo>
                    <a:lnTo>
                      <a:pt x="3478" y="3322"/>
                    </a:lnTo>
                    <a:lnTo>
                      <a:pt x="3476" y="3326"/>
                    </a:lnTo>
                    <a:lnTo>
                      <a:pt x="3478" y="3330"/>
                    </a:lnTo>
                    <a:lnTo>
                      <a:pt x="3482" y="3332"/>
                    </a:lnTo>
                    <a:lnTo>
                      <a:pt x="3486" y="3332"/>
                    </a:lnTo>
                    <a:lnTo>
                      <a:pt x="3486" y="3328"/>
                    </a:lnTo>
                    <a:lnTo>
                      <a:pt x="3484" y="3324"/>
                    </a:lnTo>
                    <a:lnTo>
                      <a:pt x="3482" y="3322"/>
                    </a:lnTo>
                    <a:close/>
                    <a:moveTo>
                      <a:pt x="3652" y="3124"/>
                    </a:moveTo>
                    <a:lnTo>
                      <a:pt x="3652" y="3124"/>
                    </a:lnTo>
                    <a:lnTo>
                      <a:pt x="3654" y="3126"/>
                    </a:lnTo>
                    <a:lnTo>
                      <a:pt x="3656" y="3124"/>
                    </a:lnTo>
                    <a:lnTo>
                      <a:pt x="3658" y="3118"/>
                    </a:lnTo>
                    <a:lnTo>
                      <a:pt x="3662" y="3112"/>
                    </a:lnTo>
                    <a:lnTo>
                      <a:pt x="3662" y="3106"/>
                    </a:lnTo>
                    <a:lnTo>
                      <a:pt x="3662" y="3104"/>
                    </a:lnTo>
                    <a:lnTo>
                      <a:pt x="3660" y="3104"/>
                    </a:lnTo>
                    <a:lnTo>
                      <a:pt x="3656" y="3110"/>
                    </a:lnTo>
                    <a:lnTo>
                      <a:pt x="3652" y="3116"/>
                    </a:lnTo>
                    <a:lnTo>
                      <a:pt x="3652" y="3120"/>
                    </a:lnTo>
                    <a:lnTo>
                      <a:pt x="3652" y="3124"/>
                    </a:lnTo>
                    <a:close/>
                    <a:moveTo>
                      <a:pt x="3482" y="4890"/>
                    </a:moveTo>
                    <a:lnTo>
                      <a:pt x="3482" y="4890"/>
                    </a:lnTo>
                    <a:lnTo>
                      <a:pt x="3486" y="4896"/>
                    </a:lnTo>
                    <a:lnTo>
                      <a:pt x="3492" y="4904"/>
                    </a:lnTo>
                    <a:lnTo>
                      <a:pt x="3494" y="4904"/>
                    </a:lnTo>
                    <a:lnTo>
                      <a:pt x="3498" y="4898"/>
                    </a:lnTo>
                    <a:lnTo>
                      <a:pt x="3498" y="4890"/>
                    </a:lnTo>
                    <a:lnTo>
                      <a:pt x="3498" y="4888"/>
                    </a:lnTo>
                    <a:lnTo>
                      <a:pt x="3496" y="4886"/>
                    </a:lnTo>
                    <a:lnTo>
                      <a:pt x="3492" y="4884"/>
                    </a:lnTo>
                    <a:lnTo>
                      <a:pt x="3486" y="4884"/>
                    </a:lnTo>
                    <a:lnTo>
                      <a:pt x="3482" y="4886"/>
                    </a:lnTo>
                    <a:lnTo>
                      <a:pt x="3482" y="4888"/>
                    </a:lnTo>
                    <a:lnTo>
                      <a:pt x="3482" y="4890"/>
                    </a:lnTo>
                    <a:close/>
                    <a:moveTo>
                      <a:pt x="3640" y="3122"/>
                    </a:moveTo>
                    <a:lnTo>
                      <a:pt x="3640" y="3122"/>
                    </a:lnTo>
                    <a:lnTo>
                      <a:pt x="3634" y="3120"/>
                    </a:lnTo>
                    <a:lnTo>
                      <a:pt x="3628" y="3116"/>
                    </a:lnTo>
                    <a:lnTo>
                      <a:pt x="3620" y="3116"/>
                    </a:lnTo>
                    <a:lnTo>
                      <a:pt x="3612" y="3120"/>
                    </a:lnTo>
                    <a:lnTo>
                      <a:pt x="3608" y="3122"/>
                    </a:lnTo>
                    <a:lnTo>
                      <a:pt x="3604" y="3126"/>
                    </a:lnTo>
                    <a:lnTo>
                      <a:pt x="3602" y="3132"/>
                    </a:lnTo>
                    <a:lnTo>
                      <a:pt x="3600" y="3136"/>
                    </a:lnTo>
                    <a:lnTo>
                      <a:pt x="3598" y="3138"/>
                    </a:lnTo>
                    <a:lnTo>
                      <a:pt x="3596" y="3136"/>
                    </a:lnTo>
                    <a:lnTo>
                      <a:pt x="3592" y="3136"/>
                    </a:lnTo>
                    <a:lnTo>
                      <a:pt x="3590" y="3136"/>
                    </a:lnTo>
                    <a:lnTo>
                      <a:pt x="3586" y="3138"/>
                    </a:lnTo>
                    <a:lnTo>
                      <a:pt x="3582" y="3140"/>
                    </a:lnTo>
                    <a:lnTo>
                      <a:pt x="3580" y="3136"/>
                    </a:lnTo>
                    <a:lnTo>
                      <a:pt x="3580" y="3130"/>
                    </a:lnTo>
                    <a:lnTo>
                      <a:pt x="3578" y="3128"/>
                    </a:lnTo>
                    <a:lnTo>
                      <a:pt x="3576" y="3128"/>
                    </a:lnTo>
                    <a:lnTo>
                      <a:pt x="3574" y="3132"/>
                    </a:lnTo>
                    <a:lnTo>
                      <a:pt x="3568" y="3144"/>
                    </a:lnTo>
                    <a:lnTo>
                      <a:pt x="3564" y="3150"/>
                    </a:lnTo>
                    <a:lnTo>
                      <a:pt x="3560" y="3156"/>
                    </a:lnTo>
                    <a:lnTo>
                      <a:pt x="3550" y="3164"/>
                    </a:lnTo>
                    <a:lnTo>
                      <a:pt x="3544" y="3168"/>
                    </a:lnTo>
                    <a:lnTo>
                      <a:pt x="3548" y="3168"/>
                    </a:lnTo>
                    <a:lnTo>
                      <a:pt x="3554" y="3168"/>
                    </a:lnTo>
                    <a:lnTo>
                      <a:pt x="3556" y="3170"/>
                    </a:lnTo>
                    <a:lnTo>
                      <a:pt x="3558" y="3172"/>
                    </a:lnTo>
                    <a:lnTo>
                      <a:pt x="3558" y="3174"/>
                    </a:lnTo>
                    <a:lnTo>
                      <a:pt x="3558" y="3182"/>
                    </a:lnTo>
                    <a:lnTo>
                      <a:pt x="3558" y="3186"/>
                    </a:lnTo>
                    <a:lnTo>
                      <a:pt x="3562" y="3190"/>
                    </a:lnTo>
                    <a:lnTo>
                      <a:pt x="3564" y="3192"/>
                    </a:lnTo>
                    <a:lnTo>
                      <a:pt x="3564" y="3196"/>
                    </a:lnTo>
                    <a:lnTo>
                      <a:pt x="3564" y="3198"/>
                    </a:lnTo>
                    <a:lnTo>
                      <a:pt x="3562" y="3200"/>
                    </a:lnTo>
                    <a:lnTo>
                      <a:pt x="3564" y="3200"/>
                    </a:lnTo>
                    <a:lnTo>
                      <a:pt x="3574" y="3202"/>
                    </a:lnTo>
                    <a:lnTo>
                      <a:pt x="3578" y="3202"/>
                    </a:lnTo>
                    <a:lnTo>
                      <a:pt x="3580" y="3198"/>
                    </a:lnTo>
                    <a:lnTo>
                      <a:pt x="3584" y="3186"/>
                    </a:lnTo>
                    <a:lnTo>
                      <a:pt x="3588" y="3178"/>
                    </a:lnTo>
                    <a:lnTo>
                      <a:pt x="3590" y="3172"/>
                    </a:lnTo>
                    <a:lnTo>
                      <a:pt x="3594" y="3166"/>
                    </a:lnTo>
                    <a:lnTo>
                      <a:pt x="3602" y="3164"/>
                    </a:lnTo>
                    <a:lnTo>
                      <a:pt x="3608" y="3162"/>
                    </a:lnTo>
                    <a:lnTo>
                      <a:pt x="3614" y="3164"/>
                    </a:lnTo>
                    <a:lnTo>
                      <a:pt x="3620" y="3170"/>
                    </a:lnTo>
                    <a:lnTo>
                      <a:pt x="3624" y="3172"/>
                    </a:lnTo>
                    <a:lnTo>
                      <a:pt x="3626" y="3172"/>
                    </a:lnTo>
                    <a:lnTo>
                      <a:pt x="3628" y="3170"/>
                    </a:lnTo>
                    <a:lnTo>
                      <a:pt x="3630" y="3166"/>
                    </a:lnTo>
                    <a:lnTo>
                      <a:pt x="3632" y="3160"/>
                    </a:lnTo>
                    <a:lnTo>
                      <a:pt x="3636" y="3156"/>
                    </a:lnTo>
                    <a:lnTo>
                      <a:pt x="3642" y="3150"/>
                    </a:lnTo>
                    <a:lnTo>
                      <a:pt x="3646" y="3148"/>
                    </a:lnTo>
                    <a:lnTo>
                      <a:pt x="3648" y="3144"/>
                    </a:lnTo>
                    <a:lnTo>
                      <a:pt x="3646" y="3140"/>
                    </a:lnTo>
                    <a:lnTo>
                      <a:pt x="3644" y="3132"/>
                    </a:lnTo>
                    <a:lnTo>
                      <a:pt x="3644" y="3128"/>
                    </a:lnTo>
                    <a:lnTo>
                      <a:pt x="3644" y="3126"/>
                    </a:lnTo>
                    <a:lnTo>
                      <a:pt x="3640" y="3122"/>
                    </a:lnTo>
                    <a:close/>
                    <a:moveTo>
                      <a:pt x="3450" y="4936"/>
                    </a:moveTo>
                    <a:lnTo>
                      <a:pt x="3450" y="4936"/>
                    </a:lnTo>
                    <a:lnTo>
                      <a:pt x="3456" y="4938"/>
                    </a:lnTo>
                    <a:lnTo>
                      <a:pt x="3462" y="4940"/>
                    </a:lnTo>
                    <a:lnTo>
                      <a:pt x="3468" y="4940"/>
                    </a:lnTo>
                    <a:lnTo>
                      <a:pt x="3470" y="4938"/>
                    </a:lnTo>
                    <a:lnTo>
                      <a:pt x="3472" y="4934"/>
                    </a:lnTo>
                    <a:lnTo>
                      <a:pt x="3474" y="4926"/>
                    </a:lnTo>
                    <a:lnTo>
                      <a:pt x="3472" y="4922"/>
                    </a:lnTo>
                    <a:lnTo>
                      <a:pt x="3466" y="4922"/>
                    </a:lnTo>
                    <a:lnTo>
                      <a:pt x="3458" y="4924"/>
                    </a:lnTo>
                    <a:lnTo>
                      <a:pt x="3448" y="4930"/>
                    </a:lnTo>
                    <a:lnTo>
                      <a:pt x="3448" y="4932"/>
                    </a:lnTo>
                    <a:lnTo>
                      <a:pt x="3450" y="4936"/>
                    </a:lnTo>
                    <a:close/>
                    <a:moveTo>
                      <a:pt x="3012" y="5270"/>
                    </a:moveTo>
                    <a:lnTo>
                      <a:pt x="3012" y="5270"/>
                    </a:lnTo>
                    <a:lnTo>
                      <a:pt x="3008" y="5266"/>
                    </a:lnTo>
                    <a:lnTo>
                      <a:pt x="3006" y="5264"/>
                    </a:lnTo>
                    <a:lnTo>
                      <a:pt x="3008" y="5262"/>
                    </a:lnTo>
                    <a:lnTo>
                      <a:pt x="3012" y="5264"/>
                    </a:lnTo>
                    <a:lnTo>
                      <a:pt x="3020" y="5266"/>
                    </a:lnTo>
                    <a:lnTo>
                      <a:pt x="3022" y="5266"/>
                    </a:lnTo>
                    <a:lnTo>
                      <a:pt x="3022" y="5264"/>
                    </a:lnTo>
                    <a:lnTo>
                      <a:pt x="3022" y="5258"/>
                    </a:lnTo>
                    <a:lnTo>
                      <a:pt x="3020" y="5250"/>
                    </a:lnTo>
                    <a:lnTo>
                      <a:pt x="3014" y="5244"/>
                    </a:lnTo>
                    <a:lnTo>
                      <a:pt x="3010" y="5242"/>
                    </a:lnTo>
                    <a:lnTo>
                      <a:pt x="3008" y="5244"/>
                    </a:lnTo>
                    <a:lnTo>
                      <a:pt x="3006" y="5246"/>
                    </a:lnTo>
                    <a:lnTo>
                      <a:pt x="3004" y="5246"/>
                    </a:lnTo>
                    <a:lnTo>
                      <a:pt x="3000" y="5242"/>
                    </a:lnTo>
                    <a:lnTo>
                      <a:pt x="2998" y="5240"/>
                    </a:lnTo>
                    <a:lnTo>
                      <a:pt x="2994" y="5240"/>
                    </a:lnTo>
                    <a:lnTo>
                      <a:pt x="2992" y="5242"/>
                    </a:lnTo>
                    <a:lnTo>
                      <a:pt x="2988" y="5244"/>
                    </a:lnTo>
                    <a:lnTo>
                      <a:pt x="2986" y="5244"/>
                    </a:lnTo>
                    <a:lnTo>
                      <a:pt x="2982" y="5240"/>
                    </a:lnTo>
                    <a:lnTo>
                      <a:pt x="2978" y="5236"/>
                    </a:lnTo>
                    <a:lnTo>
                      <a:pt x="2974" y="5234"/>
                    </a:lnTo>
                    <a:lnTo>
                      <a:pt x="2970" y="5234"/>
                    </a:lnTo>
                    <a:lnTo>
                      <a:pt x="2966" y="5236"/>
                    </a:lnTo>
                    <a:lnTo>
                      <a:pt x="2964" y="5238"/>
                    </a:lnTo>
                    <a:lnTo>
                      <a:pt x="2964" y="5240"/>
                    </a:lnTo>
                    <a:lnTo>
                      <a:pt x="2966" y="5244"/>
                    </a:lnTo>
                    <a:lnTo>
                      <a:pt x="2970" y="5250"/>
                    </a:lnTo>
                    <a:lnTo>
                      <a:pt x="2974" y="5252"/>
                    </a:lnTo>
                    <a:lnTo>
                      <a:pt x="2978" y="5252"/>
                    </a:lnTo>
                    <a:lnTo>
                      <a:pt x="2984" y="5256"/>
                    </a:lnTo>
                    <a:lnTo>
                      <a:pt x="2986" y="5260"/>
                    </a:lnTo>
                    <a:lnTo>
                      <a:pt x="2984" y="5260"/>
                    </a:lnTo>
                    <a:lnTo>
                      <a:pt x="2982" y="5260"/>
                    </a:lnTo>
                    <a:lnTo>
                      <a:pt x="2976" y="5262"/>
                    </a:lnTo>
                    <a:lnTo>
                      <a:pt x="2972" y="5264"/>
                    </a:lnTo>
                    <a:lnTo>
                      <a:pt x="2970" y="5264"/>
                    </a:lnTo>
                    <a:lnTo>
                      <a:pt x="2966" y="5260"/>
                    </a:lnTo>
                    <a:lnTo>
                      <a:pt x="2960" y="5252"/>
                    </a:lnTo>
                    <a:lnTo>
                      <a:pt x="2956" y="5252"/>
                    </a:lnTo>
                    <a:lnTo>
                      <a:pt x="2954" y="5252"/>
                    </a:lnTo>
                    <a:lnTo>
                      <a:pt x="2948" y="5250"/>
                    </a:lnTo>
                    <a:lnTo>
                      <a:pt x="2944" y="5248"/>
                    </a:lnTo>
                    <a:lnTo>
                      <a:pt x="2940" y="5246"/>
                    </a:lnTo>
                    <a:lnTo>
                      <a:pt x="2938" y="5248"/>
                    </a:lnTo>
                    <a:lnTo>
                      <a:pt x="2936" y="5250"/>
                    </a:lnTo>
                    <a:lnTo>
                      <a:pt x="2932" y="5254"/>
                    </a:lnTo>
                    <a:lnTo>
                      <a:pt x="2928" y="5256"/>
                    </a:lnTo>
                    <a:lnTo>
                      <a:pt x="2926" y="5258"/>
                    </a:lnTo>
                    <a:lnTo>
                      <a:pt x="2926" y="5266"/>
                    </a:lnTo>
                    <a:lnTo>
                      <a:pt x="2926" y="5270"/>
                    </a:lnTo>
                    <a:lnTo>
                      <a:pt x="2926" y="5276"/>
                    </a:lnTo>
                    <a:lnTo>
                      <a:pt x="2926" y="5278"/>
                    </a:lnTo>
                    <a:lnTo>
                      <a:pt x="2928" y="5280"/>
                    </a:lnTo>
                    <a:lnTo>
                      <a:pt x="2938" y="5282"/>
                    </a:lnTo>
                    <a:lnTo>
                      <a:pt x="2948" y="5282"/>
                    </a:lnTo>
                    <a:lnTo>
                      <a:pt x="2960" y="5278"/>
                    </a:lnTo>
                    <a:lnTo>
                      <a:pt x="2970" y="5274"/>
                    </a:lnTo>
                    <a:lnTo>
                      <a:pt x="2978" y="5272"/>
                    </a:lnTo>
                    <a:lnTo>
                      <a:pt x="2984" y="5272"/>
                    </a:lnTo>
                    <a:lnTo>
                      <a:pt x="2986" y="5268"/>
                    </a:lnTo>
                    <a:lnTo>
                      <a:pt x="2988" y="5268"/>
                    </a:lnTo>
                    <a:lnTo>
                      <a:pt x="2990" y="5270"/>
                    </a:lnTo>
                    <a:lnTo>
                      <a:pt x="2992" y="5272"/>
                    </a:lnTo>
                    <a:lnTo>
                      <a:pt x="2994" y="5270"/>
                    </a:lnTo>
                    <a:lnTo>
                      <a:pt x="2998" y="5270"/>
                    </a:lnTo>
                    <a:lnTo>
                      <a:pt x="3004" y="5270"/>
                    </a:lnTo>
                    <a:lnTo>
                      <a:pt x="3014" y="5272"/>
                    </a:lnTo>
                    <a:lnTo>
                      <a:pt x="3016" y="5272"/>
                    </a:lnTo>
                    <a:lnTo>
                      <a:pt x="3012" y="5270"/>
                    </a:lnTo>
                    <a:close/>
                    <a:moveTo>
                      <a:pt x="3240" y="4810"/>
                    </a:moveTo>
                    <a:lnTo>
                      <a:pt x="3240" y="4810"/>
                    </a:lnTo>
                    <a:lnTo>
                      <a:pt x="3258" y="4782"/>
                    </a:lnTo>
                    <a:lnTo>
                      <a:pt x="3262" y="4776"/>
                    </a:lnTo>
                    <a:lnTo>
                      <a:pt x="3264" y="4770"/>
                    </a:lnTo>
                    <a:lnTo>
                      <a:pt x="3264" y="4764"/>
                    </a:lnTo>
                    <a:lnTo>
                      <a:pt x="3262" y="4760"/>
                    </a:lnTo>
                    <a:lnTo>
                      <a:pt x="3258" y="4756"/>
                    </a:lnTo>
                    <a:lnTo>
                      <a:pt x="3254" y="4756"/>
                    </a:lnTo>
                    <a:lnTo>
                      <a:pt x="3250" y="4758"/>
                    </a:lnTo>
                    <a:lnTo>
                      <a:pt x="3246" y="4764"/>
                    </a:lnTo>
                    <a:lnTo>
                      <a:pt x="3236" y="4776"/>
                    </a:lnTo>
                    <a:lnTo>
                      <a:pt x="3228" y="4792"/>
                    </a:lnTo>
                    <a:lnTo>
                      <a:pt x="3222" y="4796"/>
                    </a:lnTo>
                    <a:lnTo>
                      <a:pt x="3216" y="4798"/>
                    </a:lnTo>
                    <a:lnTo>
                      <a:pt x="3208" y="4798"/>
                    </a:lnTo>
                    <a:lnTo>
                      <a:pt x="3198" y="4798"/>
                    </a:lnTo>
                    <a:lnTo>
                      <a:pt x="3182" y="4794"/>
                    </a:lnTo>
                    <a:lnTo>
                      <a:pt x="3176" y="4794"/>
                    </a:lnTo>
                    <a:lnTo>
                      <a:pt x="3174" y="4796"/>
                    </a:lnTo>
                    <a:lnTo>
                      <a:pt x="3170" y="4798"/>
                    </a:lnTo>
                    <a:lnTo>
                      <a:pt x="3168" y="4798"/>
                    </a:lnTo>
                    <a:lnTo>
                      <a:pt x="3158" y="4794"/>
                    </a:lnTo>
                    <a:lnTo>
                      <a:pt x="3146" y="4792"/>
                    </a:lnTo>
                    <a:lnTo>
                      <a:pt x="3138" y="4790"/>
                    </a:lnTo>
                    <a:lnTo>
                      <a:pt x="3130" y="4790"/>
                    </a:lnTo>
                    <a:lnTo>
                      <a:pt x="3122" y="4790"/>
                    </a:lnTo>
                    <a:lnTo>
                      <a:pt x="3118" y="4788"/>
                    </a:lnTo>
                    <a:lnTo>
                      <a:pt x="3116" y="4786"/>
                    </a:lnTo>
                    <a:lnTo>
                      <a:pt x="3114" y="4784"/>
                    </a:lnTo>
                    <a:lnTo>
                      <a:pt x="3114" y="4780"/>
                    </a:lnTo>
                    <a:lnTo>
                      <a:pt x="3114" y="4778"/>
                    </a:lnTo>
                    <a:lnTo>
                      <a:pt x="3112" y="4778"/>
                    </a:lnTo>
                    <a:lnTo>
                      <a:pt x="3104" y="4778"/>
                    </a:lnTo>
                    <a:lnTo>
                      <a:pt x="3098" y="4776"/>
                    </a:lnTo>
                    <a:lnTo>
                      <a:pt x="3092" y="4776"/>
                    </a:lnTo>
                    <a:lnTo>
                      <a:pt x="3090" y="4778"/>
                    </a:lnTo>
                    <a:lnTo>
                      <a:pt x="3088" y="4780"/>
                    </a:lnTo>
                    <a:lnTo>
                      <a:pt x="3084" y="4788"/>
                    </a:lnTo>
                    <a:lnTo>
                      <a:pt x="3080" y="4796"/>
                    </a:lnTo>
                    <a:lnTo>
                      <a:pt x="3078" y="4800"/>
                    </a:lnTo>
                    <a:lnTo>
                      <a:pt x="3074" y="4800"/>
                    </a:lnTo>
                    <a:lnTo>
                      <a:pt x="3072" y="4800"/>
                    </a:lnTo>
                    <a:lnTo>
                      <a:pt x="3068" y="4796"/>
                    </a:lnTo>
                    <a:lnTo>
                      <a:pt x="3066" y="4792"/>
                    </a:lnTo>
                    <a:lnTo>
                      <a:pt x="3064" y="4792"/>
                    </a:lnTo>
                    <a:lnTo>
                      <a:pt x="3060" y="4798"/>
                    </a:lnTo>
                    <a:lnTo>
                      <a:pt x="3056" y="4810"/>
                    </a:lnTo>
                    <a:lnTo>
                      <a:pt x="3052" y="4820"/>
                    </a:lnTo>
                    <a:lnTo>
                      <a:pt x="3048" y="4824"/>
                    </a:lnTo>
                    <a:lnTo>
                      <a:pt x="3048" y="4828"/>
                    </a:lnTo>
                    <a:lnTo>
                      <a:pt x="3048" y="4834"/>
                    </a:lnTo>
                    <a:lnTo>
                      <a:pt x="3048" y="4838"/>
                    </a:lnTo>
                    <a:lnTo>
                      <a:pt x="3046" y="4840"/>
                    </a:lnTo>
                    <a:lnTo>
                      <a:pt x="3044" y="4842"/>
                    </a:lnTo>
                    <a:lnTo>
                      <a:pt x="3040" y="4844"/>
                    </a:lnTo>
                    <a:lnTo>
                      <a:pt x="3040" y="4848"/>
                    </a:lnTo>
                    <a:lnTo>
                      <a:pt x="3042" y="4854"/>
                    </a:lnTo>
                    <a:lnTo>
                      <a:pt x="3044" y="4864"/>
                    </a:lnTo>
                    <a:lnTo>
                      <a:pt x="3040" y="4876"/>
                    </a:lnTo>
                    <a:lnTo>
                      <a:pt x="3034" y="4886"/>
                    </a:lnTo>
                    <a:lnTo>
                      <a:pt x="3030" y="4900"/>
                    </a:lnTo>
                    <a:lnTo>
                      <a:pt x="3030" y="4908"/>
                    </a:lnTo>
                    <a:lnTo>
                      <a:pt x="3030" y="4918"/>
                    </a:lnTo>
                    <a:lnTo>
                      <a:pt x="3030" y="4932"/>
                    </a:lnTo>
                    <a:lnTo>
                      <a:pt x="3028" y="4934"/>
                    </a:lnTo>
                    <a:lnTo>
                      <a:pt x="3026" y="4936"/>
                    </a:lnTo>
                    <a:lnTo>
                      <a:pt x="3024" y="4936"/>
                    </a:lnTo>
                    <a:lnTo>
                      <a:pt x="3024" y="4938"/>
                    </a:lnTo>
                    <a:lnTo>
                      <a:pt x="3022" y="4944"/>
                    </a:lnTo>
                    <a:lnTo>
                      <a:pt x="3020" y="4952"/>
                    </a:lnTo>
                    <a:lnTo>
                      <a:pt x="3020" y="4960"/>
                    </a:lnTo>
                    <a:lnTo>
                      <a:pt x="3016" y="4964"/>
                    </a:lnTo>
                    <a:lnTo>
                      <a:pt x="3014" y="4968"/>
                    </a:lnTo>
                    <a:lnTo>
                      <a:pt x="3010" y="4968"/>
                    </a:lnTo>
                    <a:lnTo>
                      <a:pt x="3006" y="4970"/>
                    </a:lnTo>
                    <a:lnTo>
                      <a:pt x="3006" y="4972"/>
                    </a:lnTo>
                    <a:lnTo>
                      <a:pt x="3008" y="4976"/>
                    </a:lnTo>
                    <a:lnTo>
                      <a:pt x="3010" y="4984"/>
                    </a:lnTo>
                    <a:lnTo>
                      <a:pt x="3008" y="4986"/>
                    </a:lnTo>
                    <a:lnTo>
                      <a:pt x="3006" y="4990"/>
                    </a:lnTo>
                    <a:lnTo>
                      <a:pt x="3008" y="5002"/>
                    </a:lnTo>
                    <a:lnTo>
                      <a:pt x="3012" y="5008"/>
                    </a:lnTo>
                    <a:lnTo>
                      <a:pt x="3014" y="5010"/>
                    </a:lnTo>
                    <a:lnTo>
                      <a:pt x="3018" y="5010"/>
                    </a:lnTo>
                    <a:lnTo>
                      <a:pt x="3020" y="5010"/>
                    </a:lnTo>
                    <a:lnTo>
                      <a:pt x="3024" y="5010"/>
                    </a:lnTo>
                    <a:lnTo>
                      <a:pt x="3028" y="5010"/>
                    </a:lnTo>
                    <a:lnTo>
                      <a:pt x="3032" y="5014"/>
                    </a:lnTo>
                    <a:lnTo>
                      <a:pt x="3036" y="5022"/>
                    </a:lnTo>
                    <a:lnTo>
                      <a:pt x="3040" y="5034"/>
                    </a:lnTo>
                    <a:lnTo>
                      <a:pt x="3040" y="5046"/>
                    </a:lnTo>
                    <a:lnTo>
                      <a:pt x="3038" y="5058"/>
                    </a:lnTo>
                    <a:lnTo>
                      <a:pt x="3036" y="5070"/>
                    </a:lnTo>
                    <a:lnTo>
                      <a:pt x="3032" y="5082"/>
                    </a:lnTo>
                    <a:lnTo>
                      <a:pt x="3030" y="5092"/>
                    </a:lnTo>
                    <a:lnTo>
                      <a:pt x="3030" y="5102"/>
                    </a:lnTo>
                    <a:lnTo>
                      <a:pt x="3034" y="5112"/>
                    </a:lnTo>
                    <a:lnTo>
                      <a:pt x="3038" y="5116"/>
                    </a:lnTo>
                    <a:lnTo>
                      <a:pt x="3042" y="5118"/>
                    </a:lnTo>
                    <a:lnTo>
                      <a:pt x="3046" y="5118"/>
                    </a:lnTo>
                    <a:lnTo>
                      <a:pt x="3050" y="5116"/>
                    </a:lnTo>
                    <a:lnTo>
                      <a:pt x="3058" y="5114"/>
                    </a:lnTo>
                    <a:lnTo>
                      <a:pt x="3068" y="5112"/>
                    </a:lnTo>
                    <a:lnTo>
                      <a:pt x="3072" y="5112"/>
                    </a:lnTo>
                    <a:lnTo>
                      <a:pt x="3072" y="5110"/>
                    </a:lnTo>
                    <a:lnTo>
                      <a:pt x="3070" y="5100"/>
                    </a:lnTo>
                    <a:lnTo>
                      <a:pt x="3068" y="5088"/>
                    </a:lnTo>
                    <a:lnTo>
                      <a:pt x="3068" y="5082"/>
                    </a:lnTo>
                    <a:lnTo>
                      <a:pt x="3070" y="5076"/>
                    </a:lnTo>
                    <a:lnTo>
                      <a:pt x="3072" y="5070"/>
                    </a:lnTo>
                    <a:lnTo>
                      <a:pt x="3074" y="5064"/>
                    </a:lnTo>
                    <a:lnTo>
                      <a:pt x="3072" y="5050"/>
                    </a:lnTo>
                    <a:lnTo>
                      <a:pt x="3072" y="5034"/>
                    </a:lnTo>
                    <a:lnTo>
                      <a:pt x="3072" y="5014"/>
                    </a:lnTo>
                    <a:lnTo>
                      <a:pt x="3074" y="5004"/>
                    </a:lnTo>
                    <a:lnTo>
                      <a:pt x="3072" y="4998"/>
                    </a:lnTo>
                    <a:lnTo>
                      <a:pt x="3068" y="4990"/>
                    </a:lnTo>
                    <a:lnTo>
                      <a:pt x="3068" y="4988"/>
                    </a:lnTo>
                    <a:lnTo>
                      <a:pt x="3068" y="4984"/>
                    </a:lnTo>
                    <a:lnTo>
                      <a:pt x="3076" y="4974"/>
                    </a:lnTo>
                    <a:lnTo>
                      <a:pt x="3084" y="4970"/>
                    </a:lnTo>
                    <a:lnTo>
                      <a:pt x="3090" y="4968"/>
                    </a:lnTo>
                    <a:lnTo>
                      <a:pt x="3094" y="4968"/>
                    </a:lnTo>
                    <a:lnTo>
                      <a:pt x="3098" y="4972"/>
                    </a:lnTo>
                    <a:lnTo>
                      <a:pt x="3100" y="4976"/>
                    </a:lnTo>
                    <a:lnTo>
                      <a:pt x="3100" y="4982"/>
                    </a:lnTo>
                    <a:lnTo>
                      <a:pt x="3098" y="4990"/>
                    </a:lnTo>
                    <a:lnTo>
                      <a:pt x="3094" y="4996"/>
                    </a:lnTo>
                    <a:lnTo>
                      <a:pt x="3092" y="5002"/>
                    </a:lnTo>
                    <a:lnTo>
                      <a:pt x="3090" y="5008"/>
                    </a:lnTo>
                    <a:lnTo>
                      <a:pt x="3092" y="5012"/>
                    </a:lnTo>
                    <a:lnTo>
                      <a:pt x="3094" y="5016"/>
                    </a:lnTo>
                    <a:lnTo>
                      <a:pt x="3102" y="5024"/>
                    </a:lnTo>
                    <a:lnTo>
                      <a:pt x="3112" y="5034"/>
                    </a:lnTo>
                    <a:lnTo>
                      <a:pt x="3116" y="5040"/>
                    </a:lnTo>
                    <a:lnTo>
                      <a:pt x="3116" y="5046"/>
                    </a:lnTo>
                    <a:lnTo>
                      <a:pt x="3114" y="5062"/>
                    </a:lnTo>
                    <a:lnTo>
                      <a:pt x="3114" y="5068"/>
                    </a:lnTo>
                    <a:lnTo>
                      <a:pt x="3116" y="5074"/>
                    </a:lnTo>
                    <a:lnTo>
                      <a:pt x="3120" y="5076"/>
                    </a:lnTo>
                    <a:lnTo>
                      <a:pt x="3130" y="5078"/>
                    </a:lnTo>
                    <a:lnTo>
                      <a:pt x="3136" y="5076"/>
                    </a:lnTo>
                    <a:lnTo>
                      <a:pt x="3138" y="5076"/>
                    </a:lnTo>
                    <a:lnTo>
                      <a:pt x="3140" y="5072"/>
                    </a:lnTo>
                    <a:lnTo>
                      <a:pt x="3140" y="5070"/>
                    </a:lnTo>
                    <a:lnTo>
                      <a:pt x="3140" y="5062"/>
                    </a:lnTo>
                    <a:lnTo>
                      <a:pt x="3142" y="5060"/>
                    </a:lnTo>
                    <a:lnTo>
                      <a:pt x="3148" y="5056"/>
                    </a:lnTo>
                    <a:lnTo>
                      <a:pt x="3152" y="5056"/>
                    </a:lnTo>
                    <a:lnTo>
                      <a:pt x="3156" y="5054"/>
                    </a:lnTo>
                    <a:lnTo>
                      <a:pt x="3164" y="5056"/>
                    </a:lnTo>
                    <a:lnTo>
                      <a:pt x="3166" y="5056"/>
                    </a:lnTo>
                    <a:lnTo>
                      <a:pt x="3168" y="5056"/>
                    </a:lnTo>
                    <a:lnTo>
                      <a:pt x="3172" y="5048"/>
                    </a:lnTo>
                    <a:lnTo>
                      <a:pt x="3172" y="5042"/>
                    </a:lnTo>
                    <a:lnTo>
                      <a:pt x="3170" y="5036"/>
                    </a:lnTo>
                    <a:lnTo>
                      <a:pt x="3164" y="5032"/>
                    </a:lnTo>
                    <a:lnTo>
                      <a:pt x="3158" y="5028"/>
                    </a:lnTo>
                    <a:lnTo>
                      <a:pt x="3152" y="5026"/>
                    </a:lnTo>
                    <a:lnTo>
                      <a:pt x="3148" y="5022"/>
                    </a:lnTo>
                    <a:lnTo>
                      <a:pt x="3146" y="5016"/>
                    </a:lnTo>
                    <a:lnTo>
                      <a:pt x="3148" y="5012"/>
                    </a:lnTo>
                    <a:lnTo>
                      <a:pt x="3152" y="5006"/>
                    </a:lnTo>
                    <a:lnTo>
                      <a:pt x="3152" y="4998"/>
                    </a:lnTo>
                    <a:lnTo>
                      <a:pt x="3150" y="4990"/>
                    </a:lnTo>
                    <a:lnTo>
                      <a:pt x="3148" y="4980"/>
                    </a:lnTo>
                    <a:lnTo>
                      <a:pt x="3136" y="4962"/>
                    </a:lnTo>
                    <a:lnTo>
                      <a:pt x="3122" y="4946"/>
                    </a:lnTo>
                    <a:lnTo>
                      <a:pt x="3118" y="4940"/>
                    </a:lnTo>
                    <a:lnTo>
                      <a:pt x="3118" y="4934"/>
                    </a:lnTo>
                    <a:lnTo>
                      <a:pt x="3122" y="4930"/>
                    </a:lnTo>
                    <a:lnTo>
                      <a:pt x="3128" y="4926"/>
                    </a:lnTo>
                    <a:lnTo>
                      <a:pt x="3146" y="4916"/>
                    </a:lnTo>
                    <a:lnTo>
                      <a:pt x="3154" y="4908"/>
                    </a:lnTo>
                    <a:lnTo>
                      <a:pt x="3162" y="4898"/>
                    </a:lnTo>
                    <a:lnTo>
                      <a:pt x="3168" y="4888"/>
                    </a:lnTo>
                    <a:lnTo>
                      <a:pt x="3172" y="4884"/>
                    </a:lnTo>
                    <a:lnTo>
                      <a:pt x="3176" y="4884"/>
                    </a:lnTo>
                    <a:lnTo>
                      <a:pt x="3180" y="4886"/>
                    </a:lnTo>
                    <a:lnTo>
                      <a:pt x="3186" y="4890"/>
                    </a:lnTo>
                    <a:lnTo>
                      <a:pt x="3190" y="4890"/>
                    </a:lnTo>
                    <a:lnTo>
                      <a:pt x="3192" y="4888"/>
                    </a:lnTo>
                    <a:lnTo>
                      <a:pt x="3196" y="4880"/>
                    </a:lnTo>
                    <a:lnTo>
                      <a:pt x="3196" y="4876"/>
                    </a:lnTo>
                    <a:lnTo>
                      <a:pt x="3194" y="4874"/>
                    </a:lnTo>
                    <a:lnTo>
                      <a:pt x="3192" y="4872"/>
                    </a:lnTo>
                    <a:lnTo>
                      <a:pt x="3188" y="4870"/>
                    </a:lnTo>
                    <a:lnTo>
                      <a:pt x="3170" y="4870"/>
                    </a:lnTo>
                    <a:lnTo>
                      <a:pt x="3160" y="4872"/>
                    </a:lnTo>
                    <a:lnTo>
                      <a:pt x="3152" y="4874"/>
                    </a:lnTo>
                    <a:lnTo>
                      <a:pt x="3144" y="4880"/>
                    </a:lnTo>
                    <a:lnTo>
                      <a:pt x="3136" y="4884"/>
                    </a:lnTo>
                    <a:lnTo>
                      <a:pt x="3130" y="4884"/>
                    </a:lnTo>
                    <a:lnTo>
                      <a:pt x="3124" y="4884"/>
                    </a:lnTo>
                    <a:lnTo>
                      <a:pt x="3116" y="4882"/>
                    </a:lnTo>
                    <a:lnTo>
                      <a:pt x="3112" y="4886"/>
                    </a:lnTo>
                    <a:lnTo>
                      <a:pt x="3108" y="4890"/>
                    </a:lnTo>
                    <a:lnTo>
                      <a:pt x="3106" y="4894"/>
                    </a:lnTo>
                    <a:lnTo>
                      <a:pt x="3104" y="4900"/>
                    </a:lnTo>
                    <a:lnTo>
                      <a:pt x="3100" y="4904"/>
                    </a:lnTo>
                    <a:lnTo>
                      <a:pt x="3096" y="4908"/>
                    </a:lnTo>
                    <a:lnTo>
                      <a:pt x="3088" y="4908"/>
                    </a:lnTo>
                    <a:lnTo>
                      <a:pt x="3082" y="4906"/>
                    </a:lnTo>
                    <a:lnTo>
                      <a:pt x="3078" y="4904"/>
                    </a:lnTo>
                    <a:lnTo>
                      <a:pt x="3078" y="4902"/>
                    </a:lnTo>
                    <a:lnTo>
                      <a:pt x="3078" y="4898"/>
                    </a:lnTo>
                    <a:lnTo>
                      <a:pt x="3076" y="4892"/>
                    </a:lnTo>
                    <a:lnTo>
                      <a:pt x="3074" y="4888"/>
                    </a:lnTo>
                    <a:lnTo>
                      <a:pt x="3068" y="4882"/>
                    </a:lnTo>
                    <a:lnTo>
                      <a:pt x="3064" y="4880"/>
                    </a:lnTo>
                    <a:lnTo>
                      <a:pt x="3062" y="4876"/>
                    </a:lnTo>
                    <a:lnTo>
                      <a:pt x="3058" y="4866"/>
                    </a:lnTo>
                    <a:lnTo>
                      <a:pt x="3058" y="4852"/>
                    </a:lnTo>
                    <a:lnTo>
                      <a:pt x="3060" y="4840"/>
                    </a:lnTo>
                    <a:lnTo>
                      <a:pt x="3066" y="4828"/>
                    </a:lnTo>
                    <a:lnTo>
                      <a:pt x="3072" y="4818"/>
                    </a:lnTo>
                    <a:lnTo>
                      <a:pt x="3074" y="4816"/>
                    </a:lnTo>
                    <a:lnTo>
                      <a:pt x="3078" y="4814"/>
                    </a:lnTo>
                    <a:lnTo>
                      <a:pt x="3082" y="4814"/>
                    </a:lnTo>
                    <a:lnTo>
                      <a:pt x="3086" y="4816"/>
                    </a:lnTo>
                    <a:lnTo>
                      <a:pt x="3092" y="4818"/>
                    </a:lnTo>
                    <a:lnTo>
                      <a:pt x="3096" y="4820"/>
                    </a:lnTo>
                    <a:lnTo>
                      <a:pt x="3106" y="4818"/>
                    </a:lnTo>
                    <a:lnTo>
                      <a:pt x="3116" y="4818"/>
                    </a:lnTo>
                    <a:lnTo>
                      <a:pt x="3122" y="4818"/>
                    </a:lnTo>
                    <a:lnTo>
                      <a:pt x="3126" y="4818"/>
                    </a:lnTo>
                    <a:lnTo>
                      <a:pt x="3132" y="4820"/>
                    </a:lnTo>
                    <a:lnTo>
                      <a:pt x="3140" y="4820"/>
                    </a:lnTo>
                    <a:lnTo>
                      <a:pt x="3156" y="4818"/>
                    </a:lnTo>
                    <a:lnTo>
                      <a:pt x="3172" y="4816"/>
                    </a:lnTo>
                    <a:lnTo>
                      <a:pt x="3178" y="4818"/>
                    </a:lnTo>
                    <a:lnTo>
                      <a:pt x="3182" y="4820"/>
                    </a:lnTo>
                    <a:lnTo>
                      <a:pt x="3186" y="4822"/>
                    </a:lnTo>
                    <a:lnTo>
                      <a:pt x="3192" y="4824"/>
                    </a:lnTo>
                    <a:lnTo>
                      <a:pt x="3200" y="4826"/>
                    </a:lnTo>
                    <a:lnTo>
                      <a:pt x="3208" y="4826"/>
                    </a:lnTo>
                    <a:lnTo>
                      <a:pt x="3218" y="4824"/>
                    </a:lnTo>
                    <a:lnTo>
                      <a:pt x="3226" y="4822"/>
                    </a:lnTo>
                    <a:lnTo>
                      <a:pt x="3234" y="4816"/>
                    </a:lnTo>
                    <a:lnTo>
                      <a:pt x="3240" y="4810"/>
                    </a:lnTo>
                    <a:close/>
                    <a:moveTo>
                      <a:pt x="2954" y="5244"/>
                    </a:moveTo>
                    <a:lnTo>
                      <a:pt x="2954" y="5244"/>
                    </a:lnTo>
                    <a:lnTo>
                      <a:pt x="2954" y="5248"/>
                    </a:lnTo>
                    <a:lnTo>
                      <a:pt x="2956" y="5246"/>
                    </a:lnTo>
                    <a:lnTo>
                      <a:pt x="2960" y="5240"/>
                    </a:lnTo>
                    <a:lnTo>
                      <a:pt x="2962" y="5238"/>
                    </a:lnTo>
                    <a:lnTo>
                      <a:pt x="2960" y="5236"/>
                    </a:lnTo>
                    <a:lnTo>
                      <a:pt x="2958" y="5236"/>
                    </a:lnTo>
                    <a:lnTo>
                      <a:pt x="2954" y="5240"/>
                    </a:lnTo>
                    <a:lnTo>
                      <a:pt x="2954" y="5244"/>
                    </a:lnTo>
                    <a:close/>
                    <a:moveTo>
                      <a:pt x="3346" y="4878"/>
                    </a:moveTo>
                    <a:lnTo>
                      <a:pt x="3346" y="4878"/>
                    </a:lnTo>
                    <a:lnTo>
                      <a:pt x="3350" y="4878"/>
                    </a:lnTo>
                    <a:lnTo>
                      <a:pt x="3352" y="4876"/>
                    </a:lnTo>
                    <a:lnTo>
                      <a:pt x="3350" y="4874"/>
                    </a:lnTo>
                    <a:lnTo>
                      <a:pt x="3348" y="4872"/>
                    </a:lnTo>
                    <a:lnTo>
                      <a:pt x="3346" y="4872"/>
                    </a:lnTo>
                    <a:lnTo>
                      <a:pt x="3344" y="4874"/>
                    </a:lnTo>
                    <a:lnTo>
                      <a:pt x="3344" y="4876"/>
                    </a:lnTo>
                    <a:lnTo>
                      <a:pt x="3346" y="4878"/>
                    </a:lnTo>
                    <a:close/>
                    <a:moveTo>
                      <a:pt x="3352" y="4858"/>
                    </a:moveTo>
                    <a:lnTo>
                      <a:pt x="3352" y="4858"/>
                    </a:lnTo>
                    <a:lnTo>
                      <a:pt x="3350" y="4862"/>
                    </a:lnTo>
                    <a:lnTo>
                      <a:pt x="3354" y="4868"/>
                    </a:lnTo>
                    <a:lnTo>
                      <a:pt x="3358" y="4874"/>
                    </a:lnTo>
                    <a:lnTo>
                      <a:pt x="3360" y="4876"/>
                    </a:lnTo>
                    <a:lnTo>
                      <a:pt x="3364" y="4874"/>
                    </a:lnTo>
                    <a:lnTo>
                      <a:pt x="3364" y="4866"/>
                    </a:lnTo>
                    <a:lnTo>
                      <a:pt x="3362" y="4858"/>
                    </a:lnTo>
                    <a:lnTo>
                      <a:pt x="3360" y="4854"/>
                    </a:lnTo>
                    <a:lnTo>
                      <a:pt x="3356" y="4854"/>
                    </a:lnTo>
                    <a:lnTo>
                      <a:pt x="3352" y="4858"/>
                    </a:lnTo>
                    <a:close/>
                    <a:moveTo>
                      <a:pt x="3452" y="4980"/>
                    </a:moveTo>
                    <a:lnTo>
                      <a:pt x="3452" y="4980"/>
                    </a:lnTo>
                    <a:lnTo>
                      <a:pt x="3440" y="4974"/>
                    </a:lnTo>
                    <a:lnTo>
                      <a:pt x="3438" y="4974"/>
                    </a:lnTo>
                    <a:lnTo>
                      <a:pt x="3436" y="4976"/>
                    </a:lnTo>
                    <a:lnTo>
                      <a:pt x="3428" y="4978"/>
                    </a:lnTo>
                    <a:lnTo>
                      <a:pt x="3422" y="4980"/>
                    </a:lnTo>
                    <a:lnTo>
                      <a:pt x="3414" y="4978"/>
                    </a:lnTo>
                    <a:lnTo>
                      <a:pt x="3404" y="4978"/>
                    </a:lnTo>
                    <a:lnTo>
                      <a:pt x="3396" y="4978"/>
                    </a:lnTo>
                    <a:lnTo>
                      <a:pt x="3390" y="4980"/>
                    </a:lnTo>
                    <a:lnTo>
                      <a:pt x="3384" y="4982"/>
                    </a:lnTo>
                    <a:lnTo>
                      <a:pt x="3378" y="4986"/>
                    </a:lnTo>
                    <a:lnTo>
                      <a:pt x="3376" y="4990"/>
                    </a:lnTo>
                    <a:lnTo>
                      <a:pt x="3374" y="4996"/>
                    </a:lnTo>
                    <a:lnTo>
                      <a:pt x="3374" y="5002"/>
                    </a:lnTo>
                    <a:lnTo>
                      <a:pt x="3376" y="5010"/>
                    </a:lnTo>
                    <a:lnTo>
                      <a:pt x="3378" y="5006"/>
                    </a:lnTo>
                    <a:lnTo>
                      <a:pt x="3380" y="4998"/>
                    </a:lnTo>
                    <a:lnTo>
                      <a:pt x="3382" y="4994"/>
                    </a:lnTo>
                    <a:lnTo>
                      <a:pt x="3384" y="4992"/>
                    </a:lnTo>
                    <a:lnTo>
                      <a:pt x="3386" y="4992"/>
                    </a:lnTo>
                    <a:lnTo>
                      <a:pt x="3388" y="4994"/>
                    </a:lnTo>
                    <a:lnTo>
                      <a:pt x="3392" y="5000"/>
                    </a:lnTo>
                    <a:lnTo>
                      <a:pt x="3396" y="5002"/>
                    </a:lnTo>
                    <a:lnTo>
                      <a:pt x="3400" y="5004"/>
                    </a:lnTo>
                    <a:lnTo>
                      <a:pt x="3404" y="5004"/>
                    </a:lnTo>
                    <a:lnTo>
                      <a:pt x="3408" y="5000"/>
                    </a:lnTo>
                    <a:lnTo>
                      <a:pt x="3414" y="4998"/>
                    </a:lnTo>
                    <a:lnTo>
                      <a:pt x="3418" y="4998"/>
                    </a:lnTo>
                    <a:lnTo>
                      <a:pt x="3428" y="5002"/>
                    </a:lnTo>
                    <a:lnTo>
                      <a:pt x="3436" y="5006"/>
                    </a:lnTo>
                    <a:lnTo>
                      <a:pt x="3438" y="5008"/>
                    </a:lnTo>
                    <a:lnTo>
                      <a:pt x="3440" y="5006"/>
                    </a:lnTo>
                    <a:lnTo>
                      <a:pt x="3442" y="5002"/>
                    </a:lnTo>
                    <a:lnTo>
                      <a:pt x="3446" y="5002"/>
                    </a:lnTo>
                    <a:lnTo>
                      <a:pt x="3456" y="5006"/>
                    </a:lnTo>
                    <a:lnTo>
                      <a:pt x="3468" y="5014"/>
                    </a:lnTo>
                    <a:lnTo>
                      <a:pt x="3482" y="5022"/>
                    </a:lnTo>
                    <a:lnTo>
                      <a:pt x="3488" y="5026"/>
                    </a:lnTo>
                    <a:lnTo>
                      <a:pt x="3492" y="5028"/>
                    </a:lnTo>
                    <a:lnTo>
                      <a:pt x="3494" y="5026"/>
                    </a:lnTo>
                    <a:lnTo>
                      <a:pt x="3496" y="5024"/>
                    </a:lnTo>
                    <a:lnTo>
                      <a:pt x="3494" y="5012"/>
                    </a:lnTo>
                    <a:lnTo>
                      <a:pt x="3484" y="4994"/>
                    </a:lnTo>
                    <a:lnTo>
                      <a:pt x="3478" y="4988"/>
                    </a:lnTo>
                    <a:lnTo>
                      <a:pt x="3476" y="4984"/>
                    </a:lnTo>
                    <a:lnTo>
                      <a:pt x="3472" y="4982"/>
                    </a:lnTo>
                    <a:lnTo>
                      <a:pt x="3470" y="4984"/>
                    </a:lnTo>
                    <a:lnTo>
                      <a:pt x="3464" y="4984"/>
                    </a:lnTo>
                    <a:lnTo>
                      <a:pt x="3458" y="4984"/>
                    </a:lnTo>
                    <a:lnTo>
                      <a:pt x="3452" y="4980"/>
                    </a:lnTo>
                    <a:close/>
                    <a:moveTo>
                      <a:pt x="3092" y="4546"/>
                    </a:moveTo>
                    <a:lnTo>
                      <a:pt x="3092" y="4546"/>
                    </a:lnTo>
                    <a:lnTo>
                      <a:pt x="3090" y="4552"/>
                    </a:lnTo>
                    <a:lnTo>
                      <a:pt x="3092" y="4552"/>
                    </a:lnTo>
                    <a:lnTo>
                      <a:pt x="3094" y="4552"/>
                    </a:lnTo>
                    <a:lnTo>
                      <a:pt x="3098" y="4552"/>
                    </a:lnTo>
                    <a:lnTo>
                      <a:pt x="3104" y="4552"/>
                    </a:lnTo>
                    <a:lnTo>
                      <a:pt x="3108" y="4554"/>
                    </a:lnTo>
                    <a:lnTo>
                      <a:pt x="3112" y="4552"/>
                    </a:lnTo>
                    <a:lnTo>
                      <a:pt x="3112" y="4548"/>
                    </a:lnTo>
                    <a:lnTo>
                      <a:pt x="3110" y="4548"/>
                    </a:lnTo>
                    <a:lnTo>
                      <a:pt x="3106" y="4546"/>
                    </a:lnTo>
                    <a:lnTo>
                      <a:pt x="3102" y="4542"/>
                    </a:lnTo>
                    <a:lnTo>
                      <a:pt x="3100" y="4540"/>
                    </a:lnTo>
                    <a:lnTo>
                      <a:pt x="3098" y="4540"/>
                    </a:lnTo>
                    <a:lnTo>
                      <a:pt x="3096" y="4542"/>
                    </a:lnTo>
                    <a:lnTo>
                      <a:pt x="3092" y="4546"/>
                    </a:lnTo>
                    <a:close/>
                    <a:moveTo>
                      <a:pt x="3058" y="4324"/>
                    </a:moveTo>
                    <a:lnTo>
                      <a:pt x="3058" y="4324"/>
                    </a:lnTo>
                    <a:lnTo>
                      <a:pt x="3056" y="4322"/>
                    </a:lnTo>
                    <a:lnTo>
                      <a:pt x="3052" y="4322"/>
                    </a:lnTo>
                    <a:lnTo>
                      <a:pt x="3048" y="4326"/>
                    </a:lnTo>
                    <a:lnTo>
                      <a:pt x="3048" y="4330"/>
                    </a:lnTo>
                    <a:lnTo>
                      <a:pt x="3050" y="4330"/>
                    </a:lnTo>
                    <a:lnTo>
                      <a:pt x="3058" y="4324"/>
                    </a:lnTo>
                    <a:close/>
                    <a:moveTo>
                      <a:pt x="3358" y="4790"/>
                    </a:moveTo>
                    <a:lnTo>
                      <a:pt x="3358" y="4790"/>
                    </a:lnTo>
                    <a:lnTo>
                      <a:pt x="3360" y="4800"/>
                    </a:lnTo>
                    <a:lnTo>
                      <a:pt x="3358" y="4806"/>
                    </a:lnTo>
                    <a:lnTo>
                      <a:pt x="3358" y="4812"/>
                    </a:lnTo>
                    <a:lnTo>
                      <a:pt x="3358" y="4816"/>
                    </a:lnTo>
                    <a:lnTo>
                      <a:pt x="3362" y="4820"/>
                    </a:lnTo>
                    <a:lnTo>
                      <a:pt x="3364" y="4826"/>
                    </a:lnTo>
                    <a:lnTo>
                      <a:pt x="3364" y="4830"/>
                    </a:lnTo>
                    <a:lnTo>
                      <a:pt x="3364" y="4838"/>
                    </a:lnTo>
                    <a:lnTo>
                      <a:pt x="3364" y="4846"/>
                    </a:lnTo>
                    <a:lnTo>
                      <a:pt x="3364" y="4850"/>
                    </a:lnTo>
                    <a:lnTo>
                      <a:pt x="3368" y="4856"/>
                    </a:lnTo>
                    <a:lnTo>
                      <a:pt x="3382" y="4876"/>
                    </a:lnTo>
                    <a:lnTo>
                      <a:pt x="3388" y="4882"/>
                    </a:lnTo>
                    <a:lnTo>
                      <a:pt x="3390" y="4884"/>
                    </a:lnTo>
                    <a:lnTo>
                      <a:pt x="3394" y="4884"/>
                    </a:lnTo>
                    <a:lnTo>
                      <a:pt x="3394" y="4882"/>
                    </a:lnTo>
                    <a:lnTo>
                      <a:pt x="3394" y="4880"/>
                    </a:lnTo>
                    <a:lnTo>
                      <a:pt x="3390" y="4876"/>
                    </a:lnTo>
                    <a:lnTo>
                      <a:pt x="3384" y="4868"/>
                    </a:lnTo>
                    <a:lnTo>
                      <a:pt x="3380" y="4860"/>
                    </a:lnTo>
                    <a:lnTo>
                      <a:pt x="3376" y="4848"/>
                    </a:lnTo>
                    <a:lnTo>
                      <a:pt x="3374" y="4836"/>
                    </a:lnTo>
                    <a:lnTo>
                      <a:pt x="3374" y="4826"/>
                    </a:lnTo>
                    <a:lnTo>
                      <a:pt x="3376" y="4820"/>
                    </a:lnTo>
                    <a:lnTo>
                      <a:pt x="3380" y="4818"/>
                    </a:lnTo>
                    <a:lnTo>
                      <a:pt x="3382" y="4818"/>
                    </a:lnTo>
                    <a:lnTo>
                      <a:pt x="3390" y="4820"/>
                    </a:lnTo>
                    <a:lnTo>
                      <a:pt x="3402" y="4824"/>
                    </a:lnTo>
                    <a:lnTo>
                      <a:pt x="3406" y="4826"/>
                    </a:lnTo>
                    <a:lnTo>
                      <a:pt x="3410" y="4826"/>
                    </a:lnTo>
                    <a:lnTo>
                      <a:pt x="3410" y="4822"/>
                    </a:lnTo>
                    <a:lnTo>
                      <a:pt x="3406" y="4816"/>
                    </a:lnTo>
                    <a:lnTo>
                      <a:pt x="3400" y="4812"/>
                    </a:lnTo>
                    <a:lnTo>
                      <a:pt x="3394" y="4810"/>
                    </a:lnTo>
                    <a:lnTo>
                      <a:pt x="3390" y="4806"/>
                    </a:lnTo>
                    <a:lnTo>
                      <a:pt x="3386" y="4804"/>
                    </a:lnTo>
                    <a:lnTo>
                      <a:pt x="3386" y="4802"/>
                    </a:lnTo>
                    <a:lnTo>
                      <a:pt x="3388" y="4800"/>
                    </a:lnTo>
                    <a:lnTo>
                      <a:pt x="3394" y="4796"/>
                    </a:lnTo>
                    <a:lnTo>
                      <a:pt x="3400" y="4792"/>
                    </a:lnTo>
                    <a:lnTo>
                      <a:pt x="3404" y="4788"/>
                    </a:lnTo>
                    <a:lnTo>
                      <a:pt x="3406" y="4784"/>
                    </a:lnTo>
                    <a:lnTo>
                      <a:pt x="3408" y="4774"/>
                    </a:lnTo>
                    <a:lnTo>
                      <a:pt x="3406" y="4770"/>
                    </a:lnTo>
                    <a:lnTo>
                      <a:pt x="3404" y="4766"/>
                    </a:lnTo>
                    <a:lnTo>
                      <a:pt x="3400" y="4766"/>
                    </a:lnTo>
                    <a:lnTo>
                      <a:pt x="3396" y="4766"/>
                    </a:lnTo>
                    <a:lnTo>
                      <a:pt x="3390" y="4770"/>
                    </a:lnTo>
                    <a:lnTo>
                      <a:pt x="3386" y="4774"/>
                    </a:lnTo>
                    <a:lnTo>
                      <a:pt x="3378" y="4788"/>
                    </a:lnTo>
                    <a:lnTo>
                      <a:pt x="3372" y="4800"/>
                    </a:lnTo>
                    <a:lnTo>
                      <a:pt x="3370" y="4800"/>
                    </a:lnTo>
                    <a:lnTo>
                      <a:pt x="3368" y="4798"/>
                    </a:lnTo>
                    <a:lnTo>
                      <a:pt x="3366" y="4792"/>
                    </a:lnTo>
                    <a:lnTo>
                      <a:pt x="3368" y="4788"/>
                    </a:lnTo>
                    <a:lnTo>
                      <a:pt x="3372" y="4782"/>
                    </a:lnTo>
                    <a:lnTo>
                      <a:pt x="3378" y="4772"/>
                    </a:lnTo>
                    <a:lnTo>
                      <a:pt x="3378" y="4766"/>
                    </a:lnTo>
                    <a:lnTo>
                      <a:pt x="3378" y="4762"/>
                    </a:lnTo>
                    <a:lnTo>
                      <a:pt x="3376" y="4754"/>
                    </a:lnTo>
                    <a:lnTo>
                      <a:pt x="3374" y="4750"/>
                    </a:lnTo>
                    <a:lnTo>
                      <a:pt x="3374" y="4748"/>
                    </a:lnTo>
                    <a:lnTo>
                      <a:pt x="3374" y="4744"/>
                    </a:lnTo>
                    <a:lnTo>
                      <a:pt x="3378" y="4734"/>
                    </a:lnTo>
                    <a:lnTo>
                      <a:pt x="3378" y="4732"/>
                    </a:lnTo>
                    <a:lnTo>
                      <a:pt x="3376" y="4732"/>
                    </a:lnTo>
                    <a:lnTo>
                      <a:pt x="3370" y="4736"/>
                    </a:lnTo>
                    <a:lnTo>
                      <a:pt x="3366" y="4740"/>
                    </a:lnTo>
                    <a:lnTo>
                      <a:pt x="3362" y="4746"/>
                    </a:lnTo>
                    <a:lnTo>
                      <a:pt x="3356" y="4760"/>
                    </a:lnTo>
                    <a:lnTo>
                      <a:pt x="3356" y="4776"/>
                    </a:lnTo>
                    <a:lnTo>
                      <a:pt x="3356" y="4784"/>
                    </a:lnTo>
                    <a:lnTo>
                      <a:pt x="3358" y="4790"/>
                    </a:lnTo>
                    <a:close/>
                    <a:moveTo>
                      <a:pt x="3086" y="4178"/>
                    </a:moveTo>
                    <a:lnTo>
                      <a:pt x="3086" y="4178"/>
                    </a:lnTo>
                    <a:lnTo>
                      <a:pt x="3076" y="4178"/>
                    </a:lnTo>
                    <a:lnTo>
                      <a:pt x="3070" y="4180"/>
                    </a:lnTo>
                    <a:lnTo>
                      <a:pt x="3068" y="4184"/>
                    </a:lnTo>
                    <a:lnTo>
                      <a:pt x="3072" y="4186"/>
                    </a:lnTo>
                    <a:lnTo>
                      <a:pt x="3076" y="4188"/>
                    </a:lnTo>
                    <a:lnTo>
                      <a:pt x="3076" y="4190"/>
                    </a:lnTo>
                    <a:lnTo>
                      <a:pt x="3078" y="4194"/>
                    </a:lnTo>
                    <a:lnTo>
                      <a:pt x="3080" y="4196"/>
                    </a:lnTo>
                    <a:lnTo>
                      <a:pt x="3084" y="4202"/>
                    </a:lnTo>
                    <a:lnTo>
                      <a:pt x="3088" y="4212"/>
                    </a:lnTo>
                    <a:lnTo>
                      <a:pt x="3092" y="4224"/>
                    </a:lnTo>
                    <a:lnTo>
                      <a:pt x="3098" y="4238"/>
                    </a:lnTo>
                    <a:lnTo>
                      <a:pt x="3102" y="4244"/>
                    </a:lnTo>
                    <a:lnTo>
                      <a:pt x="3104" y="4244"/>
                    </a:lnTo>
                    <a:lnTo>
                      <a:pt x="3106" y="4244"/>
                    </a:lnTo>
                    <a:lnTo>
                      <a:pt x="3112" y="4240"/>
                    </a:lnTo>
                    <a:lnTo>
                      <a:pt x="3116" y="4232"/>
                    </a:lnTo>
                    <a:lnTo>
                      <a:pt x="3118" y="4224"/>
                    </a:lnTo>
                    <a:lnTo>
                      <a:pt x="3118" y="4220"/>
                    </a:lnTo>
                    <a:lnTo>
                      <a:pt x="3116" y="4216"/>
                    </a:lnTo>
                    <a:lnTo>
                      <a:pt x="3116" y="4208"/>
                    </a:lnTo>
                    <a:lnTo>
                      <a:pt x="3118" y="4204"/>
                    </a:lnTo>
                    <a:lnTo>
                      <a:pt x="3116" y="4198"/>
                    </a:lnTo>
                    <a:lnTo>
                      <a:pt x="3114" y="4194"/>
                    </a:lnTo>
                    <a:lnTo>
                      <a:pt x="3110" y="4190"/>
                    </a:lnTo>
                    <a:lnTo>
                      <a:pt x="3100" y="4184"/>
                    </a:lnTo>
                    <a:lnTo>
                      <a:pt x="3086" y="4178"/>
                    </a:lnTo>
                    <a:close/>
                    <a:moveTo>
                      <a:pt x="3138" y="4192"/>
                    </a:moveTo>
                    <a:lnTo>
                      <a:pt x="3138" y="4192"/>
                    </a:lnTo>
                    <a:lnTo>
                      <a:pt x="3140" y="4190"/>
                    </a:lnTo>
                    <a:lnTo>
                      <a:pt x="3142" y="4186"/>
                    </a:lnTo>
                    <a:lnTo>
                      <a:pt x="3140" y="4180"/>
                    </a:lnTo>
                    <a:lnTo>
                      <a:pt x="3138" y="4178"/>
                    </a:lnTo>
                    <a:lnTo>
                      <a:pt x="3134" y="4178"/>
                    </a:lnTo>
                    <a:lnTo>
                      <a:pt x="3132" y="4178"/>
                    </a:lnTo>
                    <a:lnTo>
                      <a:pt x="3130" y="4178"/>
                    </a:lnTo>
                    <a:lnTo>
                      <a:pt x="3130" y="4184"/>
                    </a:lnTo>
                    <a:lnTo>
                      <a:pt x="3130" y="4188"/>
                    </a:lnTo>
                    <a:lnTo>
                      <a:pt x="3132" y="4192"/>
                    </a:lnTo>
                    <a:lnTo>
                      <a:pt x="3134" y="4194"/>
                    </a:lnTo>
                    <a:lnTo>
                      <a:pt x="3138" y="4192"/>
                    </a:lnTo>
                    <a:close/>
                    <a:moveTo>
                      <a:pt x="3386" y="4736"/>
                    </a:moveTo>
                    <a:lnTo>
                      <a:pt x="3386" y="4736"/>
                    </a:lnTo>
                    <a:lnTo>
                      <a:pt x="3388" y="4742"/>
                    </a:lnTo>
                    <a:lnTo>
                      <a:pt x="3392" y="4742"/>
                    </a:lnTo>
                    <a:lnTo>
                      <a:pt x="3396" y="4740"/>
                    </a:lnTo>
                    <a:lnTo>
                      <a:pt x="3398" y="4736"/>
                    </a:lnTo>
                    <a:lnTo>
                      <a:pt x="3402" y="4732"/>
                    </a:lnTo>
                    <a:lnTo>
                      <a:pt x="3404" y="4726"/>
                    </a:lnTo>
                    <a:lnTo>
                      <a:pt x="3404" y="4720"/>
                    </a:lnTo>
                    <a:lnTo>
                      <a:pt x="3404" y="4714"/>
                    </a:lnTo>
                    <a:lnTo>
                      <a:pt x="3400" y="4712"/>
                    </a:lnTo>
                    <a:lnTo>
                      <a:pt x="3398" y="4712"/>
                    </a:lnTo>
                    <a:lnTo>
                      <a:pt x="3394" y="4714"/>
                    </a:lnTo>
                    <a:lnTo>
                      <a:pt x="3392" y="4718"/>
                    </a:lnTo>
                    <a:lnTo>
                      <a:pt x="3388" y="4726"/>
                    </a:lnTo>
                    <a:lnTo>
                      <a:pt x="3386" y="4736"/>
                    </a:lnTo>
                    <a:close/>
                    <a:moveTo>
                      <a:pt x="3378" y="4912"/>
                    </a:moveTo>
                    <a:lnTo>
                      <a:pt x="3378" y="4912"/>
                    </a:lnTo>
                    <a:lnTo>
                      <a:pt x="3374" y="4908"/>
                    </a:lnTo>
                    <a:lnTo>
                      <a:pt x="3370" y="4906"/>
                    </a:lnTo>
                    <a:lnTo>
                      <a:pt x="3364" y="4904"/>
                    </a:lnTo>
                    <a:lnTo>
                      <a:pt x="3362" y="4904"/>
                    </a:lnTo>
                    <a:lnTo>
                      <a:pt x="3358" y="4906"/>
                    </a:lnTo>
                    <a:lnTo>
                      <a:pt x="3356" y="4908"/>
                    </a:lnTo>
                    <a:lnTo>
                      <a:pt x="3354" y="4912"/>
                    </a:lnTo>
                    <a:lnTo>
                      <a:pt x="3354" y="4916"/>
                    </a:lnTo>
                    <a:lnTo>
                      <a:pt x="3354" y="4922"/>
                    </a:lnTo>
                    <a:lnTo>
                      <a:pt x="3358" y="4924"/>
                    </a:lnTo>
                    <a:lnTo>
                      <a:pt x="3366" y="4922"/>
                    </a:lnTo>
                    <a:lnTo>
                      <a:pt x="3382" y="4922"/>
                    </a:lnTo>
                    <a:lnTo>
                      <a:pt x="3384" y="4922"/>
                    </a:lnTo>
                    <a:lnTo>
                      <a:pt x="3384" y="4920"/>
                    </a:lnTo>
                    <a:lnTo>
                      <a:pt x="3378" y="4912"/>
                    </a:lnTo>
                    <a:close/>
                    <a:moveTo>
                      <a:pt x="3378" y="5236"/>
                    </a:moveTo>
                    <a:lnTo>
                      <a:pt x="3378" y="5236"/>
                    </a:lnTo>
                    <a:lnTo>
                      <a:pt x="3374" y="5234"/>
                    </a:lnTo>
                    <a:lnTo>
                      <a:pt x="3370" y="5234"/>
                    </a:lnTo>
                    <a:lnTo>
                      <a:pt x="3368" y="5236"/>
                    </a:lnTo>
                    <a:lnTo>
                      <a:pt x="3372" y="5240"/>
                    </a:lnTo>
                    <a:lnTo>
                      <a:pt x="3376" y="5242"/>
                    </a:lnTo>
                    <a:lnTo>
                      <a:pt x="3380" y="5240"/>
                    </a:lnTo>
                    <a:lnTo>
                      <a:pt x="3380" y="5238"/>
                    </a:lnTo>
                    <a:lnTo>
                      <a:pt x="3378" y="5236"/>
                    </a:lnTo>
                    <a:close/>
                    <a:moveTo>
                      <a:pt x="3444" y="5230"/>
                    </a:moveTo>
                    <a:lnTo>
                      <a:pt x="3444" y="5230"/>
                    </a:lnTo>
                    <a:lnTo>
                      <a:pt x="3448" y="5232"/>
                    </a:lnTo>
                    <a:lnTo>
                      <a:pt x="3450" y="5230"/>
                    </a:lnTo>
                    <a:lnTo>
                      <a:pt x="3452" y="5228"/>
                    </a:lnTo>
                    <a:lnTo>
                      <a:pt x="3452" y="5224"/>
                    </a:lnTo>
                    <a:lnTo>
                      <a:pt x="3448" y="5220"/>
                    </a:lnTo>
                    <a:lnTo>
                      <a:pt x="3442" y="5218"/>
                    </a:lnTo>
                    <a:lnTo>
                      <a:pt x="3440" y="5220"/>
                    </a:lnTo>
                    <a:lnTo>
                      <a:pt x="3442" y="5224"/>
                    </a:lnTo>
                    <a:lnTo>
                      <a:pt x="3444" y="5230"/>
                    </a:lnTo>
                    <a:close/>
                    <a:moveTo>
                      <a:pt x="3364" y="4876"/>
                    </a:moveTo>
                    <a:lnTo>
                      <a:pt x="3364" y="4876"/>
                    </a:lnTo>
                    <a:lnTo>
                      <a:pt x="3364" y="4878"/>
                    </a:lnTo>
                    <a:lnTo>
                      <a:pt x="3366" y="4880"/>
                    </a:lnTo>
                    <a:lnTo>
                      <a:pt x="3370" y="4882"/>
                    </a:lnTo>
                    <a:lnTo>
                      <a:pt x="3372" y="4880"/>
                    </a:lnTo>
                    <a:lnTo>
                      <a:pt x="3374" y="4876"/>
                    </a:lnTo>
                    <a:lnTo>
                      <a:pt x="3372" y="4874"/>
                    </a:lnTo>
                    <a:lnTo>
                      <a:pt x="3368" y="4874"/>
                    </a:lnTo>
                    <a:lnTo>
                      <a:pt x="3364" y="4876"/>
                    </a:lnTo>
                    <a:close/>
                    <a:moveTo>
                      <a:pt x="3374" y="5022"/>
                    </a:moveTo>
                    <a:lnTo>
                      <a:pt x="3374" y="5022"/>
                    </a:lnTo>
                    <a:lnTo>
                      <a:pt x="3378" y="5024"/>
                    </a:lnTo>
                    <a:lnTo>
                      <a:pt x="3384" y="5022"/>
                    </a:lnTo>
                    <a:lnTo>
                      <a:pt x="3388" y="5018"/>
                    </a:lnTo>
                    <a:lnTo>
                      <a:pt x="3390" y="5012"/>
                    </a:lnTo>
                    <a:lnTo>
                      <a:pt x="3390" y="5010"/>
                    </a:lnTo>
                    <a:lnTo>
                      <a:pt x="3388" y="5010"/>
                    </a:lnTo>
                    <a:lnTo>
                      <a:pt x="3382" y="5012"/>
                    </a:lnTo>
                    <a:lnTo>
                      <a:pt x="3376" y="5018"/>
                    </a:lnTo>
                    <a:lnTo>
                      <a:pt x="3374" y="5020"/>
                    </a:lnTo>
                    <a:lnTo>
                      <a:pt x="3374" y="5022"/>
                    </a:lnTo>
                    <a:close/>
                    <a:moveTo>
                      <a:pt x="3412" y="3200"/>
                    </a:moveTo>
                    <a:lnTo>
                      <a:pt x="3412" y="3200"/>
                    </a:lnTo>
                    <a:lnTo>
                      <a:pt x="3408" y="3200"/>
                    </a:lnTo>
                    <a:lnTo>
                      <a:pt x="3406" y="3202"/>
                    </a:lnTo>
                    <a:lnTo>
                      <a:pt x="3404" y="3206"/>
                    </a:lnTo>
                    <a:lnTo>
                      <a:pt x="3406" y="3208"/>
                    </a:lnTo>
                    <a:lnTo>
                      <a:pt x="3408" y="3208"/>
                    </a:lnTo>
                    <a:lnTo>
                      <a:pt x="3414" y="3206"/>
                    </a:lnTo>
                    <a:lnTo>
                      <a:pt x="3416" y="3204"/>
                    </a:lnTo>
                    <a:lnTo>
                      <a:pt x="3416" y="3202"/>
                    </a:lnTo>
                    <a:lnTo>
                      <a:pt x="3412" y="3200"/>
                    </a:lnTo>
                    <a:close/>
                    <a:moveTo>
                      <a:pt x="3402" y="3084"/>
                    </a:moveTo>
                    <a:lnTo>
                      <a:pt x="3402" y="3084"/>
                    </a:lnTo>
                    <a:lnTo>
                      <a:pt x="3400" y="3088"/>
                    </a:lnTo>
                    <a:lnTo>
                      <a:pt x="3398" y="3092"/>
                    </a:lnTo>
                    <a:lnTo>
                      <a:pt x="3400" y="3096"/>
                    </a:lnTo>
                    <a:lnTo>
                      <a:pt x="3402" y="3098"/>
                    </a:lnTo>
                    <a:lnTo>
                      <a:pt x="3404" y="3096"/>
                    </a:lnTo>
                    <a:lnTo>
                      <a:pt x="3406" y="3092"/>
                    </a:lnTo>
                    <a:lnTo>
                      <a:pt x="3406" y="3088"/>
                    </a:lnTo>
                    <a:lnTo>
                      <a:pt x="3406" y="3084"/>
                    </a:lnTo>
                    <a:lnTo>
                      <a:pt x="3404" y="3084"/>
                    </a:lnTo>
                    <a:lnTo>
                      <a:pt x="3402" y="3084"/>
                    </a:lnTo>
                    <a:close/>
                    <a:moveTo>
                      <a:pt x="3416" y="3464"/>
                    </a:moveTo>
                    <a:lnTo>
                      <a:pt x="3416" y="3464"/>
                    </a:lnTo>
                    <a:lnTo>
                      <a:pt x="3420" y="3466"/>
                    </a:lnTo>
                    <a:lnTo>
                      <a:pt x="3422" y="3464"/>
                    </a:lnTo>
                    <a:lnTo>
                      <a:pt x="3422" y="3460"/>
                    </a:lnTo>
                    <a:lnTo>
                      <a:pt x="3420" y="3454"/>
                    </a:lnTo>
                    <a:lnTo>
                      <a:pt x="3418" y="3452"/>
                    </a:lnTo>
                    <a:lnTo>
                      <a:pt x="3416" y="3454"/>
                    </a:lnTo>
                    <a:lnTo>
                      <a:pt x="3414" y="3458"/>
                    </a:lnTo>
                    <a:lnTo>
                      <a:pt x="3416" y="3464"/>
                    </a:lnTo>
                    <a:close/>
                    <a:moveTo>
                      <a:pt x="2806" y="3776"/>
                    </a:moveTo>
                    <a:lnTo>
                      <a:pt x="2806" y="3776"/>
                    </a:lnTo>
                    <a:lnTo>
                      <a:pt x="2810" y="3778"/>
                    </a:lnTo>
                    <a:lnTo>
                      <a:pt x="2814" y="3778"/>
                    </a:lnTo>
                    <a:lnTo>
                      <a:pt x="2816" y="3776"/>
                    </a:lnTo>
                    <a:lnTo>
                      <a:pt x="2818" y="3774"/>
                    </a:lnTo>
                    <a:lnTo>
                      <a:pt x="2820" y="3768"/>
                    </a:lnTo>
                    <a:lnTo>
                      <a:pt x="2818" y="3762"/>
                    </a:lnTo>
                    <a:lnTo>
                      <a:pt x="2820" y="3758"/>
                    </a:lnTo>
                    <a:lnTo>
                      <a:pt x="2820" y="3754"/>
                    </a:lnTo>
                    <a:lnTo>
                      <a:pt x="2820" y="3752"/>
                    </a:lnTo>
                    <a:lnTo>
                      <a:pt x="2818" y="3752"/>
                    </a:lnTo>
                    <a:lnTo>
                      <a:pt x="2814" y="3752"/>
                    </a:lnTo>
                    <a:lnTo>
                      <a:pt x="2812" y="3752"/>
                    </a:lnTo>
                    <a:lnTo>
                      <a:pt x="2814" y="3752"/>
                    </a:lnTo>
                    <a:lnTo>
                      <a:pt x="2814" y="3750"/>
                    </a:lnTo>
                    <a:lnTo>
                      <a:pt x="2812" y="3748"/>
                    </a:lnTo>
                    <a:lnTo>
                      <a:pt x="2810" y="3750"/>
                    </a:lnTo>
                    <a:lnTo>
                      <a:pt x="2808" y="3752"/>
                    </a:lnTo>
                    <a:lnTo>
                      <a:pt x="2808" y="3756"/>
                    </a:lnTo>
                    <a:lnTo>
                      <a:pt x="2806" y="3758"/>
                    </a:lnTo>
                    <a:lnTo>
                      <a:pt x="2802" y="3760"/>
                    </a:lnTo>
                    <a:lnTo>
                      <a:pt x="2802" y="3766"/>
                    </a:lnTo>
                    <a:lnTo>
                      <a:pt x="2802" y="3774"/>
                    </a:lnTo>
                    <a:lnTo>
                      <a:pt x="2800" y="3774"/>
                    </a:lnTo>
                    <a:lnTo>
                      <a:pt x="2802" y="3774"/>
                    </a:lnTo>
                    <a:lnTo>
                      <a:pt x="2804" y="3774"/>
                    </a:lnTo>
                    <a:lnTo>
                      <a:pt x="2806" y="3776"/>
                    </a:lnTo>
                    <a:close/>
                    <a:moveTo>
                      <a:pt x="3380" y="3090"/>
                    </a:moveTo>
                    <a:lnTo>
                      <a:pt x="3380" y="3090"/>
                    </a:lnTo>
                    <a:lnTo>
                      <a:pt x="3378" y="3088"/>
                    </a:lnTo>
                    <a:lnTo>
                      <a:pt x="3376" y="3086"/>
                    </a:lnTo>
                    <a:lnTo>
                      <a:pt x="3372" y="3088"/>
                    </a:lnTo>
                    <a:lnTo>
                      <a:pt x="3370" y="3090"/>
                    </a:lnTo>
                    <a:lnTo>
                      <a:pt x="3370" y="3092"/>
                    </a:lnTo>
                    <a:lnTo>
                      <a:pt x="3376" y="3096"/>
                    </a:lnTo>
                    <a:lnTo>
                      <a:pt x="3378" y="3096"/>
                    </a:lnTo>
                    <a:lnTo>
                      <a:pt x="3380" y="3096"/>
                    </a:lnTo>
                    <a:lnTo>
                      <a:pt x="3380" y="3090"/>
                    </a:lnTo>
                    <a:close/>
                    <a:moveTo>
                      <a:pt x="3918" y="2740"/>
                    </a:moveTo>
                    <a:lnTo>
                      <a:pt x="3918" y="2740"/>
                    </a:lnTo>
                    <a:lnTo>
                      <a:pt x="3918" y="2736"/>
                    </a:lnTo>
                    <a:lnTo>
                      <a:pt x="3918" y="2734"/>
                    </a:lnTo>
                    <a:lnTo>
                      <a:pt x="3914" y="2732"/>
                    </a:lnTo>
                    <a:lnTo>
                      <a:pt x="3908" y="2730"/>
                    </a:lnTo>
                    <a:lnTo>
                      <a:pt x="3902" y="2728"/>
                    </a:lnTo>
                    <a:lnTo>
                      <a:pt x="3900" y="2726"/>
                    </a:lnTo>
                    <a:lnTo>
                      <a:pt x="3898" y="2728"/>
                    </a:lnTo>
                    <a:lnTo>
                      <a:pt x="3894" y="2736"/>
                    </a:lnTo>
                    <a:lnTo>
                      <a:pt x="3894" y="2740"/>
                    </a:lnTo>
                    <a:lnTo>
                      <a:pt x="3894" y="2744"/>
                    </a:lnTo>
                    <a:lnTo>
                      <a:pt x="3898" y="2746"/>
                    </a:lnTo>
                    <a:lnTo>
                      <a:pt x="3902" y="2744"/>
                    </a:lnTo>
                    <a:lnTo>
                      <a:pt x="3906" y="2744"/>
                    </a:lnTo>
                    <a:lnTo>
                      <a:pt x="3910" y="2746"/>
                    </a:lnTo>
                    <a:lnTo>
                      <a:pt x="3910" y="2748"/>
                    </a:lnTo>
                    <a:lnTo>
                      <a:pt x="3912" y="2752"/>
                    </a:lnTo>
                    <a:lnTo>
                      <a:pt x="3908" y="2760"/>
                    </a:lnTo>
                    <a:lnTo>
                      <a:pt x="3906" y="2762"/>
                    </a:lnTo>
                    <a:lnTo>
                      <a:pt x="3904" y="2760"/>
                    </a:lnTo>
                    <a:lnTo>
                      <a:pt x="3900" y="2758"/>
                    </a:lnTo>
                    <a:lnTo>
                      <a:pt x="3898" y="2760"/>
                    </a:lnTo>
                    <a:lnTo>
                      <a:pt x="3894" y="2762"/>
                    </a:lnTo>
                    <a:lnTo>
                      <a:pt x="3890" y="2764"/>
                    </a:lnTo>
                    <a:lnTo>
                      <a:pt x="3888" y="2762"/>
                    </a:lnTo>
                    <a:lnTo>
                      <a:pt x="3888" y="2756"/>
                    </a:lnTo>
                    <a:lnTo>
                      <a:pt x="3886" y="2746"/>
                    </a:lnTo>
                    <a:lnTo>
                      <a:pt x="3884" y="2742"/>
                    </a:lnTo>
                    <a:lnTo>
                      <a:pt x="3880" y="2740"/>
                    </a:lnTo>
                    <a:lnTo>
                      <a:pt x="3878" y="2742"/>
                    </a:lnTo>
                    <a:lnTo>
                      <a:pt x="3876" y="2744"/>
                    </a:lnTo>
                    <a:lnTo>
                      <a:pt x="3874" y="2750"/>
                    </a:lnTo>
                    <a:lnTo>
                      <a:pt x="3874" y="2758"/>
                    </a:lnTo>
                    <a:lnTo>
                      <a:pt x="3872" y="2764"/>
                    </a:lnTo>
                    <a:lnTo>
                      <a:pt x="3870" y="2768"/>
                    </a:lnTo>
                    <a:lnTo>
                      <a:pt x="3866" y="2768"/>
                    </a:lnTo>
                    <a:lnTo>
                      <a:pt x="3862" y="2770"/>
                    </a:lnTo>
                    <a:lnTo>
                      <a:pt x="3858" y="2770"/>
                    </a:lnTo>
                    <a:lnTo>
                      <a:pt x="3856" y="2772"/>
                    </a:lnTo>
                    <a:lnTo>
                      <a:pt x="3856" y="2776"/>
                    </a:lnTo>
                    <a:lnTo>
                      <a:pt x="3856" y="2786"/>
                    </a:lnTo>
                    <a:lnTo>
                      <a:pt x="3858" y="2796"/>
                    </a:lnTo>
                    <a:lnTo>
                      <a:pt x="3860" y="2802"/>
                    </a:lnTo>
                    <a:lnTo>
                      <a:pt x="3858" y="2806"/>
                    </a:lnTo>
                    <a:lnTo>
                      <a:pt x="3856" y="2808"/>
                    </a:lnTo>
                    <a:lnTo>
                      <a:pt x="3852" y="2810"/>
                    </a:lnTo>
                    <a:lnTo>
                      <a:pt x="3850" y="2812"/>
                    </a:lnTo>
                    <a:lnTo>
                      <a:pt x="3850" y="2814"/>
                    </a:lnTo>
                    <a:lnTo>
                      <a:pt x="3850" y="2816"/>
                    </a:lnTo>
                    <a:lnTo>
                      <a:pt x="3852" y="2818"/>
                    </a:lnTo>
                    <a:lnTo>
                      <a:pt x="3854" y="2818"/>
                    </a:lnTo>
                    <a:lnTo>
                      <a:pt x="3858" y="2820"/>
                    </a:lnTo>
                    <a:lnTo>
                      <a:pt x="3860" y="2824"/>
                    </a:lnTo>
                    <a:lnTo>
                      <a:pt x="3860" y="2832"/>
                    </a:lnTo>
                    <a:lnTo>
                      <a:pt x="3858" y="2846"/>
                    </a:lnTo>
                    <a:lnTo>
                      <a:pt x="3854" y="2866"/>
                    </a:lnTo>
                    <a:lnTo>
                      <a:pt x="3850" y="2884"/>
                    </a:lnTo>
                    <a:lnTo>
                      <a:pt x="3844" y="2896"/>
                    </a:lnTo>
                    <a:lnTo>
                      <a:pt x="3840" y="2904"/>
                    </a:lnTo>
                    <a:lnTo>
                      <a:pt x="3834" y="2912"/>
                    </a:lnTo>
                    <a:lnTo>
                      <a:pt x="3822" y="2926"/>
                    </a:lnTo>
                    <a:lnTo>
                      <a:pt x="3808" y="2942"/>
                    </a:lnTo>
                    <a:lnTo>
                      <a:pt x="3802" y="2952"/>
                    </a:lnTo>
                    <a:lnTo>
                      <a:pt x="3794" y="2960"/>
                    </a:lnTo>
                    <a:lnTo>
                      <a:pt x="3788" y="2964"/>
                    </a:lnTo>
                    <a:lnTo>
                      <a:pt x="3782" y="2968"/>
                    </a:lnTo>
                    <a:lnTo>
                      <a:pt x="3768" y="2974"/>
                    </a:lnTo>
                    <a:lnTo>
                      <a:pt x="3760" y="2978"/>
                    </a:lnTo>
                    <a:lnTo>
                      <a:pt x="3752" y="2984"/>
                    </a:lnTo>
                    <a:lnTo>
                      <a:pt x="3742" y="2990"/>
                    </a:lnTo>
                    <a:lnTo>
                      <a:pt x="3742" y="2988"/>
                    </a:lnTo>
                    <a:lnTo>
                      <a:pt x="3742" y="2986"/>
                    </a:lnTo>
                    <a:lnTo>
                      <a:pt x="3744" y="2978"/>
                    </a:lnTo>
                    <a:lnTo>
                      <a:pt x="3744" y="2974"/>
                    </a:lnTo>
                    <a:lnTo>
                      <a:pt x="3740" y="2970"/>
                    </a:lnTo>
                    <a:lnTo>
                      <a:pt x="3740" y="2968"/>
                    </a:lnTo>
                    <a:lnTo>
                      <a:pt x="3740" y="2966"/>
                    </a:lnTo>
                    <a:lnTo>
                      <a:pt x="3748" y="2960"/>
                    </a:lnTo>
                    <a:lnTo>
                      <a:pt x="3754" y="2952"/>
                    </a:lnTo>
                    <a:lnTo>
                      <a:pt x="3756" y="2948"/>
                    </a:lnTo>
                    <a:lnTo>
                      <a:pt x="3754" y="2944"/>
                    </a:lnTo>
                    <a:lnTo>
                      <a:pt x="3752" y="2944"/>
                    </a:lnTo>
                    <a:lnTo>
                      <a:pt x="3748" y="2944"/>
                    </a:lnTo>
                    <a:lnTo>
                      <a:pt x="3738" y="2948"/>
                    </a:lnTo>
                    <a:lnTo>
                      <a:pt x="3734" y="2952"/>
                    </a:lnTo>
                    <a:lnTo>
                      <a:pt x="3730" y="2956"/>
                    </a:lnTo>
                    <a:lnTo>
                      <a:pt x="3728" y="2962"/>
                    </a:lnTo>
                    <a:lnTo>
                      <a:pt x="3730" y="2966"/>
                    </a:lnTo>
                    <a:lnTo>
                      <a:pt x="3730" y="2976"/>
                    </a:lnTo>
                    <a:lnTo>
                      <a:pt x="3728" y="2986"/>
                    </a:lnTo>
                    <a:lnTo>
                      <a:pt x="3722" y="2996"/>
                    </a:lnTo>
                    <a:lnTo>
                      <a:pt x="3716" y="3006"/>
                    </a:lnTo>
                    <a:lnTo>
                      <a:pt x="3704" y="3022"/>
                    </a:lnTo>
                    <a:lnTo>
                      <a:pt x="3700" y="3026"/>
                    </a:lnTo>
                    <a:lnTo>
                      <a:pt x="3698" y="3030"/>
                    </a:lnTo>
                    <a:lnTo>
                      <a:pt x="3700" y="3036"/>
                    </a:lnTo>
                    <a:lnTo>
                      <a:pt x="3700" y="3044"/>
                    </a:lnTo>
                    <a:lnTo>
                      <a:pt x="3698" y="3046"/>
                    </a:lnTo>
                    <a:lnTo>
                      <a:pt x="3694" y="3050"/>
                    </a:lnTo>
                    <a:lnTo>
                      <a:pt x="3690" y="3052"/>
                    </a:lnTo>
                    <a:lnTo>
                      <a:pt x="3682" y="3054"/>
                    </a:lnTo>
                    <a:lnTo>
                      <a:pt x="3676" y="3054"/>
                    </a:lnTo>
                    <a:lnTo>
                      <a:pt x="3672" y="3052"/>
                    </a:lnTo>
                    <a:lnTo>
                      <a:pt x="3672" y="3048"/>
                    </a:lnTo>
                    <a:lnTo>
                      <a:pt x="3674" y="3044"/>
                    </a:lnTo>
                    <a:lnTo>
                      <a:pt x="3672" y="3042"/>
                    </a:lnTo>
                    <a:lnTo>
                      <a:pt x="3668" y="3040"/>
                    </a:lnTo>
                    <a:lnTo>
                      <a:pt x="3662" y="3042"/>
                    </a:lnTo>
                    <a:lnTo>
                      <a:pt x="3652" y="3044"/>
                    </a:lnTo>
                    <a:lnTo>
                      <a:pt x="3626" y="3052"/>
                    </a:lnTo>
                    <a:lnTo>
                      <a:pt x="3614" y="3056"/>
                    </a:lnTo>
                    <a:lnTo>
                      <a:pt x="3602" y="3058"/>
                    </a:lnTo>
                    <a:lnTo>
                      <a:pt x="3594" y="3058"/>
                    </a:lnTo>
                    <a:lnTo>
                      <a:pt x="3592" y="3056"/>
                    </a:lnTo>
                    <a:lnTo>
                      <a:pt x="3590" y="3054"/>
                    </a:lnTo>
                    <a:lnTo>
                      <a:pt x="3588" y="3050"/>
                    </a:lnTo>
                    <a:lnTo>
                      <a:pt x="3584" y="3050"/>
                    </a:lnTo>
                    <a:lnTo>
                      <a:pt x="3580" y="3050"/>
                    </a:lnTo>
                    <a:lnTo>
                      <a:pt x="3574" y="3052"/>
                    </a:lnTo>
                    <a:lnTo>
                      <a:pt x="3562" y="3062"/>
                    </a:lnTo>
                    <a:lnTo>
                      <a:pt x="3548" y="3080"/>
                    </a:lnTo>
                    <a:lnTo>
                      <a:pt x="3542" y="3088"/>
                    </a:lnTo>
                    <a:lnTo>
                      <a:pt x="3536" y="3092"/>
                    </a:lnTo>
                    <a:lnTo>
                      <a:pt x="3530" y="3096"/>
                    </a:lnTo>
                    <a:lnTo>
                      <a:pt x="3524" y="3098"/>
                    </a:lnTo>
                    <a:lnTo>
                      <a:pt x="3518" y="3106"/>
                    </a:lnTo>
                    <a:lnTo>
                      <a:pt x="3514" y="3112"/>
                    </a:lnTo>
                    <a:lnTo>
                      <a:pt x="3510" y="3114"/>
                    </a:lnTo>
                    <a:lnTo>
                      <a:pt x="3502" y="3114"/>
                    </a:lnTo>
                    <a:lnTo>
                      <a:pt x="3500" y="3116"/>
                    </a:lnTo>
                    <a:lnTo>
                      <a:pt x="3498" y="3116"/>
                    </a:lnTo>
                    <a:lnTo>
                      <a:pt x="3496" y="3120"/>
                    </a:lnTo>
                    <a:lnTo>
                      <a:pt x="3496" y="3126"/>
                    </a:lnTo>
                    <a:lnTo>
                      <a:pt x="3496" y="3132"/>
                    </a:lnTo>
                    <a:lnTo>
                      <a:pt x="3500" y="3136"/>
                    </a:lnTo>
                    <a:lnTo>
                      <a:pt x="3504" y="3136"/>
                    </a:lnTo>
                    <a:lnTo>
                      <a:pt x="3508" y="3136"/>
                    </a:lnTo>
                    <a:lnTo>
                      <a:pt x="3522" y="3134"/>
                    </a:lnTo>
                    <a:lnTo>
                      <a:pt x="3528" y="3134"/>
                    </a:lnTo>
                    <a:lnTo>
                      <a:pt x="3536" y="3138"/>
                    </a:lnTo>
                    <a:lnTo>
                      <a:pt x="3542" y="3140"/>
                    </a:lnTo>
                    <a:lnTo>
                      <a:pt x="3544" y="3140"/>
                    </a:lnTo>
                    <a:lnTo>
                      <a:pt x="3546" y="3138"/>
                    </a:lnTo>
                    <a:lnTo>
                      <a:pt x="3546" y="3134"/>
                    </a:lnTo>
                    <a:lnTo>
                      <a:pt x="3546" y="3124"/>
                    </a:lnTo>
                    <a:lnTo>
                      <a:pt x="3548" y="3120"/>
                    </a:lnTo>
                    <a:lnTo>
                      <a:pt x="3550" y="3118"/>
                    </a:lnTo>
                    <a:lnTo>
                      <a:pt x="3556" y="3116"/>
                    </a:lnTo>
                    <a:lnTo>
                      <a:pt x="3558" y="3118"/>
                    </a:lnTo>
                    <a:lnTo>
                      <a:pt x="3562" y="3120"/>
                    </a:lnTo>
                    <a:lnTo>
                      <a:pt x="3570" y="3120"/>
                    </a:lnTo>
                    <a:lnTo>
                      <a:pt x="3596" y="3116"/>
                    </a:lnTo>
                    <a:lnTo>
                      <a:pt x="3620" y="3108"/>
                    </a:lnTo>
                    <a:lnTo>
                      <a:pt x="3626" y="3104"/>
                    </a:lnTo>
                    <a:lnTo>
                      <a:pt x="3630" y="3102"/>
                    </a:lnTo>
                    <a:lnTo>
                      <a:pt x="3632" y="3098"/>
                    </a:lnTo>
                    <a:lnTo>
                      <a:pt x="3632" y="3096"/>
                    </a:lnTo>
                    <a:lnTo>
                      <a:pt x="3636" y="3096"/>
                    </a:lnTo>
                    <a:lnTo>
                      <a:pt x="3648" y="3098"/>
                    </a:lnTo>
                    <a:lnTo>
                      <a:pt x="3656" y="3100"/>
                    </a:lnTo>
                    <a:lnTo>
                      <a:pt x="3662" y="3100"/>
                    </a:lnTo>
                    <a:lnTo>
                      <a:pt x="3670" y="3098"/>
                    </a:lnTo>
                    <a:lnTo>
                      <a:pt x="3674" y="3098"/>
                    </a:lnTo>
                    <a:lnTo>
                      <a:pt x="3676" y="3102"/>
                    </a:lnTo>
                    <a:lnTo>
                      <a:pt x="3678" y="3106"/>
                    </a:lnTo>
                    <a:lnTo>
                      <a:pt x="3676" y="3110"/>
                    </a:lnTo>
                    <a:lnTo>
                      <a:pt x="3672" y="3114"/>
                    </a:lnTo>
                    <a:lnTo>
                      <a:pt x="3666" y="3118"/>
                    </a:lnTo>
                    <a:lnTo>
                      <a:pt x="3666" y="3120"/>
                    </a:lnTo>
                    <a:lnTo>
                      <a:pt x="3666" y="3124"/>
                    </a:lnTo>
                    <a:lnTo>
                      <a:pt x="3666" y="3130"/>
                    </a:lnTo>
                    <a:lnTo>
                      <a:pt x="3664" y="3136"/>
                    </a:lnTo>
                    <a:lnTo>
                      <a:pt x="3664" y="3142"/>
                    </a:lnTo>
                    <a:lnTo>
                      <a:pt x="3664" y="3144"/>
                    </a:lnTo>
                    <a:lnTo>
                      <a:pt x="3668" y="3146"/>
                    </a:lnTo>
                    <a:lnTo>
                      <a:pt x="3674" y="3150"/>
                    </a:lnTo>
                    <a:lnTo>
                      <a:pt x="3674" y="3152"/>
                    </a:lnTo>
                    <a:lnTo>
                      <a:pt x="3676" y="3156"/>
                    </a:lnTo>
                    <a:lnTo>
                      <a:pt x="3684" y="3162"/>
                    </a:lnTo>
                    <a:lnTo>
                      <a:pt x="3684" y="3164"/>
                    </a:lnTo>
                    <a:lnTo>
                      <a:pt x="3688" y="3166"/>
                    </a:lnTo>
                    <a:lnTo>
                      <a:pt x="3692" y="3164"/>
                    </a:lnTo>
                    <a:lnTo>
                      <a:pt x="3696" y="3160"/>
                    </a:lnTo>
                    <a:lnTo>
                      <a:pt x="3700" y="3156"/>
                    </a:lnTo>
                    <a:lnTo>
                      <a:pt x="3716" y="3130"/>
                    </a:lnTo>
                    <a:lnTo>
                      <a:pt x="3720" y="3124"/>
                    </a:lnTo>
                    <a:lnTo>
                      <a:pt x="3724" y="3122"/>
                    </a:lnTo>
                    <a:lnTo>
                      <a:pt x="3734" y="3118"/>
                    </a:lnTo>
                    <a:lnTo>
                      <a:pt x="3738" y="3116"/>
                    </a:lnTo>
                    <a:lnTo>
                      <a:pt x="3738" y="3114"/>
                    </a:lnTo>
                    <a:lnTo>
                      <a:pt x="3736" y="3112"/>
                    </a:lnTo>
                    <a:lnTo>
                      <a:pt x="3730" y="3108"/>
                    </a:lnTo>
                    <a:lnTo>
                      <a:pt x="3724" y="3104"/>
                    </a:lnTo>
                    <a:lnTo>
                      <a:pt x="3722" y="3098"/>
                    </a:lnTo>
                    <a:lnTo>
                      <a:pt x="3722" y="3090"/>
                    </a:lnTo>
                    <a:lnTo>
                      <a:pt x="3724" y="3086"/>
                    </a:lnTo>
                    <a:lnTo>
                      <a:pt x="3728" y="3082"/>
                    </a:lnTo>
                    <a:lnTo>
                      <a:pt x="3732" y="3080"/>
                    </a:lnTo>
                    <a:lnTo>
                      <a:pt x="3734" y="3082"/>
                    </a:lnTo>
                    <a:lnTo>
                      <a:pt x="3734" y="3086"/>
                    </a:lnTo>
                    <a:lnTo>
                      <a:pt x="3736" y="3092"/>
                    </a:lnTo>
                    <a:lnTo>
                      <a:pt x="3738" y="3094"/>
                    </a:lnTo>
                    <a:lnTo>
                      <a:pt x="3742" y="3096"/>
                    </a:lnTo>
                    <a:lnTo>
                      <a:pt x="3746" y="3096"/>
                    </a:lnTo>
                    <a:lnTo>
                      <a:pt x="3750" y="3096"/>
                    </a:lnTo>
                    <a:lnTo>
                      <a:pt x="3746" y="3100"/>
                    </a:lnTo>
                    <a:lnTo>
                      <a:pt x="3742" y="3104"/>
                    </a:lnTo>
                    <a:lnTo>
                      <a:pt x="3750" y="3104"/>
                    </a:lnTo>
                    <a:lnTo>
                      <a:pt x="3762" y="3102"/>
                    </a:lnTo>
                    <a:lnTo>
                      <a:pt x="3774" y="3102"/>
                    </a:lnTo>
                    <a:lnTo>
                      <a:pt x="3782" y="3104"/>
                    </a:lnTo>
                    <a:lnTo>
                      <a:pt x="3786" y="3104"/>
                    </a:lnTo>
                    <a:lnTo>
                      <a:pt x="3788" y="3100"/>
                    </a:lnTo>
                    <a:lnTo>
                      <a:pt x="3792" y="3092"/>
                    </a:lnTo>
                    <a:lnTo>
                      <a:pt x="3800" y="3082"/>
                    </a:lnTo>
                    <a:lnTo>
                      <a:pt x="3806" y="3076"/>
                    </a:lnTo>
                    <a:lnTo>
                      <a:pt x="3810" y="3076"/>
                    </a:lnTo>
                    <a:lnTo>
                      <a:pt x="3810" y="3078"/>
                    </a:lnTo>
                    <a:lnTo>
                      <a:pt x="3812" y="3082"/>
                    </a:lnTo>
                    <a:lnTo>
                      <a:pt x="3810" y="3090"/>
                    </a:lnTo>
                    <a:lnTo>
                      <a:pt x="3810" y="3096"/>
                    </a:lnTo>
                    <a:lnTo>
                      <a:pt x="3810" y="3102"/>
                    </a:lnTo>
                    <a:lnTo>
                      <a:pt x="3812" y="3104"/>
                    </a:lnTo>
                    <a:lnTo>
                      <a:pt x="3814" y="3104"/>
                    </a:lnTo>
                    <a:lnTo>
                      <a:pt x="3820" y="3098"/>
                    </a:lnTo>
                    <a:lnTo>
                      <a:pt x="3824" y="3086"/>
                    </a:lnTo>
                    <a:lnTo>
                      <a:pt x="3826" y="3076"/>
                    </a:lnTo>
                    <a:lnTo>
                      <a:pt x="3828" y="3068"/>
                    </a:lnTo>
                    <a:lnTo>
                      <a:pt x="3830" y="3066"/>
                    </a:lnTo>
                    <a:lnTo>
                      <a:pt x="3834" y="3066"/>
                    </a:lnTo>
                    <a:lnTo>
                      <a:pt x="3842" y="3070"/>
                    </a:lnTo>
                    <a:lnTo>
                      <a:pt x="3848" y="3074"/>
                    </a:lnTo>
                    <a:lnTo>
                      <a:pt x="3848" y="3072"/>
                    </a:lnTo>
                    <a:lnTo>
                      <a:pt x="3848" y="3064"/>
                    </a:lnTo>
                    <a:lnTo>
                      <a:pt x="3848" y="3060"/>
                    </a:lnTo>
                    <a:lnTo>
                      <a:pt x="3850" y="3054"/>
                    </a:lnTo>
                    <a:lnTo>
                      <a:pt x="3852" y="3050"/>
                    </a:lnTo>
                    <a:lnTo>
                      <a:pt x="3856" y="3048"/>
                    </a:lnTo>
                    <a:lnTo>
                      <a:pt x="3862" y="3046"/>
                    </a:lnTo>
                    <a:lnTo>
                      <a:pt x="3864" y="3048"/>
                    </a:lnTo>
                    <a:lnTo>
                      <a:pt x="3864" y="3050"/>
                    </a:lnTo>
                    <a:lnTo>
                      <a:pt x="3864" y="3052"/>
                    </a:lnTo>
                    <a:lnTo>
                      <a:pt x="3862" y="3056"/>
                    </a:lnTo>
                    <a:lnTo>
                      <a:pt x="3858" y="3066"/>
                    </a:lnTo>
                    <a:lnTo>
                      <a:pt x="3854" y="3080"/>
                    </a:lnTo>
                    <a:lnTo>
                      <a:pt x="3854" y="3090"/>
                    </a:lnTo>
                    <a:lnTo>
                      <a:pt x="3856" y="3090"/>
                    </a:lnTo>
                    <a:lnTo>
                      <a:pt x="3860" y="3086"/>
                    </a:lnTo>
                    <a:lnTo>
                      <a:pt x="3864" y="3080"/>
                    </a:lnTo>
                    <a:lnTo>
                      <a:pt x="3866" y="3078"/>
                    </a:lnTo>
                    <a:lnTo>
                      <a:pt x="3872" y="3076"/>
                    </a:lnTo>
                    <a:lnTo>
                      <a:pt x="3874" y="3076"/>
                    </a:lnTo>
                    <a:lnTo>
                      <a:pt x="3876" y="3072"/>
                    </a:lnTo>
                    <a:lnTo>
                      <a:pt x="3878" y="3060"/>
                    </a:lnTo>
                    <a:lnTo>
                      <a:pt x="3880" y="3052"/>
                    </a:lnTo>
                    <a:lnTo>
                      <a:pt x="3886" y="3048"/>
                    </a:lnTo>
                    <a:lnTo>
                      <a:pt x="3890" y="3048"/>
                    </a:lnTo>
                    <a:lnTo>
                      <a:pt x="3894" y="3048"/>
                    </a:lnTo>
                    <a:lnTo>
                      <a:pt x="3898" y="3048"/>
                    </a:lnTo>
                    <a:lnTo>
                      <a:pt x="3900" y="3046"/>
                    </a:lnTo>
                    <a:lnTo>
                      <a:pt x="3898" y="3042"/>
                    </a:lnTo>
                    <a:lnTo>
                      <a:pt x="3892" y="3034"/>
                    </a:lnTo>
                    <a:lnTo>
                      <a:pt x="3888" y="3028"/>
                    </a:lnTo>
                    <a:lnTo>
                      <a:pt x="3886" y="3022"/>
                    </a:lnTo>
                    <a:lnTo>
                      <a:pt x="3884" y="3010"/>
                    </a:lnTo>
                    <a:lnTo>
                      <a:pt x="3886" y="3000"/>
                    </a:lnTo>
                    <a:lnTo>
                      <a:pt x="3892" y="2988"/>
                    </a:lnTo>
                    <a:lnTo>
                      <a:pt x="3896" y="2978"/>
                    </a:lnTo>
                    <a:lnTo>
                      <a:pt x="3902" y="2966"/>
                    </a:lnTo>
                    <a:lnTo>
                      <a:pt x="3902" y="2952"/>
                    </a:lnTo>
                    <a:lnTo>
                      <a:pt x="3900" y="2938"/>
                    </a:lnTo>
                    <a:lnTo>
                      <a:pt x="3898" y="2928"/>
                    </a:lnTo>
                    <a:lnTo>
                      <a:pt x="3898" y="2920"/>
                    </a:lnTo>
                    <a:lnTo>
                      <a:pt x="3898" y="2912"/>
                    </a:lnTo>
                    <a:lnTo>
                      <a:pt x="3900" y="2906"/>
                    </a:lnTo>
                    <a:lnTo>
                      <a:pt x="3904" y="2902"/>
                    </a:lnTo>
                    <a:lnTo>
                      <a:pt x="3908" y="2900"/>
                    </a:lnTo>
                    <a:lnTo>
                      <a:pt x="3912" y="2900"/>
                    </a:lnTo>
                    <a:lnTo>
                      <a:pt x="3918" y="2902"/>
                    </a:lnTo>
                    <a:lnTo>
                      <a:pt x="3922" y="2906"/>
                    </a:lnTo>
                    <a:lnTo>
                      <a:pt x="3924" y="2906"/>
                    </a:lnTo>
                    <a:lnTo>
                      <a:pt x="3924" y="2898"/>
                    </a:lnTo>
                    <a:lnTo>
                      <a:pt x="3924" y="2884"/>
                    </a:lnTo>
                    <a:lnTo>
                      <a:pt x="3926" y="2876"/>
                    </a:lnTo>
                    <a:lnTo>
                      <a:pt x="3930" y="2868"/>
                    </a:lnTo>
                    <a:lnTo>
                      <a:pt x="3936" y="2860"/>
                    </a:lnTo>
                    <a:lnTo>
                      <a:pt x="3940" y="2850"/>
                    </a:lnTo>
                    <a:lnTo>
                      <a:pt x="3942" y="2840"/>
                    </a:lnTo>
                    <a:lnTo>
                      <a:pt x="3944" y="2830"/>
                    </a:lnTo>
                    <a:lnTo>
                      <a:pt x="3942" y="2820"/>
                    </a:lnTo>
                    <a:lnTo>
                      <a:pt x="3940" y="2810"/>
                    </a:lnTo>
                    <a:lnTo>
                      <a:pt x="3936" y="2802"/>
                    </a:lnTo>
                    <a:lnTo>
                      <a:pt x="3932" y="2794"/>
                    </a:lnTo>
                    <a:lnTo>
                      <a:pt x="3926" y="2788"/>
                    </a:lnTo>
                    <a:lnTo>
                      <a:pt x="3922" y="2780"/>
                    </a:lnTo>
                    <a:lnTo>
                      <a:pt x="3918" y="2766"/>
                    </a:lnTo>
                    <a:lnTo>
                      <a:pt x="3918" y="2752"/>
                    </a:lnTo>
                    <a:lnTo>
                      <a:pt x="3918" y="2740"/>
                    </a:lnTo>
                    <a:close/>
                    <a:moveTo>
                      <a:pt x="3276" y="3612"/>
                    </a:moveTo>
                    <a:lnTo>
                      <a:pt x="3276" y="3612"/>
                    </a:lnTo>
                    <a:lnTo>
                      <a:pt x="3274" y="3610"/>
                    </a:lnTo>
                    <a:lnTo>
                      <a:pt x="3270" y="3612"/>
                    </a:lnTo>
                    <a:lnTo>
                      <a:pt x="3268" y="3614"/>
                    </a:lnTo>
                    <a:lnTo>
                      <a:pt x="3268" y="3618"/>
                    </a:lnTo>
                    <a:lnTo>
                      <a:pt x="3272" y="3618"/>
                    </a:lnTo>
                    <a:lnTo>
                      <a:pt x="3274" y="3618"/>
                    </a:lnTo>
                    <a:lnTo>
                      <a:pt x="3276" y="3614"/>
                    </a:lnTo>
                    <a:lnTo>
                      <a:pt x="3276" y="3612"/>
                    </a:lnTo>
                    <a:close/>
                    <a:moveTo>
                      <a:pt x="3322" y="3130"/>
                    </a:moveTo>
                    <a:lnTo>
                      <a:pt x="3322" y="3130"/>
                    </a:lnTo>
                    <a:lnTo>
                      <a:pt x="3324" y="3128"/>
                    </a:lnTo>
                    <a:lnTo>
                      <a:pt x="3322" y="3126"/>
                    </a:lnTo>
                    <a:lnTo>
                      <a:pt x="3318" y="3126"/>
                    </a:lnTo>
                    <a:lnTo>
                      <a:pt x="3316" y="3128"/>
                    </a:lnTo>
                    <a:lnTo>
                      <a:pt x="3318" y="3130"/>
                    </a:lnTo>
                    <a:lnTo>
                      <a:pt x="3320" y="3130"/>
                    </a:lnTo>
                    <a:lnTo>
                      <a:pt x="3322" y="3130"/>
                    </a:lnTo>
                    <a:close/>
                    <a:moveTo>
                      <a:pt x="3302" y="3176"/>
                    </a:moveTo>
                    <a:lnTo>
                      <a:pt x="3302" y="3176"/>
                    </a:lnTo>
                    <a:lnTo>
                      <a:pt x="3304" y="3178"/>
                    </a:lnTo>
                    <a:lnTo>
                      <a:pt x="3310" y="3178"/>
                    </a:lnTo>
                    <a:lnTo>
                      <a:pt x="3320" y="3176"/>
                    </a:lnTo>
                    <a:lnTo>
                      <a:pt x="3330" y="3170"/>
                    </a:lnTo>
                    <a:lnTo>
                      <a:pt x="3334" y="3166"/>
                    </a:lnTo>
                    <a:lnTo>
                      <a:pt x="3334" y="3162"/>
                    </a:lnTo>
                    <a:lnTo>
                      <a:pt x="3332" y="3158"/>
                    </a:lnTo>
                    <a:lnTo>
                      <a:pt x="3326" y="3158"/>
                    </a:lnTo>
                    <a:lnTo>
                      <a:pt x="3322" y="3158"/>
                    </a:lnTo>
                    <a:lnTo>
                      <a:pt x="3314" y="3160"/>
                    </a:lnTo>
                    <a:lnTo>
                      <a:pt x="3310" y="3164"/>
                    </a:lnTo>
                    <a:lnTo>
                      <a:pt x="3304" y="3166"/>
                    </a:lnTo>
                    <a:lnTo>
                      <a:pt x="3302" y="3172"/>
                    </a:lnTo>
                    <a:lnTo>
                      <a:pt x="3302" y="3176"/>
                    </a:lnTo>
                    <a:close/>
                    <a:moveTo>
                      <a:pt x="3372" y="3542"/>
                    </a:moveTo>
                    <a:lnTo>
                      <a:pt x="3372" y="3542"/>
                    </a:lnTo>
                    <a:lnTo>
                      <a:pt x="3374" y="3538"/>
                    </a:lnTo>
                    <a:lnTo>
                      <a:pt x="3376" y="3534"/>
                    </a:lnTo>
                    <a:lnTo>
                      <a:pt x="3386" y="3520"/>
                    </a:lnTo>
                    <a:lnTo>
                      <a:pt x="3392" y="3512"/>
                    </a:lnTo>
                    <a:lnTo>
                      <a:pt x="3394" y="3508"/>
                    </a:lnTo>
                    <a:lnTo>
                      <a:pt x="3390" y="3508"/>
                    </a:lnTo>
                    <a:lnTo>
                      <a:pt x="3384" y="3512"/>
                    </a:lnTo>
                    <a:lnTo>
                      <a:pt x="3374" y="3522"/>
                    </a:lnTo>
                    <a:lnTo>
                      <a:pt x="3370" y="3528"/>
                    </a:lnTo>
                    <a:lnTo>
                      <a:pt x="3366" y="3538"/>
                    </a:lnTo>
                    <a:lnTo>
                      <a:pt x="3366" y="3544"/>
                    </a:lnTo>
                    <a:lnTo>
                      <a:pt x="3368" y="3546"/>
                    </a:lnTo>
                    <a:lnTo>
                      <a:pt x="3372" y="3544"/>
                    </a:lnTo>
                    <a:lnTo>
                      <a:pt x="3372" y="3542"/>
                    </a:lnTo>
                    <a:close/>
                    <a:moveTo>
                      <a:pt x="3932" y="2136"/>
                    </a:moveTo>
                    <a:lnTo>
                      <a:pt x="3932" y="2136"/>
                    </a:lnTo>
                    <a:lnTo>
                      <a:pt x="3930" y="2138"/>
                    </a:lnTo>
                    <a:lnTo>
                      <a:pt x="3932" y="2138"/>
                    </a:lnTo>
                    <a:lnTo>
                      <a:pt x="3936" y="2142"/>
                    </a:lnTo>
                    <a:lnTo>
                      <a:pt x="3942" y="2150"/>
                    </a:lnTo>
                    <a:lnTo>
                      <a:pt x="3950" y="2162"/>
                    </a:lnTo>
                    <a:lnTo>
                      <a:pt x="3952" y="2168"/>
                    </a:lnTo>
                    <a:lnTo>
                      <a:pt x="3952" y="2174"/>
                    </a:lnTo>
                    <a:lnTo>
                      <a:pt x="3948" y="2186"/>
                    </a:lnTo>
                    <a:lnTo>
                      <a:pt x="3944" y="2198"/>
                    </a:lnTo>
                    <a:lnTo>
                      <a:pt x="3944" y="2206"/>
                    </a:lnTo>
                    <a:lnTo>
                      <a:pt x="3946" y="2214"/>
                    </a:lnTo>
                    <a:lnTo>
                      <a:pt x="3948" y="2224"/>
                    </a:lnTo>
                    <a:lnTo>
                      <a:pt x="3948" y="2236"/>
                    </a:lnTo>
                    <a:lnTo>
                      <a:pt x="3948" y="2266"/>
                    </a:lnTo>
                    <a:lnTo>
                      <a:pt x="3944" y="2294"/>
                    </a:lnTo>
                    <a:lnTo>
                      <a:pt x="3940" y="2304"/>
                    </a:lnTo>
                    <a:lnTo>
                      <a:pt x="3938" y="2312"/>
                    </a:lnTo>
                    <a:lnTo>
                      <a:pt x="3936" y="2316"/>
                    </a:lnTo>
                    <a:lnTo>
                      <a:pt x="3938" y="2320"/>
                    </a:lnTo>
                    <a:lnTo>
                      <a:pt x="3944" y="2330"/>
                    </a:lnTo>
                    <a:lnTo>
                      <a:pt x="3946" y="2336"/>
                    </a:lnTo>
                    <a:lnTo>
                      <a:pt x="3948" y="2344"/>
                    </a:lnTo>
                    <a:lnTo>
                      <a:pt x="3946" y="2356"/>
                    </a:lnTo>
                    <a:lnTo>
                      <a:pt x="3942" y="2370"/>
                    </a:lnTo>
                    <a:lnTo>
                      <a:pt x="3940" y="2378"/>
                    </a:lnTo>
                    <a:lnTo>
                      <a:pt x="3940" y="2386"/>
                    </a:lnTo>
                    <a:lnTo>
                      <a:pt x="3942" y="2400"/>
                    </a:lnTo>
                    <a:lnTo>
                      <a:pt x="3944" y="2412"/>
                    </a:lnTo>
                    <a:lnTo>
                      <a:pt x="3944" y="2418"/>
                    </a:lnTo>
                    <a:lnTo>
                      <a:pt x="3940" y="2424"/>
                    </a:lnTo>
                    <a:lnTo>
                      <a:pt x="3936" y="2436"/>
                    </a:lnTo>
                    <a:lnTo>
                      <a:pt x="3934" y="2444"/>
                    </a:lnTo>
                    <a:lnTo>
                      <a:pt x="3936" y="2454"/>
                    </a:lnTo>
                    <a:lnTo>
                      <a:pt x="3938" y="2468"/>
                    </a:lnTo>
                    <a:lnTo>
                      <a:pt x="3942" y="2478"/>
                    </a:lnTo>
                    <a:lnTo>
                      <a:pt x="3944" y="2478"/>
                    </a:lnTo>
                    <a:lnTo>
                      <a:pt x="3946" y="2478"/>
                    </a:lnTo>
                    <a:lnTo>
                      <a:pt x="3950" y="2470"/>
                    </a:lnTo>
                    <a:lnTo>
                      <a:pt x="3954" y="2456"/>
                    </a:lnTo>
                    <a:lnTo>
                      <a:pt x="3958" y="2442"/>
                    </a:lnTo>
                    <a:lnTo>
                      <a:pt x="3962" y="2434"/>
                    </a:lnTo>
                    <a:lnTo>
                      <a:pt x="3966" y="2432"/>
                    </a:lnTo>
                    <a:lnTo>
                      <a:pt x="3968" y="2432"/>
                    </a:lnTo>
                    <a:lnTo>
                      <a:pt x="3972" y="2434"/>
                    </a:lnTo>
                    <a:lnTo>
                      <a:pt x="3976" y="2438"/>
                    </a:lnTo>
                    <a:lnTo>
                      <a:pt x="3980" y="2440"/>
                    </a:lnTo>
                    <a:lnTo>
                      <a:pt x="3984" y="2438"/>
                    </a:lnTo>
                    <a:lnTo>
                      <a:pt x="3990" y="2440"/>
                    </a:lnTo>
                    <a:lnTo>
                      <a:pt x="3994" y="2442"/>
                    </a:lnTo>
                    <a:lnTo>
                      <a:pt x="3996" y="2446"/>
                    </a:lnTo>
                    <a:lnTo>
                      <a:pt x="3998" y="2456"/>
                    </a:lnTo>
                    <a:lnTo>
                      <a:pt x="4000" y="2464"/>
                    </a:lnTo>
                    <a:lnTo>
                      <a:pt x="4000" y="2466"/>
                    </a:lnTo>
                    <a:lnTo>
                      <a:pt x="4002" y="2466"/>
                    </a:lnTo>
                    <a:lnTo>
                      <a:pt x="4006" y="2454"/>
                    </a:lnTo>
                    <a:lnTo>
                      <a:pt x="4006" y="2448"/>
                    </a:lnTo>
                    <a:lnTo>
                      <a:pt x="4004" y="2444"/>
                    </a:lnTo>
                    <a:lnTo>
                      <a:pt x="4002" y="2434"/>
                    </a:lnTo>
                    <a:lnTo>
                      <a:pt x="4002" y="2426"/>
                    </a:lnTo>
                    <a:lnTo>
                      <a:pt x="3998" y="2426"/>
                    </a:lnTo>
                    <a:lnTo>
                      <a:pt x="3992" y="2426"/>
                    </a:lnTo>
                    <a:lnTo>
                      <a:pt x="3990" y="2422"/>
                    </a:lnTo>
                    <a:lnTo>
                      <a:pt x="3986" y="2420"/>
                    </a:lnTo>
                    <a:lnTo>
                      <a:pt x="3984" y="2410"/>
                    </a:lnTo>
                    <a:lnTo>
                      <a:pt x="3980" y="2400"/>
                    </a:lnTo>
                    <a:lnTo>
                      <a:pt x="3976" y="2394"/>
                    </a:lnTo>
                    <a:lnTo>
                      <a:pt x="3972" y="2390"/>
                    </a:lnTo>
                    <a:lnTo>
                      <a:pt x="3966" y="2382"/>
                    </a:lnTo>
                    <a:lnTo>
                      <a:pt x="3964" y="2372"/>
                    </a:lnTo>
                    <a:lnTo>
                      <a:pt x="3964" y="2362"/>
                    </a:lnTo>
                    <a:lnTo>
                      <a:pt x="3964" y="2350"/>
                    </a:lnTo>
                    <a:lnTo>
                      <a:pt x="3970" y="2328"/>
                    </a:lnTo>
                    <a:lnTo>
                      <a:pt x="3978" y="2314"/>
                    </a:lnTo>
                    <a:lnTo>
                      <a:pt x="3980" y="2308"/>
                    </a:lnTo>
                    <a:lnTo>
                      <a:pt x="3982" y="2304"/>
                    </a:lnTo>
                    <a:lnTo>
                      <a:pt x="3982" y="2294"/>
                    </a:lnTo>
                    <a:lnTo>
                      <a:pt x="3984" y="2290"/>
                    </a:lnTo>
                    <a:lnTo>
                      <a:pt x="3984" y="2288"/>
                    </a:lnTo>
                    <a:lnTo>
                      <a:pt x="3988" y="2284"/>
                    </a:lnTo>
                    <a:lnTo>
                      <a:pt x="3994" y="2282"/>
                    </a:lnTo>
                    <a:lnTo>
                      <a:pt x="4004" y="2280"/>
                    </a:lnTo>
                    <a:lnTo>
                      <a:pt x="4014" y="2280"/>
                    </a:lnTo>
                    <a:lnTo>
                      <a:pt x="4026" y="2286"/>
                    </a:lnTo>
                    <a:lnTo>
                      <a:pt x="4036" y="2294"/>
                    </a:lnTo>
                    <a:lnTo>
                      <a:pt x="4048" y="2314"/>
                    </a:lnTo>
                    <a:lnTo>
                      <a:pt x="4052" y="2316"/>
                    </a:lnTo>
                    <a:lnTo>
                      <a:pt x="4052" y="2312"/>
                    </a:lnTo>
                    <a:lnTo>
                      <a:pt x="4048" y="2302"/>
                    </a:lnTo>
                    <a:lnTo>
                      <a:pt x="4040" y="2294"/>
                    </a:lnTo>
                    <a:lnTo>
                      <a:pt x="4034" y="2282"/>
                    </a:lnTo>
                    <a:lnTo>
                      <a:pt x="4032" y="2276"/>
                    </a:lnTo>
                    <a:lnTo>
                      <a:pt x="4030" y="2268"/>
                    </a:lnTo>
                    <a:lnTo>
                      <a:pt x="4026" y="2252"/>
                    </a:lnTo>
                    <a:lnTo>
                      <a:pt x="4020" y="2234"/>
                    </a:lnTo>
                    <a:lnTo>
                      <a:pt x="4012" y="2214"/>
                    </a:lnTo>
                    <a:lnTo>
                      <a:pt x="4010" y="2206"/>
                    </a:lnTo>
                    <a:lnTo>
                      <a:pt x="4010" y="2196"/>
                    </a:lnTo>
                    <a:lnTo>
                      <a:pt x="4008" y="2180"/>
                    </a:lnTo>
                    <a:lnTo>
                      <a:pt x="4004" y="2168"/>
                    </a:lnTo>
                    <a:lnTo>
                      <a:pt x="4002" y="2158"/>
                    </a:lnTo>
                    <a:lnTo>
                      <a:pt x="3998" y="2148"/>
                    </a:lnTo>
                    <a:lnTo>
                      <a:pt x="3998" y="2144"/>
                    </a:lnTo>
                    <a:lnTo>
                      <a:pt x="3994" y="2146"/>
                    </a:lnTo>
                    <a:lnTo>
                      <a:pt x="3992" y="2146"/>
                    </a:lnTo>
                    <a:lnTo>
                      <a:pt x="3992" y="2138"/>
                    </a:lnTo>
                    <a:lnTo>
                      <a:pt x="3994" y="2128"/>
                    </a:lnTo>
                    <a:lnTo>
                      <a:pt x="3992" y="2128"/>
                    </a:lnTo>
                    <a:lnTo>
                      <a:pt x="3990" y="2128"/>
                    </a:lnTo>
                    <a:lnTo>
                      <a:pt x="3988" y="2124"/>
                    </a:lnTo>
                    <a:lnTo>
                      <a:pt x="3988" y="2116"/>
                    </a:lnTo>
                    <a:lnTo>
                      <a:pt x="3988" y="2108"/>
                    </a:lnTo>
                    <a:lnTo>
                      <a:pt x="3992" y="2096"/>
                    </a:lnTo>
                    <a:lnTo>
                      <a:pt x="3994" y="2090"/>
                    </a:lnTo>
                    <a:lnTo>
                      <a:pt x="3996" y="2082"/>
                    </a:lnTo>
                    <a:lnTo>
                      <a:pt x="3996" y="2072"/>
                    </a:lnTo>
                    <a:lnTo>
                      <a:pt x="3994" y="2058"/>
                    </a:lnTo>
                    <a:lnTo>
                      <a:pt x="3990" y="2042"/>
                    </a:lnTo>
                    <a:lnTo>
                      <a:pt x="3988" y="2036"/>
                    </a:lnTo>
                    <a:lnTo>
                      <a:pt x="3986" y="2034"/>
                    </a:lnTo>
                    <a:lnTo>
                      <a:pt x="3988" y="2032"/>
                    </a:lnTo>
                    <a:lnTo>
                      <a:pt x="3988" y="2028"/>
                    </a:lnTo>
                    <a:lnTo>
                      <a:pt x="3986" y="2026"/>
                    </a:lnTo>
                    <a:lnTo>
                      <a:pt x="3984" y="2026"/>
                    </a:lnTo>
                    <a:lnTo>
                      <a:pt x="3982" y="2022"/>
                    </a:lnTo>
                    <a:lnTo>
                      <a:pt x="3982" y="2014"/>
                    </a:lnTo>
                    <a:lnTo>
                      <a:pt x="3978" y="2010"/>
                    </a:lnTo>
                    <a:lnTo>
                      <a:pt x="3978" y="2006"/>
                    </a:lnTo>
                    <a:lnTo>
                      <a:pt x="3980" y="2000"/>
                    </a:lnTo>
                    <a:lnTo>
                      <a:pt x="3984" y="1994"/>
                    </a:lnTo>
                    <a:lnTo>
                      <a:pt x="3982" y="1988"/>
                    </a:lnTo>
                    <a:lnTo>
                      <a:pt x="3978" y="1984"/>
                    </a:lnTo>
                    <a:lnTo>
                      <a:pt x="3974" y="1976"/>
                    </a:lnTo>
                    <a:lnTo>
                      <a:pt x="3970" y="1972"/>
                    </a:lnTo>
                    <a:lnTo>
                      <a:pt x="3970" y="1974"/>
                    </a:lnTo>
                    <a:lnTo>
                      <a:pt x="3966" y="1978"/>
                    </a:lnTo>
                    <a:lnTo>
                      <a:pt x="3962" y="1980"/>
                    </a:lnTo>
                    <a:lnTo>
                      <a:pt x="3958" y="1982"/>
                    </a:lnTo>
                    <a:lnTo>
                      <a:pt x="3954" y="1982"/>
                    </a:lnTo>
                    <a:lnTo>
                      <a:pt x="3954" y="1984"/>
                    </a:lnTo>
                    <a:lnTo>
                      <a:pt x="3960" y="1990"/>
                    </a:lnTo>
                    <a:lnTo>
                      <a:pt x="3966" y="1998"/>
                    </a:lnTo>
                    <a:lnTo>
                      <a:pt x="3968" y="2004"/>
                    </a:lnTo>
                    <a:lnTo>
                      <a:pt x="3970" y="2008"/>
                    </a:lnTo>
                    <a:lnTo>
                      <a:pt x="3966" y="2016"/>
                    </a:lnTo>
                    <a:lnTo>
                      <a:pt x="3964" y="2018"/>
                    </a:lnTo>
                    <a:lnTo>
                      <a:pt x="3962" y="2018"/>
                    </a:lnTo>
                    <a:lnTo>
                      <a:pt x="3960" y="2020"/>
                    </a:lnTo>
                    <a:lnTo>
                      <a:pt x="3960" y="2024"/>
                    </a:lnTo>
                    <a:lnTo>
                      <a:pt x="3962" y="2024"/>
                    </a:lnTo>
                    <a:lnTo>
                      <a:pt x="3964" y="2026"/>
                    </a:lnTo>
                    <a:lnTo>
                      <a:pt x="3966" y="2028"/>
                    </a:lnTo>
                    <a:lnTo>
                      <a:pt x="3966" y="2030"/>
                    </a:lnTo>
                    <a:lnTo>
                      <a:pt x="3962" y="2034"/>
                    </a:lnTo>
                    <a:lnTo>
                      <a:pt x="3958" y="2038"/>
                    </a:lnTo>
                    <a:lnTo>
                      <a:pt x="3954" y="2038"/>
                    </a:lnTo>
                    <a:lnTo>
                      <a:pt x="3954" y="2036"/>
                    </a:lnTo>
                    <a:lnTo>
                      <a:pt x="3952" y="2034"/>
                    </a:lnTo>
                    <a:lnTo>
                      <a:pt x="3952" y="2030"/>
                    </a:lnTo>
                    <a:lnTo>
                      <a:pt x="3950" y="2028"/>
                    </a:lnTo>
                    <a:lnTo>
                      <a:pt x="3946" y="2030"/>
                    </a:lnTo>
                    <a:lnTo>
                      <a:pt x="3940" y="2032"/>
                    </a:lnTo>
                    <a:lnTo>
                      <a:pt x="3936" y="2034"/>
                    </a:lnTo>
                    <a:lnTo>
                      <a:pt x="3932" y="2036"/>
                    </a:lnTo>
                    <a:lnTo>
                      <a:pt x="3934" y="2044"/>
                    </a:lnTo>
                    <a:lnTo>
                      <a:pt x="3936" y="2054"/>
                    </a:lnTo>
                    <a:lnTo>
                      <a:pt x="3938" y="2066"/>
                    </a:lnTo>
                    <a:lnTo>
                      <a:pt x="3936" y="2078"/>
                    </a:lnTo>
                    <a:lnTo>
                      <a:pt x="3930" y="2090"/>
                    </a:lnTo>
                    <a:lnTo>
                      <a:pt x="3928" y="2098"/>
                    </a:lnTo>
                    <a:lnTo>
                      <a:pt x="3928" y="2104"/>
                    </a:lnTo>
                    <a:lnTo>
                      <a:pt x="3930" y="2108"/>
                    </a:lnTo>
                    <a:lnTo>
                      <a:pt x="3928" y="2118"/>
                    </a:lnTo>
                    <a:lnTo>
                      <a:pt x="3926" y="2124"/>
                    </a:lnTo>
                    <a:lnTo>
                      <a:pt x="3928" y="2128"/>
                    </a:lnTo>
                    <a:lnTo>
                      <a:pt x="3930" y="2132"/>
                    </a:lnTo>
                    <a:lnTo>
                      <a:pt x="3934" y="2134"/>
                    </a:lnTo>
                    <a:lnTo>
                      <a:pt x="3934" y="2136"/>
                    </a:lnTo>
                    <a:lnTo>
                      <a:pt x="3932" y="2136"/>
                    </a:lnTo>
                    <a:close/>
                    <a:moveTo>
                      <a:pt x="4070" y="2610"/>
                    </a:moveTo>
                    <a:lnTo>
                      <a:pt x="4070" y="2610"/>
                    </a:lnTo>
                    <a:lnTo>
                      <a:pt x="4068" y="2602"/>
                    </a:lnTo>
                    <a:lnTo>
                      <a:pt x="4068" y="2594"/>
                    </a:lnTo>
                    <a:lnTo>
                      <a:pt x="4070" y="2586"/>
                    </a:lnTo>
                    <a:lnTo>
                      <a:pt x="4072" y="2580"/>
                    </a:lnTo>
                    <a:lnTo>
                      <a:pt x="4078" y="2572"/>
                    </a:lnTo>
                    <a:lnTo>
                      <a:pt x="4078" y="2570"/>
                    </a:lnTo>
                    <a:lnTo>
                      <a:pt x="4076" y="2568"/>
                    </a:lnTo>
                    <a:lnTo>
                      <a:pt x="4072" y="2570"/>
                    </a:lnTo>
                    <a:lnTo>
                      <a:pt x="4068" y="2572"/>
                    </a:lnTo>
                    <a:lnTo>
                      <a:pt x="4062" y="2582"/>
                    </a:lnTo>
                    <a:lnTo>
                      <a:pt x="4054" y="2590"/>
                    </a:lnTo>
                    <a:lnTo>
                      <a:pt x="4050" y="2592"/>
                    </a:lnTo>
                    <a:lnTo>
                      <a:pt x="4044" y="2592"/>
                    </a:lnTo>
                    <a:lnTo>
                      <a:pt x="4040" y="2592"/>
                    </a:lnTo>
                    <a:lnTo>
                      <a:pt x="4038" y="2590"/>
                    </a:lnTo>
                    <a:lnTo>
                      <a:pt x="4036" y="2586"/>
                    </a:lnTo>
                    <a:lnTo>
                      <a:pt x="4034" y="2582"/>
                    </a:lnTo>
                    <a:lnTo>
                      <a:pt x="4032" y="2580"/>
                    </a:lnTo>
                    <a:lnTo>
                      <a:pt x="4028" y="2578"/>
                    </a:lnTo>
                    <a:lnTo>
                      <a:pt x="4022" y="2578"/>
                    </a:lnTo>
                    <a:lnTo>
                      <a:pt x="4012" y="2576"/>
                    </a:lnTo>
                    <a:lnTo>
                      <a:pt x="4004" y="2570"/>
                    </a:lnTo>
                    <a:lnTo>
                      <a:pt x="3994" y="2562"/>
                    </a:lnTo>
                    <a:lnTo>
                      <a:pt x="3984" y="2554"/>
                    </a:lnTo>
                    <a:lnTo>
                      <a:pt x="3966" y="2534"/>
                    </a:lnTo>
                    <a:lnTo>
                      <a:pt x="3952" y="2516"/>
                    </a:lnTo>
                    <a:lnTo>
                      <a:pt x="3946" y="2510"/>
                    </a:lnTo>
                    <a:lnTo>
                      <a:pt x="3940" y="2506"/>
                    </a:lnTo>
                    <a:lnTo>
                      <a:pt x="3934" y="2504"/>
                    </a:lnTo>
                    <a:lnTo>
                      <a:pt x="3930" y="2504"/>
                    </a:lnTo>
                    <a:lnTo>
                      <a:pt x="3926" y="2508"/>
                    </a:lnTo>
                    <a:lnTo>
                      <a:pt x="3924" y="2512"/>
                    </a:lnTo>
                    <a:lnTo>
                      <a:pt x="3924" y="2520"/>
                    </a:lnTo>
                    <a:lnTo>
                      <a:pt x="3928" y="2530"/>
                    </a:lnTo>
                    <a:lnTo>
                      <a:pt x="3932" y="2540"/>
                    </a:lnTo>
                    <a:lnTo>
                      <a:pt x="3932" y="2546"/>
                    </a:lnTo>
                    <a:lnTo>
                      <a:pt x="3932" y="2552"/>
                    </a:lnTo>
                    <a:lnTo>
                      <a:pt x="3930" y="2556"/>
                    </a:lnTo>
                    <a:lnTo>
                      <a:pt x="3928" y="2564"/>
                    </a:lnTo>
                    <a:lnTo>
                      <a:pt x="3926" y="2568"/>
                    </a:lnTo>
                    <a:lnTo>
                      <a:pt x="3928" y="2574"/>
                    </a:lnTo>
                    <a:lnTo>
                      <a:pt x="3928" y="2580"/>
                    </a:lnTo>
                    <a:lnTo>
                      <a:pt x="3928" y="2584"/>
                    </a:lnTo>
                    <a:lnTo>
                      <a:pt x="3922" y="2594"/>
                    </a:lnTo>
                    <a:lnTo>
                      <a:pt x="3918" y="2602"/>
                    </a:lnTo>
                    <a:lnTo>
                      <a:pt x="3916" y="2606"/>
                    </a:lnTo>
                    <a:lnTo>
                      <a:pt x="3916" y="2610"/>
                    </a:lnTo>
                    <a:lnTo>
                      <a:pt x="3918" y="2620"/>
                    </a:lnTo>
                    <a:lnTo>
                      <a:pt x="3918" y="2630"/>
                    </a:lnTo>
                    <a:lnTo>
                      <a:pt x="3914" y="2634"/>
                    </a:lnTo>
                    <a:lnTo>
                      <a:pt x="3912" y="2636"/>
                    </a:lnTo>
                    <a:lnTo>
                      <a:pt x="3906" y="2636"/>
                    </a:lnTo>
                    <a:lnTo>
                      <a:pt x="3900" y="2632"/>
                    </a:lnTo>
                    <a:lnTo>
                      <a:pt x="3886" y="2626"/>
                    </a:lnTo>
                    <a:lnTo>
                      <a:pt x="3876" y="2624"/>
                    </a:lnTo>
                    <a:lnTo>
                      <a:pt x="3874" y="2624"/>
                    </a:lnTo>
                    <a:lnTo>
                      <a:pt x="3872" y="2628"/>
                    </a:lnTo>
                    <a:lnTo>
                      <a:pt x="3874" y="2630"/>
                    </a:lnTo>
                    <a:lnTo>
                      <a:pt x="3878" y="2636"/>
                    </a:lnTo>
                    <a:lnTo>
                      <a:pt x="3880" y="2640"/>
                    </a:lnTo>
                    <a:lnTo>
                      <a:pt x="3880" y="2642"/>
                    </a:lnTo>
                    <a:lnTo>
                      <a:pt x="3878" y="2648"/>
                    </a:lnTo>
                    <a:lnTo>
                      <a:pt x="3872" y="2656"/>
                    </a:lnTo>
                    <a:lnTo>
                      <a:pt x="3866" y="2662"/>
                    </a:lnTo>
                    <a:lnTo>
                      <a:pt x="3858" y="2670"/>
                    </a:lnTo>
                    <a:lnTo>
                      <a:pt x="3854" y="2676"/>
                    </a:lnTo>
                    <a:lnTo>
                      <a:pt x="3852" y="2680"/>
                    </a:lnTo>
                    <a:lnTo>
                      <a:pt x="3852" y="2682"/>
                    </a:lnTo>
                    <a:lnTo>
                      <a:pt x="3854" y="2686"/>
                    </a:lnTo>
                    <a:lnTo>
                      <a:pt x="3856" y="2690"/>
                    </a:lnTo>
                    <a:lnTo>
                      <a:pt x="3862" y="2694"/>
                    </a:lnTo>
                    <a:lnTo>
                      <a:pt x="3866" y="2700"/>
                    </a:lnTo>
                    <a:lnTo>
                      <a:pt x="3866" y="2706"/>
                    </a:lnTo>
                    <a:lnTo>
                      <a:pt x="3864" y="2710"/>
                    </a:lnTo>
                    <a:lnTo>
                      <a:pt x="3860" y="2722"/>
                    </a:lnTo>
                    <a:lnTo>
                      <a:pt x="3862" y="2726"/>
                    </a:lnTo>
                    <a:lnTo>
                      <a:pt x="3864" y="2732"/>
                    </a:lnTo>
                    <a:lnTo>
                      <a:pt x="3866" y="2734"/>
                    </a:lnTo>
                    <a:lnTo>
                      <a:pt x="3870" y="2736"/>
                    </a:lnTo>
                    <a:lnTo>
                      <a:pt x="3874" y="2732"/>
                    </a:lnTo>
                    <a:lnTo>
                      <a:pt x="3880" y="2720"/>
                    </a:lnTo>
                    <a:lnTo>
                      <a:pt x="3884" y="2712"/>
                    </a:lnTo>
                    <a:lnTo>
                      <a:pt x="3888" y="2710"/>
                    </a:lnTo>
                    <a:lnTo>
                      <a:pt x="3890" y="2712"/>
                    </a:lnTo>
                    <a:lnTo>
                      <a:pt x="3896" y="2714"/>
                    </a:lnTo>
                    <a:lnTo>
                      <a:pt x="3900" y="2714"/>
                    </a:lnTo>
                    <a:lnTo>
                      <a:pt x="3908" y="2712"/>
                    </a:lnTo>
                    <a:lnTo>
                      <a:pt x="3912" y="2710"/>
                    </a:lnTo>
                    <a:lnTo>
                      <a:pt x="3910" y="2706"/>
                    </a:lnTo>
                    <a:lnTo>
                      <a:pt x="3894" y="2698"/>
                    </a:lnTo>
                    <a:lnTo>
                      <a:pt x="3886" y="2692"/>
                    </a:lnTo>
                    <a:lnTo>
                      <a:pt x="3878" y="2686"/>
                    </a:lnTo>
                    <a:lnTo>
                      <a:pt x="3874" y="2680"/>
                    </a:lnTo>
                    <a:lnTo>
                      <a:pt x="3874" y="2676"/>
                    </a:lnTo>
                    <a:lnTo>
                      <a:pt x="3876" y="2672"/>
                    </a:lnTo>
                    <a:lnTo>
                      <a:pt x="3882" y="2666"/>
                    </a:lnTo>
                    <a:lnTo>
                      <a:pt x="3886" y="2666"/>
                    </a:lnTo>
                    <a:lnTo>
                      <a:pt x="3888" y="2668"/>
                    </a:lnTo>
                    <a:lnTo>
                      <a:pt x="3892" y="2670"/>
                    </a:lnTo>
                    <a:lnTo>
                      <a:pt x="3896" y="2674"/>
                    </a:lnTo>
                    <a:lnTo>
                      <a:pt x="3900" y="2676"/>
                    </a:lnTo>
                    <a:lnTo>
                      <a:pt x="3906" y="2676"/>
                    </a:lnTo>
                    <a:lnTo>
                      <a:pt x="3912" y="2674"/>
                    </a:lnTo>
                    <a:lnTo>
                      <a:pt x="3918" y="2670"/>
                    </a:lnTo>
                    <a:lnTo>
                      <a:pt x="3924" y="2668"/>
                    </a:lnTo>
                    <a:lnTo>
                      <a:pt x="3930" y="2666"/>
                    </a:lnTo>
                    <a:lnTo>
                      <a:pt x="3936" y="2668"/>
                    </a:lnTo>
                    <a:lnTo>
                      <a:pt x="3954" y="2678"/>
                    </a:lnTo>
                    <a:lnTo>
                      <a:pt x="3984" y="2698"/>
                    </a:lnTo>
                    <a:lnTo>
                      <a:pt x="3992" y="2700"/>
                    </a:lnTo>
                    <a:lnTo>
                      <a:pt x="3996" y="2698"/>
                    </a:lnTo>
                    <a:lnTo>
                      <a:pt x="4000" y="2692"/>
                    </a:lnTo>
                    <a:lnTo>
                      <a:pt x="4002" y="2684"/>
                    </a:lnTo>
                    <a:lnTo>
                      <a:pt x="4008" y="2664"/>
                    </a:lnTo>
                    <a:lnTo>
                      <a:pt x="4012" y="2656"/>
                    </a:lnTo>
                    <a:lnTo>
                      <a:pt x="4018" y="2652"/>
                    </a:lnTo>
                    <a:lnTo>
                      <a:pt x="4030" y="2648"/>
                    </a:lnTo>
                    <a:lnTo>
                      <a:pt x="4042" y="2646"/>
                    </a:lnTo>
                    <a:lnTo>
                      <a:pt x="4054" y="2644"/>
                    </a:lnTo>
                    <a:lnTo>
                      <a:pt x="4068" y="2640"/>
                    </a:lnTo>
                    <a:lnTo>
                      <a:pt x="4090" y="2630"/>
                    </a:lnTo>
                    <a:lnTo>
                      <a:pt x="4096" y="2626"/>
                    </a:lnTo>
                    <a:lnTo>
                      <a:pt x="4096" y="2624"/>
                    </a:lnTo>
                    <a:lnTo>
                      <a:pt x="4094" y="2622"/>
                    </a:lnTo>
                    <a:lnTo>
                      <a:pt x="4092" y="2620"/>
                    </a:lnTo>
                    <a:lnTo>
                      <a:pt x="4090" y="2620"/>
                    </a:lnTo>
                    <a:lnTo>
                      <a:pt x="4084" y="2622"/>
                    </a:lnTo>
                    <a:lnTo>
                      <a:pt x="4082" y="2622"/>
                    </a:lnTo>
                    <a:lnTo>
                      <a:pt x="4078" y="2622"/>
                    </a:lnTo>
                    <a:lnTo>
                      <a:pt x="4074" y="2618"/>
                    </a:lnTo>
                    <a:lnTo>
                      <a:pt x="4070" y="2610"/>
                    </a:lnTo>
                    <a:close/>
                    <a:moveTo>
                      <a:pt x="3802" y="2924"/>
                    </a:moveTo>
                    <a:lnTo>
                      <a:pt x="3802" y="2924"/>
                    </a:lnTo>
                    <a:lnTo>
                      <a:pt x="3806" y="2916"/>
                    </a:lnTo>
                    <a:lnTo>
                      <a:pt x="3806" y="2908"/>
                    </a:lnTo>
                    <a:lnTo>
                      <a:pt x="3804" y="2906"/>
                    </a:lnTo>
                    <a:lnTo>
                      <a:pt x="3802" y="2904"/>
                    </a:lnTo>
                    <a:lnTo>
                      <a:pt x="3800" y="2906"/>
                    </a:lnTo>
                    <a:lnTo>
                      <a:pt x="3796" y="2910"/>
                    </a:lnTo>
                    <a:lnTo>
                      <a:pt x="3792" y="2914"/>
                    </a:lnTo>
                    <a:lnTo>
                      <a:pt x="3792" y="2918"/>
                    </a:lnTo>
                    <a:lnTo>
                      <a:pt x="3792" y="2922"/>
                    </a:lnTo>
                    <a:lnTo>
                      <a:pt x="3792" y="2924"/>
                    </a:lnTo>
                    <a:lnTo>
                      <a:pt x="3794" y="2926"/>
                    </a:lnTo>
                    <a:lnTo>
                      <a:pt x="3798" y="2928"/>
                    </a:lnTo>
                    <a:lnTo>
                      <a:pt x="3800" y="2926"/>
                    </a:lnTo>
                    <a:lnTo>
                      <a:pt x="3802" y="2924"/>
                    </a:lnTo>
                    <a:close/>
                    <a:moveTo>
                      <a:pt x="3594" y="3018"/>
                    </a:moveTo>
                    <a:lnTo>
                      <a:pt x="3594" y="3018"/>
                    </a:lnTo>
                    <a:lnTo>
                      <a:pt x="3596" y="3016"/>
                    </a:lnTo>
                    <a:lnTo>
                      <a:pt x="3596" y="3014"/>
                    </a:lnTo>
                    <a:lnTo>
                      <a:pt x="3594" y="3010"/>
                    </a:lnTo>
                    <a:lnTo>
                      <a:pt x="3592" y="3010"/>
                    </a:lnTo>
                    <a:lnTo>
                      <a:pt x="3590" y="3012"/>
                    </a:lnTo>
                    <a:lnTo>
                      <a:pt x="3588" y="3014"/>
                    </a:lnTo>
                    <a:lnTo>
                      <a:pt x="3590" y="3018"/>
                    </a:lnTo>
                    <a:lnTo>
                      <a:pt x="3594" y="3018"/>
                    </a:lnTo>
                    <a:close/>
                    <a:moveTo>
                      <a:pt x="3048" y="4040"/>
                    </a:moveTo>
                    <a:lnTo>
                      <a:pt x="3048" y="4040"/>
                    </a:lnTo>
                    <a:lnTo>
                      <a:pt x="3046" y="4042"/>
                    </a:lnTo>
                    <a:lnTo>
                      <a:pt x="3044" y="4044"/>
                    </a:lnTo>
                    <a:lnTo>
                      <a:pt x="3042" y="4050"/>
                    </a:lnTo>
                    <a:lnTo>
                      <a:pt x="3044" y="4056"/>
                    </a:lnTo>
                    <a:lnTo>
                      <a:pt x="3046" y="4062"/>
                    </a:lnTo>
                    <a:lnTo>
                      <a:pt x="3048" y="4064"/>
                    </a:lnTo>
                    <a:lnTo>
                      <a:pt x="3050" y="4068"/>
                    </a:lnTo>
                    <a:lnTo>
                      <a:pt x="3052" y="4098"/>
                    </a:lnTo>
                    <a:lnTo>
                      <a:pt x="3054" y="4116"/>
                    </a:lnTo>
                    <a:lnTo>
                      <a:pt x="3056" y="4120"/>
                    </a:lnTo>
                    <a:lnTo>
                      <a:pt x="3058" y="4120"/>
                    </a:lnTo>
                    <a:lnTo>
                      <a:pt x="3062" y="4120"/>
                    </a:lnTo>
                    <a:lnTo>
                      <a:pt x="3064" y="4122"/>
                    </a:lnTo>
                    <a:lnTo>
                      <a:pt x="3066" y="4126"/>
                    </a:lnTo>
                    <a:lnTo>
                      <a:pt x="3070" y="4134"/>
                    </a:lnTo>
                    <a:lnTo>
                      <a:pt x="3074" y="4138"/>
                    </a:lnTo>
                    <a:lnTo>
                      <a:pt x="3076" y="4134"/>
                    </a:lnTo>
                    <a:lnTo>
                      <a:pt x="3076" y="4128"/>
                    </a:lnTo>
                    <a:lnTo>
                      <a:pt x="3078" y="4120"/>
                    </a:lnTo>
                    <a:lnTo>
                      <a:pt x="3078" y="4118"/>
                    </a:lnTo>
                    <a:lnTo>
                      <a:pt x="3082" y="4118"/>
                    </a:lnTo>
                    <a:lnTo>
                      <a:pt x="3086" y="4122"/>
                    </a:lnTo>
                    <a:lnTo>
                      <a:pt x="3090" y="4126"/>
                    </a:lnTo>
                    <a:lnTo>
                      <a:pt x="3092" y="4130"/>
                    </a:lnTo>
                    <a:lnTo>
                      <a:pt x="3090" y="4134"/>
                    </a:lnTo>
                    <a:lnTo>
                      <a:pt x="3086" y="4140"/>
                    </a:lnTo>
                    <a:lnTo>
                      <a:pt x="3080" y="4146"/>
                    </a:lnTo>
                    <a:lnTo>
                      <a:pt x="3076" y="4156"/>
                    </a:lnTo>
                    <a:lnTo>
                      <a:pt x="3078" y="4164"/>
                    </a:lnTo>
                    <a:lnTo>
                      <a:pt x="3078" y="4166"/>
                    </a:lnTo>
                    <a:lnTo>
                      <a:pt x="3082" y="4166"/>
                    </a:lnTo>
                    <a:lnTo>
                      <a:pt x="3084" y="4164"/>
                    </a:lnTo>
                    <a:lnTo>
                      <a:pt x="3088" y="4166"/>
                    </a:lnTo>
                    <a:lnTo>
                      <a:pt x="3092" y="4170"/>
                    </a:lnTo>
                    <a:lnTo>
                      <a:pt x="3096" y="4174"/>
                    </a:lnTo>
                    <a:lnTo>
                      <a:pt x="3100" y="4176"/>
                    </a:lnTo>
                    <a:lnTo>
                      <a:pt x="3104" y="4178"/>
                    </a:lnTo>
                    <a:lnTo>
                      <a:pt x="3112" y="4176"/>
                    </a:lnTo>
                    <a:lnTo>
                      <a:pt x="3112" y="4174"/>
                    </a:lnTo>
                    <a:lnTo>
                      <a:pt x="3112" y="4168"/>
                    </a:lnTo>
                    <a:lnTo>
                      <a:pt x="3112" y="4166"/>
                    </a:lnTo>
                    <a:lnTo>
                      <a:pt x="3116" y="4164"/>
                    </a:lnTo>
                    <a:lnTo>
                      <a:pt x="3120" y="4160"/>
                    </a:lnTo>
                    <a:lnTo>
                      <a:pt x="3124" y="4160"/>
                    </a:lnTo>
                    <a:lnTo>
                      <a:pt x="3138" y="4172"/>
                    </a:lnTo>
                    <a:lnTo>
                      <a:pt x="3144" y="4176"/>
                    </a:lnTo>
                    <a:lnTo>
                      <a:pt x="3148" y="4180"/>
                    </a:lnTo>
                    <a:lnTo>
                      <a:pt x="3152" y="4188"/>
                    </a:lnTo>
                    <a:lnTo>
                      <a:pt x="3154" y="4196"/>
                    </a:lnTo>
                    <a:lnTo>
                      <a:pt x="3156" y="4198"/>
                    </a:lnTo>
                    <a:lnTo>
                      <a:pt x="3158" y="4198"/>
                    </a:lnTo>
                    <a:lnTo>
                      <a:pt x="3162" y="4198"/>
                    </a:lnTo>
                    <a:lnTo>
                      <a:pt x="3162" y="4196"/>
                    </a:lnTo>
                    <a:lnTo>
                      <a:pt x="3162" y="4188"/>
                    </a:lnTo>
                    <a:lnTo>
                      <a:pt x="3154" y="4170"/>
                    </a:lnTo>
                    <a:lnTo>
                      <a:pt x="3154" y="4166"/>
                    </a:lnTo>
                    <a:lnTo>
                      <a:pt x="3154" y="4164"/>
                    </a:lnTo>
                    <a:lnTo>
                      <a:pt x="3160" y="4164"/>
                    </a:lnTo>
                    <a:lnTo>
                      <a:pt x="3164" y="4168"/>
                    </a:lnTo>
                    <a:lnTo>
                      <a:pt x="3168" y="4174"/>
                    </a:lnTo>
                    <a:lnTo>
                      <a:pt x="3172" y="4180"/>
                    </a:lnTo>
                    <a:lnTo>
                      <a:pt x="3176" y="4182"/>
                    </a:lnTo>
                    <a:lnTo>
                      <a:pt x="3180" y="4186"/>
                    </a:lnTo>
                    <a:lnTo>
                      <a:pt x="3184" y="4192"/>
                    </a:lnTo>
                    <a:lnTo>
                      <a:pt x="3186" y="4198"/>
                    </a:lnTo>
                    <a:lnTo>
                      <a:pt x="3186" y="4202"/>
                    </a:lnTo>
                    <a:lnTo>
                      <a:pt x="3188" y="4206"/>
                    </a:lnTo>
                    <a:lnTo>
                      <a:pt x="3196" y="4210"/>
                    </a:lnTo>
                    <a:lnTo>
                      <a:pt x="3206" y="4216"/>
                    </a:lnTo>
                    <a:lnTo>
                      <a:pt x="3210" y="4218"/>
                    </a:lnTo>
                    <a:lnTo>
                      <a:pt x="3212" y="4222"/>
                    </a:lnTo>
                    <a:lnTo>
                      <a:pt x="3212" y="4228"/>
                    </a:lnTo>
                    <a:lnTo>
                      <a:pt x="3216" y="4232"/>
                    </a:lnTo>
                    <a:lnTo>
                      <a:pt x="3218" y="4230"/>
                    </a:lnTo>
                    <a:lnTo>
                      <a:pt x="3220" y="4224"/>
                    </a:lnTo>
                    <a:lnTo>
                      <a:pt x="3222" y="4216"/>
                    </a:lnTo>
                    <a:lnTo>
                      <a:pt x="3222" y="4208"/>
                    </a:lnTo>
                    <a:lnTo>
                      <a:pt x="3220" y="4204"/>
                    </a:lnTo>
                    <a:lnTo>
                      <a:pt x="3218" y="4202"/>
                    </a:lnTo>
                    <a:lnTo>
                      <a:pt x="3210" y="4200"/>
                    </a:lnTo>
                    <a:lnTo>
                      <a:pt x="3206" y="4200"/>
                    </a:lnTo>
                    <a:lnTo>
                      <a:pt x="3206" y="4196"/>
                    </a:lnTo>
                    <a:lnTo>
                      <a:pt x="3206" y="4194"/>
                    </a:lnTo>
                    <a:lnTo>
                      <a:pt x="3206" y="4192"/>
                    </a:lnTo>
                    <a:lnTo>
                      <a:pt x="3204" y="4186"/>
                    </a:lnTo>
                    <a:lnTo>
                      <a:pt x="3198" y="4182"/>
                    </a:lnTo>
                    <a:lnTo>
                      <a:pt x="3196" y="4178"/>
                    </a:lnTo>
                    <a:lnTo>
                      <a:pt x="3194" y="4174"/>
                    </a:lnTo>
                    <a:lnTo>
                      <a:pt x="3196" y="4174"/>
                    </a:lnTo>
                    <a:lnTo>
                      <a:pt x="3198" y="4174"/>
                    </a:lnTo>
                    <a:lnTo>
                      <a:pt x="3206" y="4174"/>
                    </a:lnTo>
                    <a:lnTo>
                      <a:pt x="3210" y="4172"/>
                    </a:lnTo>
                    <a:lnTo>
                      <a:pt x="3212" y="4172"/>
                    </a:lnTo>
                    <a:lnTo>
                      <a:pt x="3214" y="4168"/>
                    </a:lnTo>
                    <a:lnTo>
                      <a:pt x="3210" y="4164"/>
                    </a:lnTo>
                    <a:lnTo>
                      <a:pt x="3194" y="4156"/>
                    </a:lnTo>
                    <a:lnTo>
                      <a:pt x="3190" y="4154"/>
                    </a:lnTo>
                    <a:lnTo>
                      <a:pt x="3186" y="4156"/>
                    </a:lnTo>
                    <a:lnTo>
                      <a:pt x="3186" y="4158"/>
                    </a:lnTo>
                    <a:lnTo>
                      <a:pt x="3184" y="4162"/>
                    </a:lnTo>
                    <a:lnTo>
                      <a:pt x="3184" y="4170"/>
                    </a:lnTo>
                    <a:lnTo>
                      <a:pt x="3182" y="4172"/>
                    </a:lnTo>
                    <a:lnTo>
                      <a:pt x="3180" y="4170"/>
                    </a:lnTo>
                    <a:lnTo>
                      <a:pt x="3178" y="4168"/>
                    </a:lnTo>
                    <a:lnTo>
                      <a:pt x="3176" y="4164"/>
                    </a:lnTo>
                    <a:lnTo>
                      <a:pt x="3176" y="4158"/>
                    </a:lnTo>
                    <a:lnTo>
                      <a:pt x="3176" y="4154"/>
                    </a:lnTo>
                    <a:lnTo>
                      <a:pt x="3174" y="4150"/>
                    </a:lnTo>
                    <a:lnTo>
                      <a:pt x="3170" y="4146"/>
                    </a:lnTo>
                    <a:lnTo>
                      <a:pt x="3164" y="4142"/>
                    </a:lnTo>
                    <a:lnTo>
                      <a:pt x="3158" y="4140"/>
                    </a:lnTo>
                    <a:lnTo>
                      <a:pt x="3154" y="4140"/>
                    </a:lnTo>
                    <a:lnTo>
                      <a:pt x="3152" y="4140"/>
                    </a:lnTo>
                    <a:lnTo>
                      <a:pt x="3150" y="4142"/>
                    </a:lnTo>
                    <a:lnTo>
                      <a:pt x="3148" y="4146"/>
                    </a:lnTo>
                    <a:lnTo>
                      <a:pt x="3144" y="4146"/>
                    </a:lnTo>
                    <a:lnTo>
                      <a:pt x="3142" y="4146"/>
                    </a:lnTo>
                    <a:lnTo>
                      <a:pt x="3140" y="4148"/>
                    </a:lnTo>
                    <a:lnTo>
                      <a:pt x="3140" y="4152"/>
                    </a:lnTo>
                    <a:lnTo>
                      <a:pt x="3140" y="4158"/>
                    </a:lnTo>
                    <a:lnTo>
                      <a:pt x="3138" y="4158"/>
                    </a:lnTo>
                    <a:lnTo>
                      <a:pt x="3136" y="4158"/>
                    </a:lnTo>
                    <a:lnTo>
                      <a:pt x="3130" y="4156"/>
                    </a:lnTo>
                    <a:lnTo>
                      <a:pt x="3126" y="4152"/>
                    </a:lnTo>
                    <a:lnTo>
                      <a:pt x="3122" y="4142"/>
                    </a:lnTo>
                    <a:lnTo>
                      <a:pt x="3120" y="4132"/>
                    </a:lnTo>
                    <a:lnTo>
                      <a:pt x="3120" y="4124"/>
                    </a:lnTo>
                    <a:lnTo>
                      <a:pt x="3120" y="4120"/>
                    </a:lnTo>
                    <a:lnTo>
                      <a:pt x="3120" y="4116"/>
                    </a:lnTo>
                    <a:lnTo>
                      <a:pt x="3116" y="4104"/>
                    </a:lnTo>
                    <a:lnTo>
                      <a:pt x="3112" y="4092"/>
                    </a:lnTo>
                    <a:lnTo>
                      <a:pt x="3112" y="4086"/>
                    </a:lnTo>
                    <a:lnTo>
                      <a:pt x="3116" y="4082"/>
                    </a:lnTo>
                    <a:lnTo>
                      <a:pt x="3120" y="4072"/>
                    </a:lnTo>
                    <a:lnTo>
                      <a:pt x="3120" y="4066"/>
                    </a:lnTo>
                    <a:lnTo>
                      <a:pt x="3120" y="4062"/>
                    </a:lnTo>
                    <a:lnTo>
                      <a:pt x="3124" y="4054"/>
                    </a:lnTo>
                    <a:lnTo>
                      <a:pt x="3128" y="4052"/>
                    </a:lnTo>
                    <a:lnTo>
                      <a:pt x="3130" y="4050"/>
                    </a:lnTo>
                    <a:lnTo>
                      <a:pt x="3132" y="4052"/>
                    </a:lnTo>
                    <a:lnTo>
                      <a:pt x="3134" y="4052"/>
                    </a:lnTo>
                    <a:lnTo>
                      <a:pt x="3136" y="4056"/>
                    </a:lnTo>
                    <a:lnTo>
                      <a:pt x="3138" y="4056"/>
                    </a:lnTo>
                    <a:lnTo>
                      <a:pt x="3144" y="4046"/>
                    </a:lnTo>
                    <a:lnTo>
                      <a:pt x="3148" y="4034"/>
                    </a:lnTo>
                    <a:lnTo>
                      <a:pt x="3154" y="4008"/>
                    </a:lnTo>
                    <a:lnTo>
                      <a:pt x="3154" y="4006"/>
                    </a:lnTo>
                    <a:lnTo>
                      <a:pt x="3152" y="4002"/>
                    </a:lnTo>
                    <a:lnTo>
                      <a:pt x="3146" y="3992"/>
                    </a:lnTo>
                    <a:lnTo>
                      <a:pt x="3144" y="3986"/>
                    </a:lnTo>
                    <a:lnTo>
                      <a:pt x="3142" y="3978"/>
                    </a:lnTo>
                    <a:lnTo>
                      <a:pt x="3142" y="3970"/>
                    </a:lnTo>
                    <a:lnTo>
                      <a:pt x="3144" y="3960"/>
                    </a:lnTo>
                    <a:lnTo>
                      <a:pt x="3148" y="3944"/>
                    </a:lnTo>
                    <a:lnTo>
                      <a:pt x="3146" y="3936"/>
                    </a:lnTo>
                    <a:lnTo>
                      <a:pt x="3146" y="3934"/>
                    </a:lnTo>
                    <a:lnTo>
                      <a:pt x="3142" y="3934"/>
                    </a:lnTo>
                    <a:lnTo>
                      <a:pt x="3140" y="3936"/>
                    </a:lnTo>
                    <a:lnTo>
                      <a:pt x="3136" y="3942"/>
                    </a:lnTo>
                    <a:lnTo>
                      <a:pt x="3132" y="3946"/>
                    </a:lnTo>
                    <a:lnTo>
                      <a:pt x="3126" y="3944"/>
                    </a:lnTo>
                    <a:lnTo>
                      <a:pt x="3122" y="3942"/>
                    </a:lnTo>
                    <a:lnTo>
                      <a:pt x="3114" y="3938"/>
                    </a:lnTo>
                    <a:lnTo>
                      <a:pt x="3100" y="3930"/>
                    </a:lnTo>
                    <a:lnTo>
                      <a:pt x="3094" y="3926"/>
                    </a:lnTo>
                    <a:lnTo>
                      <a:pt x="3086" y="3928"/>
                    </a:lnTo>
                    <a:lnTo>
                      <a:pt x="3076" y="3932"/>
                    </a:lnTo>
                    <a:lnTo>
                      <a:pt x="3076" y="3936"/>
                    </a:lnTo>
                    <a:lnTo>
                      <a:pt x="3074" y="3938"/>
                    </a:lnTo>
                    <a:lnTo>
                      <a:pt x="3074" y="3946"/>
                    </a:lnTo>
                    <a:lnTo>
                      <a:pt x="3074" y="3952"/>
                    </a:lnTo>
                    <a:lnTo>
                      <a:pt x="3072" y="3958"/>
                    </a:lnTo>
                    <a:lnTo>
                      <a:pt x="3068" y="3966"/>
                    </a:lnTo>
                    <a:lnTo>
                      <a:pt x="3068" y="3972"/>
                    </a:lnTo>
                    <a:lnTo>
                      <a:pt x="3068" y="3986"/>
                    </a:lnTo>
                    <a:lnTo>
                      <a:pt x="3070" y="4000"/>
                    </a:lnTo>
                    <a:lnTo>
                      <a:pt x="3068" y="4010"/>
                    </a:lnTo>
                    <a:lnTo>
                      <a:pt x="3066" y="4018"/>
                    </a:lnTo>
                    <a:lnTo>
                      <a:pt x="3064" y="4026"/>
                    </a:lnTo>
                    <a:lnTo>
                      <a:pt x="3062" y="4032"/>
                    </a:lnTo>
                    <a:lnTo>
                      <a:pt x="3064" y="4038"/>
                    </a:lnTo>
                    <a:lnTo>
                      <a:pt x="3066" y="4040"/>
                    </a:lnTo>
                    <a:lnTo>
                      <a:pt x="3068" y="4046"/>
                    </a:lnTo>
                    <a:lnTo>
                      <a:pt x="3070" y="4050"/>
                    </a:lnTo>
                    <a:lnTo>
                      <a:pt x="3068" y="4054"/>
                    </a:lnTo>
                    <a:lnTo>
                      <a:pt x="3066" y="4058"/>
                    </a:lnTo>
                    <a:lnTo>
                      <a:pt x="3062" y="4060"/>
                    </a:lnTo>
                    <a:lnTo>
                      <a:pt x="3060" y="4056"/>
                    </a:lnTo>
                    <a:lnTo>
                      <a:pt x="3058" y="4054"/>
                    </a:lnTo>
                    <a:lnTo>
                      <a:pt x="3052" y="4044"/>
                    </a:lnTo>
                    <a:lnTo>
                      <a:pt x="3050" y="4042"/>
                    </a:lnTo>
                    <a:lnTo>
                      <a:pt x="3048" y="4040"/>
                    </a:lnTo>
                    <a:close/>
                    <a:moveTo>
                      <a:pt x="3012" y="4336"/>
                    </a:moveTo>
                    <a:lnTo>
                      <a:pt x="3012" y="4336"/>
                    </a:lnTo>
                    <a:lnTo>
                      <a:pt x="2996" y="4362"/>
                    </a:lnTo>
                    <a:lnTo>
                      <a:pt x="2978" y="4384"/>
                    </a:lnTo>
                    <a:lnTo>
                      <a:pt x="2960" y="4400"/>
                    </a:lnTo>
                    <a:lnTo>
                      <a:pt x="2950" y="4412"/>
                    </a:lnTo>
                    <a:lnTo>
                      <a:pt x="2948" y="4420"/>
                    </a:lnTo>
                    <a:lnTo>
                      <a:pt x="2944" y="4428"/>
                    </a:lnTo>
                    <a:lnTo>
                      <a:pt x="2944" y="4432"/>
                    </a:lnTo>
                    <a:lnTo>
                      <a:pt x="2946" y="4434"/>
                    </a:lnTo>
                    <a:lnTo>
                      <a:pt x="2950" y="4432"/>
                    </a:lnTo>
                    <a:lnTo>
                      <a:pt x="2954" y="4426"/>
                    </a:lnTo>
                    <a:lnTo>
                      <a:pt x="2960" y="4422"/>
                    </a:lnTo>
                    <a:lnTo>
                      <a:pt x="2968" y="4410"/>
                    </a:lnTo>
                    <a:lnTo>
                      <a:pt x="2994" y="4388"/>
                    </a:lnTo>
                    <a:lnTo>
                      <a:pt x="3002" y="4380"/>
                    </a:lnTo>
                    <a:lnTo>
                      <a:pt x="3006" y="4372"/>
                    </a:lnTo>
                    <a:lnTo>
                      <a:pt x="3008" y="4368"/>
                    </a:lnTo>
                    <a:lnTo>
                      <a:pt x="3008" y="4364"/>
                    </a:lnTo>
                    <a:lnTo>
                      <a:pt x="3010" y="4358"/>
                    </a:lnTo>
                    <a:lnTo>
                      <a:pt x="3012" y="4356"/>
                    </a:lnTo>
                    <a:lnTo>
                      <a:pt x="3016" y="4354"/>
                    </a:lnTo>
                    <a:lnTo>
                      <a:pt x="3022" y="4352"/>
                    </a:lnTo>
                    <a:lnTo>
                      <a:pt x="3024" y="4350"/>
                    </a:lnTo>
                    <a:lnTo>
                      <a:pt x="3028" y="4344"/>
                    </a:lnTo>
                    <a:lnTo>
                      <a:pt x="3030" y="4338"/>
                    </a:lnTo>
                    <a:lnTo>
                      <a:pt x="3030" y="4336"/>
                    </a:lnTo>
                    <a:lnTo>
                      <a:pt x="3034" y="4336"/>
                    </a:lnTo>
                    <a:lnTo>
                      <a:pt x="3038" y="4334"/>
                    </a:lnTo>
                    <a:lnTo>
                      <a:pt x="3042" y="4330"/>
                    </a:lnTo>
                    <a:lnTo>
                      <a:pt x="3044" y="4324"/>
                    </a:lnTo>
                    <a:lnTo>
                      <a:pt x="3042" y="4316"/>
                    </a:lnTo>
                    <a:lnTo>
                      <a:pt x="3040" y="4312"/>
                    </a:lnTo>
                    <a:lnTo>
                      <a:pt x="3040" y="4306"/>
                    </a:lnTo>
                    <a:lnTo>
                      <a:pt x="3040" y="4296"/>
                    </a:lnTo>
                    <a:lnTo>
                      <a:pt x="3040" y="4288"/>
                    </a:lnTo>
                    <a:lnTo>
                      <a:pt x="3038" y="4286"/>
                    </a:lnTo>
                    <a:lnTo>
                      <a:pt x="3036" y="4284"/>
                    </a:lnTo>
                    <a:lnTo>
                      <a:pt x="3034" y="4284"/>
                    </a:lnTo>
                    <a:lnTo>
                      <a:pt x="3032" y="4286"/>
                    </a:lnTo>
                    <a:lnTo>
                      <a:pt x="3032" y="4294"/>
                    </a:lnTo>
                    <a:lnTo>
                      <a:pt x="3030" y="4302"/>
                    </a:lnTo>
                    <a:lnTo>
                      <a:pt x="3028" y="4304"/>
                    </a:lnTo>
                    <a:lnTo>
                      <a:pt x="3026" y="4306"/>
                    </a:lnTo>
                    <a:lnTo>
                      <a:pt x="3024" y="4306"/>
                    </a:lnTo>
                    <a:lnTo>
                      <a:pt x="3024" y="4308"/>
                    </a:lnTo>
                    <a:lnTo>
                      <a:pt x="3026" y="4312"/>
                    </a:lnTo>
                    <a:lnTo>
                      <a:pt x="3028" y="4318"/>
                    </a:lnTo>
                    <a:lnTo>
                      <a:pt x="3028" y="4322"/>
                    </a:lnTo>
                    <a:lnTo>
                      <a:pt x="3026" y="4326"/>
                    </a:lnTo>
                    <a:lnTo>
                      <a:pt x="3022" y="4330"/>
                    </a:lnTo>
                    <a:lnTo>
                      <a:pt x="3020" y="4328"/>
                    </a:lnTo>
                    <a:lnTo>
                      <a:pt x="3018" y="4328"/>
                    </a:lnTo>
                    <a:lnTo>
                      <a:pt x="3012" y="4336"/>
                    </a:lnTo>
                    <a:close/>
                    <a:moveTo>
                      <a:pt x="3126" y="3596"/>
                    </a:moveTo>
                    <a:lnTo>
                      <a:pt x="3126" y="3596"/>
                    </a:lnTo>
                    <a:lnTo>
                      <a:pt x="3122" y="3592"/>
                    </a:lnTo>
                    <a:lnTo>
                      <a:pt x="3118" y="3590"/>
                    </a:lnTo>
                    <a:lnTo>
                      <a:pt x="3116" y="3590"/>
                    </a:lnTo>
                    <a:lnTo>
                      <a:pt x="3114" y="3590"/>
                    </a:lnTo>
                    <a:lnTo>
                      <a:pt x="3110" y="3594"/>
                    </a:lnTo>
                    <a:lnTo>
                      <a:pt x="3104" y="3598"/>
                    </a:lnTo>
                    <a:lnTo>
                      <a:pt x="3098" y="3600"/>
                    </a:lnTo>
                    <a:lnTo>
                      <a:pt x="3092" y="3608"/>
                    </a:lnTo>
                    <a:lnTo>
                      <a:pt x="3072" y="3644"/>
                    </a:lnTo>
                    <a:lnTo>
                      <a:pt x="3062" y="3662"/>
                    </a:lnTo>
                    <a:lnTo>
                      <a:pt x="3060" y="3678"/>
                    </a:lnTo>
                    <a:lnTo>
                      <a:pt x="3060" y="3694"/>
                    </a:lnTo>
                    <a:lnTo>
                      <a:pt x="3062" y="3712"/>
                    </a:lnTo>
                    <a:lnTo>
                      <a:pt x="3066" y="3726"/>
                    </a:lnTo>
                    <a:lnTo>
                      <a:pt x="3070" y="3730"/>
                    </a:lnTo>
                    <a:lnTo>
                      <a:pt x="3074" y="3734"/>
                    </a:lnTo>
                    <a:lnTo>
                      <a:pt x="3078" y="3742"/>
                    </a:lnTo>
                    <a:lnTo>
                      <a:pt x="3082" y="3752"/>
                    </a:lnTo>
                    <a:lnTo>
                      <a:pt x="3086" y="3762"/>
                    </a:lnTo>
                    <a:lnTo>
                      <a:pt x="3088" y="3764"/>
                    </a:lnTo>
                    <a:lnTo>
                      <a:pt x="3090" y="3762"/>
                    </a:lnTo>
                    <a:lnTo>
                      <a:pt x="3090" y="3756"/>
                    </a:lnTo>
                    <a:lnTo>
                      <a:pt x="3090" y="3748"/>
                    </a:lnTo>
                    <a:lnTo>
                      <a:pt x="3092" y="3738"/>
                    </a:lnTo>
                    <a:lnTo>
                      <a:pt x="3094" y="3730"/>
                    </a:lnTo>
                    <a:lnTo>
                      <a:pt x="3096" y="3726"/>
                    </a:lnTo>
                    <a:lnTo>
                      <a:pt x="3098" y="3722"/>
                    </a:lnTo>
                    <a:lnTo>
                      <a:pt x="3102" y="3718"/>
                    </a:lnTo>
                    <a:lnTo>
                      <a:pt x="3106" y="3712"/>
                    </a:lnTo>
                    <a:lnTo>
                      <a:pt x="3110" y="3702"/>
                    </a:lnTo>
                    <a:lnTo>
                      <a:pt x="3114" y="3690"/>
                    </a:lnTo>
                    <a:lnTo>
                      <a:pt x="3120" y="3662"/>
                    </a:lnTo>
                    <a:lnTo>
                      <a:pt x="3126" y="3644"/>
                    </a:lnTo>
                    <a:lnTo>
                      <a:pt x="3130" y="3632"/>
                    </a:lnTo>
                    <a:lnTo>
                      <a:pt x="3130" y="3628"/>
                    </a:lnTo>
                    <a:lnTo>
                      <a:pt x="3128" y="3622"/>
                    </a:lnTo>
                    <a:lnTo>
                      <a:pt x="3128" y="3618"/>
                    </a:lnTo>
                    <a:lnTo>
                      <a:pt x="3128" y="3614"/>
                    </a:lnTo>
                    <a:lnTo>
                      <a:pt x="3130" y="3610"/>
                    </a:lnTo>
                    <a:lnTo>
                      <a:pt x="3132" y="3608"/>
                    </a:lnTo>
                    <a:lnTo>
                      <a:pt x="3132" y="3604"/>
                    </a:lnTo>
                    <a:lnTo>
                      <a:pt x="3130" y="3600"/>
                    </a:lnTo>
                    <a:lnTo>
                      <a:pt x="3126" y="3596"/>
                    </a:lnTo>
                    <a:close/>
                    <a:moveTo>
                      <a:pt x="4186" y="2510"/>
                    </a:moveTo>
                    <a:lnTo>
                      <a:pt x="4186" y="2510"/>
                    </a:lnTo>
                    <a:lnTo>
                      <a:pt x="4182" y="2506"/>
                    </a:lnTo>
                    <a:lnTo>
                      <a:pt x="4182" y="2510"/>
                    </a:lnTo>
                    <a:lnTo>
                      <a:pt x="4180" y="2516"/>
                    </a:lnTo>
                    <a:lnTo>
                      <a:pt x="4180" y="2518"/>
                    </a:lnTo>
                    <a:lnTo>
                      <a:pt x="4176" y="2522"/>
                    </a:lnTo>
                    <a:lnTo>
                      <a:pt x="4166" y="2526"/>
                    </a:lnTo>
                    <a:lnTo>
                      <a:pt x="4156" y="2534"/>
                    </a:lnTo>
                    <a:lnTo>
                      <a:pt x="4148" y="2544"/>
                    </a:lnTo>
                    <a:lnTo>
                      <a:pt x="4140" y="2558"/>
                    </a:lnTo>
                    <a:lnTo>
                      <a:pt x="4140" y="2560"/>
                    </a:lnTo>
                    <a:lnTo>
                      <a:pt x="4140" y="2562"/>
                    </a:lnTo>
                    <a:lnTo>
                      <a:pt x="4142" y="2564"/>
                    </a:lnTo>
                    <a:lnTo>
                      <a:pt x="4144" y="2562"/>
                    </a:lnTo>
                    <a:lnTo>
                      <a:pt x="4152" y="2556"/>
                    </a:lnTo>
                    <a:lnTo>
                      <a:pt x="4162" y="2546"/>
                    </a:lnTo>
                    <a:lnTo>
                      <a:pt x="4170" y="2536"/>
                    </a:lnTo>
                    <a:lnTo>
                      <a:pt x="4176" y="2532"/>
                    </a:lnTo>
                    <a:lnTo>
                      <a:pt x="4182" y="2528"/>
                    </a:lnTo>
                    <a:lnTo>
                      <a:pt x="4192" y="2522"/>
                    </a:lnTo>
                    <a:lnTo>
                      <a:pt x="4196" y="2518"/>
                    </a:lnTo>
                    <a:lnTo>
                      <a:pt x="4202" y="2516"/>
                    </a:lnTo>
                    <a:lnTo>
                      <a:pt x="4212" y="2512"/>
                    </a:lnTo>
                    <a:lnTo>
                      <a:pt x="4216" y="2510"/>
                    </a:lnTo>
                    <a:lnTo>
                      <a:pt x="4218" y="2508"/>
                    </a:lnTo>
                    <a:lnTo>
                      <a:pt x="4218" y="2506"/>
                    </a:lnTo>
                    <a:lnTo>
                      <a:pt x="4216" y="2502"/>
                    </a:lnTo>
                    <a:lnTo>
                      <a:pt x="4214" y="2500"/>
                    </a:lnTo>
                    <a:lnTo>
                      <a:pt x="4210" y="2500"/>
                    </a:lnTo>
                    <a:lnTo>
                      <a:pt x="4204" y="2504"/>
                    </a:lnTo>
                    <a:lnTo>
                      <a:pt x="4194" y="2510"/>
                    </a:lnTo>
                    <a:lnTo>
                      <a:pt x="4190" y="2510"/>
                    </a:lnTo>
                    <a:lnTo>
                      <a:pt x="4186" y="2510"/>
                    </a:lnTo>
                    <a:close/>
                    <a:moveTo>
                      <a:pt x="3264" y="4226"/>
                    </a:moveTo>
                    <a:lnTo>
                      <a:pt x="3264" y="4226"/>
                    </a:lnTo>
                    <a:lnTo>
                      <a:pt x="3258" y="4226"/>
                    </a:lnTo>
                    <a:lnTo>
                      <a:pt x="3250" y="4226"/>
                    </a:lnTo>
                    <a:lnTo>
                      <a:pt x="3242" y="4228"/>
                    </a:lnTo>
                    <a:lnTo>
                      <a:pt x="3234" y="4226"/>
                    </a:lnTo>
                    <a:lnTo>
                      <a:pt x="3230" y="4226"/>
                    </a:lnTo>
                    <a:lnTo>
                      <a:pt x="3228" y="4228"/>
                    </a:lnTo>
                    <a:lnTo>
                      <a:pt x="3228" y="4234"/>
                    </a:lnTo>
                    <a:lnTo>
                      <a:pt x="3234" y="4244"/>
                    </a:lnTo>
                    <a:lnTo>
                      <a:pt x="3242" y="4252"/>
                    </a:lnTo>
                    <a:lnTo>
                      <a:pt x="3246" y="4258"/>
                    </a:lnTo>
                    <a:lnTo>
                      <a:pt x="3248" y="4260"/>
                    </a:lnTo>
                    <a:lnTo>
                      <a:pt x="3250" y="4262"/>
                    </a:lnTo>
                    <a:lnTo>
                      <a:pt x="3254" y="4264"/>
                    </a:lnTo>
                    <a:lnTo>
                      <a:pt x="3258" y="4266"/>
                    </a:lnTo>
                    <a:lnTo>
                      <a:pt x="3258" y="4268"/>
                    </a:lnTo>
                    <a:lnTo>
                      <a:pt x="3256" y="4272"/>
                    </a:lnTo>
                    <a:lnTo>
                      <a:pt x="3254" y="4276"/>
                    </a:lnTo>
                    <a:lnTo>
                      <a:pt x="3252" y="4276"/>
                    </a:lnTo>
                    <a:lnTo>
                      <a:pt x="3252" y="4278"/>
                    </a:lnTo>
                    <a:lnTo>
                      <a:pt x="3256" y="4282"/>
                    </a:lnTo>
                    <a:lnTo>
                      <a:pt x="3260" y="4288"/>
                    </a:lnTo>
                    <a:lnTo>
                      <a:pt x="3264" y="4296"/>
                    </a:lnTo>
                    <a:lnTo>
                      <a:pt x="3266" y="4298"/>
                    </a:lnTo>
                    <a:lnTo>
                      <a:pt x="3268" y="4300"/>
                    </a:lnTo>
                    <a:lnTo>
                      <a:pt x="3272" y="4298"/>
                    </a:lnTo>
                    <a:lnTo>
                      <a:pt x="3276" y="4298"/>
                    </a:lnTo>
                    <a:lnTo>
                      <a:pt x="3280" y="4298"/>
                    </a:lnTo>
                    <a:lnTo>
                      <a:pt x="3282" y="4300"/>
                    </a:lnTo>
                    <a:lnTo>
                      <a:pt x="3286" y="4302"/>
                    </a:lnTo>
                    <a:lnTo>
                      <a:pt x="3288" y="4300"/>
                    </a:lnTo>
                    <a:lnTo>
                      <a:pt x="3286" y="4296"/>
                    </a:lnTo>
                    <a:lnTo>
                      <a:pt x="3282" y="4292"/>
                    </a:lnTo>
                    <a:lnTo>
                      <a:pt x="3282" y="4290"/>
                    </a:lnTo>
                    <a:lnTo>
                      <a:pt x="3282" y="4288"/>
                    </a:lnTo>
                    <a:lnTo>
                      <a:pt x="3282" y="4284"/>
                    </a:lnTo>
                    <a:lnTo>
                      <a:pt x="3278" y="4280"/>
                    </a:lnTo>
                    <a:lnTo>
                      <a:pt x="3276" y="4276"/>
                    </a:lnTo>
                    <a:lnTo>
                      <a:pt x="3276" y="4272"/>
                    </a:lnTo>
                    <a:lnTo>
                      <a:pt x="3276" y="4260"/>
                    </a:lnTo>
                    <a:lnTo>
                      <a:pt x="3276" y="4248"/>
                    </a:lnTo>
                    <a:lnTo>
                      <a:pt x="3276" y="4242"/>
                    </a:lnTo>
                    <a:lnTo>
                      <a:pt x="3274" y="4240"/>
                    </a:lnTo>
                    <a:lnTo>
                      <a:pt x="3270" y="4236"/>
                    </a:lnTo>
                    <a:lnTo>
                      <a:pt x="3270" y="4234"/>
                    </a:lnTo>
                    <a:lnTo>
                      <a:pt x="3268" y="4230"/>
                    </a:lnTo>
                    <a:lnTo>
                      <a:pt x="3264" y="4226"/>
                    </a:lnTo>
                    <a:close/>
                    <a:moveTo>
                      <a:pt x="2906" y="4970"/>
                    </a:moveTo>
                    <a:lnTo>
                      <a:pt x="2906" y="4970"/>
                    </a:lnTo>
                    <a:lnTo>
                      <a:pt x="2908" y="4964"/>
                    </a:lnTo>
                    <a:lnTo>
                      <a:pt x="2910" y="4962"/>
                    </a:lnTo>
                    <a:lnTo>
                      <a:pt x="2914" y="4960"/>
                    </a:lnTo>
                    <a:lnTo>
                      <a:pt x="2918" y="4958"/>
                    </a:lnTo>
                    <a:lnTo>
                      <a:pt x="2918" y="4956"/>
                    </a:lnTo>
                    <a:lnTo>
                      <a:pt x="2918" y="4950"/>
                    </a:lnTo>
                    <a:lnTo>
                      <a:pt x="2916" y="4942"/>
                    </a:lnTo>
                    <a:lnTo>
                      <a:pt x="2914" y="4932"/>
                    </a:lnTo>
                    <a:lnTo>
                      <a:pt x="2914" y="4924"/>
                    </a:lnTo>
                    <a:lnTo>
                      <a:pt x="2916" y="4918"/>
                    </a:lnTo>
                    <a:lnTo>
                      <a:pt x="2920" y="4912"/>
                    </a:lnTo>
                    <a:lnTo>
                      <a:pt x="2930" y="4902"/>
                    </a:lnTo>
                    <a:lnTo>
                      <a:pt x="2934" y="4898"/>
                    </a:lnTo>
                    <a:lnTo>
                      <a:pt x="2938" y="4892"/>
                    </a:lnTo>
                    <a:lnTo>
                      <a:pt x="2940" y="4888"/>
                    </a:lnTo>
                    <a:lnTo>
                      <a:pt x="2944" y="4886"/>
                    </a:lnTo>
                    <a:lnTo>
                      <a:pt x="2952" y="4882"/>
                    </a:lnTo>
                    <a:lnTo>
                      <a:pt x="2954" y="4882"/>
                    </a:lnTo>
                    <a:lnTo>
                      <a:pt x="2958" y="4878"/>
                    </a:lnTo>
                    <a:lnTo>
                      <a:pt x="2958" y="4872"/>
                    </a:lnTo>
                    <a:lnTo>
                      <a:pt x="2958" y="4862"/>
                    </a:lnTo>
                    <a:lnTo>
                      <a:pt x="2956" y="4840"/>
                    </a:lnTo>
                    <a:lnTo>
                      <a:pt x="2958" y="4822"/>
                    </a:lnTo>
                    <a:lnTo>
                      <a:pt x="2962" y="4808"/>
                    </a:lnTo>
                    <a:lnTo>
                      <a:pt x="2964" y="4804"/>
                    </a:lnTo>
                    <a:lnTo>
                      <a:pt x="2968" y="4800"/>
                    </a:lnTo>
                    <a:lnTo>
                      <a:pt x="2972" y="4796"/>
                    </a:lnTo>
                    <a:lnTo>
                      <a:pt x="2974" y="4792"/>
                    </a:lnTo>
                    <a:lnTo>
                      <a:pt x="2978" y="4792"/>
                    </a:lnTo>
                    <a:lnTo>
                      <a:pt x="2982" y="4796"/>
                    </a:lnTo>
                    <a:lnTo>
                      <a:pt x="2988" y="4800"/>
                    </a:lnTo>
                    <a:lnTo>
                      <a:pt x="2992" y="4802"/>
                    </a:lnTo>
                    <a:lnTo>
                      <a:pt x="3002" y="4802"/>
                    </a:lnTo>
                    <a:lnTo>
                      <a:pt x="3010" y="4800"/>
                    </a:lnTo>
                    <a:lnTo>
                      <a:pt x="3012" y="4798"/>
                    </a:lnTo>
                    <a:lnTo>
                      <a:pt x="3014" y="4796"/>
                    </a:lnTo>
                    <a:lnTo>
                      <a:pt x="3012" y="4792"/>
                    </a:lnTo>
                    <a:lnTo>
                      <a:pt x="3006" y="4786"/>
                    </a:lnTo>
                    <a:lnTo>
                      <a:pt x="2988" y="4770"/>
                    </a:lnTo>
                    <a:lnTo>
                      <a:pt x="2980" y="4760"/>
                    </a:lnTo>
                    <a:lnTo>
                      <a:pt x="2972" y="4752"/>
                    </a:lnTo>
                    <a:lnTo>
                      <a:pt x="2970" y="4744"/>
                    </a:lnTo>
                    <a:lnTo>
                      <a:pt x="2970" y="4742"/>
                    </a:lnTo>
                    <a:lnTo>
                      <a:pt x="2970" y="4738"/>
                    </a:lnTo>
                    <a:lnTo>
                      <a:pt x="2974" y="4734"/>
                    </a:lnTo>
                    <a:lnTo>
                      <a:pt x="2976" y="4730"/>
                    </a:lnTo>
                    <a:lnTo>
                      <a:pt x="2974" y="4726"/>
                    </a:lnTo>
                    <a:lnTo>
                      <a:pt x="2972" y="4722"/>
                    </a:lnTo>
                    <a:lnTo>
                      <a:pt x="2966" y="4714"/>
                    </a:lnTo>
                    <a:lnTo>
                      <a:pt x="2964" y="4708"/>
                    </a:lnTo>
                    <a:lnTo>
                      <a:pt x="2962" y="4702"/>
                    </a:lnTo>
                    <a:lnTo>
                      <a:pt x="2960" y="4696"/>
                    </a:lnTo>
                    <a:lnTo>
                      <a:pt x="2958" y="4692"/>
                    </a:lnTo>
                    <a:lnTo>
                      <a:pt x="2954" y="4690"/>
                    </a:lnTo>
                    <a:lnTo>
                      <a:pt x="2950" y="4686"/>
                    </a:lnTo>
                    <a:lnTo>
                      <a:pt x="2948" y="4684"/>
                    </a:lnTo>
                    <a:lnTo>
                      <a:pt x="2950" y="4678"/>
                    </a:lnTo>
                    <a:lnTo>
                      <a:pt x="2950" y="4672"/>
                    </a:lnTo>
                    <a:lnTo>
                      <a:pt x="2952" y="4668"/>
                    </a:lnTo>
                    <a:lnTo>
                      <a:pt x="2956" y="4666"/>
                    </a:lnTo>
                    <a:lnTo>
                      <a:pt x="2958" y="4666"/>
                    </a:lnTo>
                    <a:lnTo>
                      <a:pt x="2964" y="4666"/>
                    </a:lnTo>
                    <a:lnTo>
                      <a:pt x="2966" y="4666"/>
                    </a:lnTo>
                    <a:lnTo>
                      <a:pt x="2966" y="4662"/>
                    </a:lnTo>
                    <a:lnTo>
                      <a:pt x="2964" y="4658"/>
                    </a:lnTo>
                    <a:lnTo>
                      <a:pt x="2956" y="4648"/>
                    </a:lnTo>
                    <a:lnTo>
                      <a:pt x="2954" y="4644"/>
                    </a:lnTo>
                    <a:lnTo>
                      <a:pt x="2954" y="4642"/>
                    </a:lnTo>
                    <a:lnTo>
                      <a:pt x="2954" y="4640"/>
                    </a:lnTo>
                    <a:lnTo>
                      <a:pt x="2956" y="4638"/>
                    </a:lnTo>
                    <a:lnTo>
                      <a:pt x="2958" y="4638"/>
                    </a:lnTo>
                    <a:lnTo>
                      <a:pt x="2960" y="4636"/>
                    </a:lnTo>
                    <a:lnTo>
                      <a:pt x="2958" y="4630"/>
                    </a:lnTo>
                    <a:lnTo>
                      <a:pt x="2958" y="4628"/>
                    </a:lnTo>
                    <a:lnTo>
                      <a:pt x="2966" y="4632"/>
                    </a:lnTo>
                    <a:lnTo>
                      <a:pt x="2972" y="4636"/>
                    </a:lnTo>
                    <a:lnTo>
                      <a:pt x="2976" y="4636"/>
                    </a:lnTo>
                    <a:lnTo>
                      <a:pt x="2980" y="4632"/>
                    </a:lnTo>
                    <a:lnTo>
                      <a:pt x="2986" y="4632"/>
                    </a:lnTo>
                    <a:lnTo>
                      <a:pt x="2992" y="4630"/>
                    </a:lnTo>
                    <a:lnTo>
                      <a:pt x="2998" y="4628"/>
                    </a:lnTo>
                    <a:lnTo>
                      <a:pt x="2998" y="4626"/>
                    </a:lnTo>
                    <a:lnTo>
                      <a:pt x="2998" y="4624"/>
                    </a:lnTo>
                    <a:lnTo>
                      <a:pt x="2990" y="4618"/>
                    </a:lnTo>
                    <a:lnTo>
                      <a:pt x="2982" y="4610"/>
                    </a:lnTo>
                    <a:lnTo>
                      <a:pt x="2980" y="4606"/>
                    </a:lnTo>
                    <a:lnTo>
                      <a:pt x="2982" y="4602"/>
                    </a:lnTo>
                    <a:lnTo>
                      <a:pt x="2986" y="4598"/>
                    </a:lnTo>
                    <a:lnTo>
                      <a:pt x="2988" y="4598"/>
                    </a:lnTo>
                    <a:lnTo>
                      <a:pt x="2990" y="4598"/>
                    </a:lnTo>
                    <a:lnTo>
                      <a:pt x="2994" y="4600"/>
                    </a:lnTo>
                    <a:lnTo>
                      <a:pt x="3002" y="4600"/>
                    </a:lnTo>
                    <a:lnTo>
                      <a:pt x="3014" y="4596"/>
                    </a:lnTo>
                    <a:lnTo>
                      <a:pt x="3020" y="4592"/>
                    </a:lnTo>
                    <a:lnTo>
                      <a:pt x="3024" y="4586"/>
                    </a:lnTo>
                    <a:lnTo>
                      <a:pt x="3024" y="4580"/>
                    </a:lnTo>
                    <a:lnTo>
                      <a:pt x="3022" y="4578"/>
                    </a:lnTo>
                    <a:lnTo>
                      <a:pt x="3022" y="4576"/>
                    </a:lnTo>
                    <a:lnTo>
                      <a:pt x="3018" y="4576"/>
                    </a:lnTo>
                    <a:lnTo>
                      <a:pt x="3014" y="4578"/>
                    </a:lnTo>
                    <a:lnTo>
                      <a:pt x="3012" y="4578"/>
                    </a:lnTo>
                    <a:lnTo>
                      <a:pt x="3010" y="4576"/>
                    </a:lnTo>
                    <a:lnTo>
                      <a:pt x="3006" y="4572"/>
                    </a:lnTo>
                    <a:lnTo>
                      <a:pt x="3004" y="4572"/>
                    </a:lnTo>
                    <a:lnTo>
                      <a:pt x="3000" y="4570"/>
                    </a:lnTo>
                    <a:lnTo>
                      <a:pt x="2998" y="4566"/>
                    </a:lnTo>
                    <a:lnTo>
                      <a:pt x="2994" y="4562"/>
                    </a:lnTo>
                    <a:lnTo>
                      <a:pt x="2988" y="4560"/>
                    </a:lnTo>
                    <a:lnTo>
                      <a:pt x="2984" y="4560"/>
                    </a:lnTo>
                    <a:lnTo>
                      <a:pt x="2982" y="4560"/>
                    </a:lnTo>
                    <a:lnTo>
                      <a:pt x="2976" y="4564"/>
                    </a:lnTo>
                    <a:lnTo>
                      <a:pt x="2974" y="4564"/>
                    </a:lnTo>
                    <a:lnTo>
                      <a:pt x="2972" y="4562"/>
                    </a:lnTo>
                    <a:lnTo>
                      <a:pt x="2972" y="4560"/>
                    </a:lnTo>
                    <a:lnTo>
                      <a:pt x="2974" y="4558"/>
                    </a:lnTo>
                    <a:lnTo>
                      <a:pt x="2976" y="4556"/>
                    </a:lnTo>
                    <a:lnTo>
                      <a:pt x="2976" y="4550"/>
                    </a:lnTo>
                    <a:lnTo>
                      <a:pt x="2974" y="4548"/>
                    </a:lnTo>
                    <a:lnTo>
                      <a:pt x="2972" y="4548"/>
                    </a:lnTo>
                    <a:lnTo>
                      <a:pt x="2968" y="4548"/>
                    </a:lnTo>
                    <a:lnTo>
                      <a:pt x="2964" y="4550"/>
                    </a:lnTo>
                    <a:lnTo>
                      <a:pt x="2962" y="4550"/>
                    </a:lnTo>
                    <a:lnTo>
                      <a:pt x="2960" y="4548"/>
                    </a:lnTo>
                    <a:lnTo>
                      <a:pt x="2960" y="4542"/>
                    </a:lnTo>
                    <a:lnTo>
                      <a:pt x="2960" y="4536"/>
                    </a:lnTo>
                    <a:lnTo>
                      <a:pt x="2962" y="4530"/>
                    </a:lnTo>
                    <a:lnTo>
                      <a:pt x="2958" y="4522"/>
                    </a:lnTo>
                    <a:lnTo>
                      <a:pt x="2954" y="4518"/>
                    </a:lnTo>
                    <a:lnTo>
                      <a:pt x="2952" y="4520"/>
                    </a:lnTo>
                    <a:lnTo>
                      <a:pt x="2948" y="4520"/>
                    </a:lnTo>
                    <a:lnTo>
                      <a:pt x="2946" y="4518"/>
                    </a:lnTo>
                    <a:lnTo>
                      <a:pt x="2944" y="4510"/>
                    </a:lnTo>
                    <a:lnTo>
                      <a:pt x="2942" y="4504"/>
                    </a:lnTo>
                    <a:lnTo>
                      <a:pt x="2940" y="4502"/>
                    </a:lnTo>
                    <a:lnTo>
                      <a:pt x="2938" y="4502"/>
                    </a:lnTo>
                    <a:lnTo>
                      <a:pt x="2936" y="4504"/>
                    </a:lnTo>
                    <a:lnTo>
                      <a:pt x="2934" y="4508"/>
                    </a:lnTo>
                    <a:lnTo>
                      <a:pt x="2932" y="4514"/>
                    </a:lnTo>
                    <a:lnTo>
                      <a:pt x="2928" y="4520"/>
                    </a:lnTo>
                    <a:lnTo>
                      <a:pt x="2926" y="4522"/>
                    </a:lnTo>
                    <a:lnTo>
                      <a:pt x="2924" y="4520"/>
                    </a:lnTo>
                    <a:lnTo>
                      <a:pt x="2926" y="4512"/>
                    </a:lnTo>
                    <a:lnTo>
                      <a:pt x="2928" y="4504"/>
                    </a:lnTo>
                    <a:lnTo>
                      <a:pt x="2926" y="4500"/>
                    </a:lnTo>
                    <a:lnTo>
                      <a:pt x="2924" y="4500"/>
                    </a:lnTo>
                    <a:lnTo>
                      <a:pt x="2920" y="4502"/>
                    </a:lnTo>
                    <a:lnTo>
                      <a:pt x="2918" y="4506"/>
                    </a:lnTo>
                    <a:lnTo>
                      <a:pt x="2916" y="4514"/>
                    </a:lnTo>
                    <a:lnTo>
                      <a:pt x="2910" y="4528"/>
                    </a:lnTo>
                    <a:lnTo>
                      <a:pt x="2904" y="4538"/>
                    </a:lnTo>
                    <a:lnTo>
                      <a:pt x="2900" y="4542"/>
                    </a:lnTo>
                    <a:lnTo>
                      <a:pt x="2896" y="4544"/>
                    </a:lnTo>
                    <a:lnTo>
                      <a:pt x="2896" y="4548"/>
                    </a:lnTo>
                    <a:lnTo>
                      <a:pt x="2894" y="4556"/>
                    </a:lnTo>
                    <a:lnTo>
                      <a:pt x="2892" y="4558"/>
                    </a:lnTo>
                    <a:lnTo>
                      <a:pt x="2890" y="4560"/>
                    </a:lnTo>
                    <a:lnTo>
                      <a:pt x="2890" y="4562"/>
                    </a:lnTo>
                    <a:lnTo>
                      <a:pt x="2888" y="4570"/>
                    </a:lnTo>
                    <a:lnTo>
                      <a:pt x="2884" y="4572"/>
                    </a:lnTo>
                    <a:lnTo>
                      <a:pt x="2882" y="4574"/>
                    </a:lnTo>
                    <a:lnTo>
                      <a:pt x="2880" y="4572"/>
                    </a:lnTo>
                    <a:lnTo>
                      <a:pt x="2876" y="4570"/>
                    </a:lnTo>
                    <a:lnTo>
                      <a:pt x="2874" y="4572"/>
                    </a:lnTo>
                    <a:lnTo>
                      <a:pt x="2868" y="4580"/>
                    </a:lnTo>
                    <a:lnTo>
                      <a:pt x="2868" y="4582"/>
                    </a:lnTo>
                    <a:lnTo>
                      <a:pt x="2868" y="4584"/>
                    </a:lnTo>
                    <a:lnTo>
                      <a:pt x="2872" y="4586"/>
                    </a:lnTo>
                    <a:lnTo>
                      <a:pt x="2876" y="4592"/>
                    </a:lnTo>
                    <a:lnTo>
                      <a:pt x="2874" y="4594"/>
                    </a:lnTo>
                    <a:lnTo>
                      <a:pt x="2872" y="4598"/>
                    </a:lnTo>
                    <a:lnTo>
                      <a:pt x="2868" y="4602"/>
                    </a:lnTo>
                    <a:lnTo>
                      <a:pt x="2864" y="4600"/>
                    </a:lnTo>
                    <a:lnTo>
                      <a:pt x="2862" y="4600"/>
                    </a:lnTo>
                    <a:lnTo>
                      <a:pt x="2858" y="4604"/>
                    </a:lnTo>
                    <a:lnTo>
                      <a:pt x="2854" y="4608"/>
                    </a:lnTo>
                    <a:lnTo>
                      <a:pt x="2854" y="4604"/>
                    </a:lnTo>
                    <a:lnTo>
                      <a:pt x="2856" y="4598"/>
                    </a:lnTo>
                    <a:lnTo>
                      <a:pt x="2856" y="4596"/>
                    </a:lnTo>
                    <a:lnTo>
                      <a:pt x="2854" y="4596"/>
                    </a:lnTo>
                    <a:lnTo>
                      <a:pt x="2850" y="4598"/>
                    </a:lnTo>
                    <a:lnTo>
                      <a:pt x="2844" y="4602"/>
                    </a:lnTo>
                    <a:lnTo>
                      <a:pt x="2836" y="4610"/>
                    </a:lnTo>
                    <a:lnTo>
                      <a:pt x="2828" y="4616"/>
                    </a:lnTo>
                    <a:lnTo>
                      <a:pt x="2822" y="4618"/>
                    </a:lnTo>
                    <a:lnTo>
                      <a:pt x="2816" y="4618"/>
                    </a:lnTo>
                    <a:lnTo>
                      <a:pt x="2814" y="4618"/>
                    </a:lnTo>
                    <a:lnTo>
                      <a:pt x="2812" y="4618"/>
                    </a:lnTo>
                    <a:lnTo>
                      <a:pt x="2812" y="4630"/>
                    </a:lnTo>
                    <a:lnTo>
                      <a:pt x="2810" y="4634"/>
                    </a:lnTo>
                    <a:lnTo>
                      <a:pt x="2806" y="4640"/>
                    </a:lnTo>
                    <a:lnTo>
                      <a:pt x="2798" y="4652"/>
                    </a:lnTo>
                    <a:lnTo>
                      <a:pt x="2786" y="4666"/>
                    </a:lnTo>
                    <a:lnTo>
                      <a:pt x="2780" y="4674"/>
                    </a:lnTo>
                    <a:lnTo>
                      <a:pt x="2778" y="4684"/>
                    </a:lnTo>
                    <a:lnTo>
                      <a:pt x="2774" y="4688"/>
                    </a:lnTo>
                    <a:lnTo>
                      <a:pt x="2766" y="4692"/>
                    </a:lnTo>
                    <a:lnTo>
                      <a:pt x="2746" y="4696"/>
                    </a:lnTo>
                    <a:lnTo>
                      <a:pt x="2724" y="4700"/>
                    </a:lnTo>
                    <a:lnTo>
                      <a:pt x="2716" y="4704"/>
                    </a:lnTo>
                    <a:lnTo>
                      <a:pt x="2712" y="4706"/>
                    </a:lnTo>
                    <a:lnTo>
                      <a:pt x="2710" y="4710"/>
                    </a:lnTo>
                    <a:lnTo>
                      <a:pt x="2708" y="4716"/>
                    </a:lnTo>
                    <a:lnTo>
                      <a:pt x="2710" y="4724"/>
                    </a:lnTo>
                    <a:lnTo>
                      <a:pt x="2708" y="4728"/>
                    </a:lnTo>
                    <a:lnTo>
                      <a:pt x="2704" y="4726"/>
                    </a:lnTo>
                    <a:lnTo>
                      <a:pt x="2702" y="4724"/>
                    </a:lnTo>
                    <a:lnTo>
                      <a:pt x="2700" y="4724"/>
                    </a:lnTo>
                    <a:lnTo>
                      <a:pt x="2698" y="4728"/>
                    </a:lnTo>
                    <a:lnTo>
                      <a:pt x="2698" y="4734"/>
                    </a:lnTo>
                    <a:lnTo>
                      <a:pt x="2700" y="4738"/>
                    </a:lnTo>
                    <a:lnTo>
                      <a:pt x="2702" y="4738"/>
                    </a:lnTo>
                    <a:lnTo>
                      <a:pt x="2702" y="4740"/>
                    </a:lnTo>
                    <a:lnTo>
                      <a:pt x="2700" y="4742"/>
                    </a:lnTo>
                    <a:lnTo>
                      <a:pt x="2698" y="4750"/>
                    </a:lnTo>
                    <a:lnTo>
                      <a:pt x="2696" y="4756"/>
                    </a:lnTo>
                    <a:lnTo>
                      <a:pt x="2692" y="4760"/>
                    </a:lnTo>
                    <a:lnTo>
                      <a:pt x="2692" y="4764"/>
                    </a:lnTo>
                    <a:lnTo>
                      <a:pt x="2696" y="4768"/>
                    </a:lnTo>
                    <a:lnTo>
                      <a:pt x="2698" y="4772"/>
                    </a:lnTo>
                    <a:lnTo>
                      <a:pt x="2698" y="4774"/>
                    </a:lnTo>
                    <a:lnTo>
                      <a:pt x="2690" y="4768"/>
                    </a:lnTo>
                    <a:lnTo>
                      <a:pt x="2684" y="4766"/>
                    </a:lnTo>
                    <a:lnTo>
                      <a:pt x="2678" y="4766"/>
                    </a:lnTo>
                    <a:lnTo>
                      <a:pt x="2672" y="4764"/>
                    </a:lnTo>
                    <a:lnTo>
                      <a:pt x="2672" y="4762"/>
                    </a:lnTo>
                    <a:lnTo>
                      <a:pt x="2672" y="4760"/>
                    </a:lnTo>
                    <a:lnTo>
                      <a:pt x="2674" y="4756"/>
                    </a:lnTo>
                    <a:lnTo>
                      <a:pt x="2672" y="4756"/>
                    </a:lnTo>
                    <a:lnTo>
                      <a:pt x="2670" y="4756"/>
                    </a:lnTo>
                    <a:lnTo>
                      <a:pt x="2666" y="4754"/>
                    </a:lnTo>
                    <a:lnTo>
                      <a:pt x="2664" y="4752"/>
                    </a:lnTo>
                    <a:lnTo>
                      <a:pt x="2664" y="4754"/>
                    </a:lnTo>
                    <a:lnTo>
                      <a:pt x="2662" y="4756"/>
                    </a:lnTo>
                    <a:lnTo>
                      <a:pt x="2656" y="4758"/>
                    </a:lnTo>
                    <a:lnTo>
                      <a:pt x="2650" y="4758"/>
                    </a:lnTo>
                    <a:lnTo>
                      <a:pt x="2644" y="4756"/>
                    </a:lnTo>
                    <a:lnTo>
                      <a:pt x="2640" y="4750"/>
                    </a:lnTo>
                    <a:lnTo>
                      <a:pt x="2638" y="4742"/>
                    </a:lnTo>
                    <a:lnTo>
                      <a:pt x="2632" y="4744"/>
                    </a:lnTo>
                    <a:lnTo>
                      <a:pt x="2628" y="4746"/>
                    </a:lnTo>
                    <a:lnTo>
                      <a:pt x="2622" y="4750"/>
                    </a:lnTo>
                    <a:lnTo>
                      <a:pt x="2620" y="4758"/>
                    </a:lnTo>
                    <a:lnTo>
                      <a:pt x="2618" y="4764"/>
                    </a:lnTo>
                    <a:lnTo>
                      <a:pt x="2614" y="4772"/>
                    </a:lnTo>
                    <a:lnTo>
                      <a:pt x="2610" y="4780"/>
                    </a:lnTo>
                    <a:lnTo>
                      <a:pt x="2606" y="4802"/>
                    </a:lnTo>
                    <a:lnTo>
                      <a:pt x="2606" y="4812"/>
                    </a:lnTo>
                    <a:lnTo>
                      <a:pt x="2608" y="4820"/>
                    </a:lnTo>
                    <a:lnTo>
                      <a:pt x="2610" y="4826"/>
                    </a:lnTo>
                    <a:lnTo>
                      <a:pt x="2616" y="4830"/>
                    </a:lnTo>
                    <a:lnTo>
                      <a:pt x="2620" y="4834"/>
                    </a:lnTo>
                    <a:lnTo>
                      <a:pt x="2620" y="4836"/>
                    </a:lnTo>
                    <a:lnTo>
                      <a:pt x="2616" y="4844"/>
                    </a:lnTo>
                    <a:lnTo>
                      <a:pt x="2614" y="4848"/>
                    </a:lnTo>
                    <a:lnTo>
                      <a:pt x="2614" y="4854"/>
                    </a:lnTo>
                    <a:lnTo>
                      <a:pt x="2614" y="4858"/>
                    </a:lnTo>
                    <a:lnTo>
                      <a:pt x="2618" y="4864"/>
                    </a:lnTo>
                    <a:lnTo>
                      <a:pt x="2622" y="4870"/>
                    </a:lnTo>
                    <a:lnTo>
                      <a:pt x="2624" y="4874"/>
                    </a:lnTo>
                    <a:lnTo>
                      <a:pt x="2624" y="4876"/>
                    </a:lnTo>
                    <a:lnTo>
                      <a:pt x="2622" y="4878"/>
                    </a:lnTo>
                    <a:lnTo>
                      <a:pt x="2620" y="4880"/>
                    </a:lnTo>
                    <a:lnTo>
                      <a:pt x="2626" y="4882"/>
                    </a:lnTo>
                    <a:lnTo>
                      <a:pt x="2630" y="4886"/>
                    </a:lnTo>
                    <a:lnTo>
                      <a:pt x="2632" y="4888"/>
                    </a:lnTo>
                    <a:lnTo>
                      <a:pt x="2632" y="4890"/>
                    </a:lnTo>
                    <a:lnTo>
                      <a:pt x="2630" y="4892"/>
                    </a:lnTo>
                    <a:lnTo>
                      <a:pt x="2628" y="4898"/>
                    </a:lnTo>
                    <a:lnTo>
                      <a:pt x="2626" y="4900"/>
                    </a:lnTo>
                    <a:lnTo>
                      <a:pt x="2628" y="4902"/>
                    </a:lnTo>
                    <a:lnTo>
                      <a:pt x="2632" y="4904"/>
                    </a:lnTo>
                    <a:lnTo>
                      <a:pt x="2634" y="4904"/>
                    </a:lnTo>
                    <a:lnTo>
                      <a:pt x="2640" y="4900"/>
                    </a:lnTo>
                    <a:lnTo>
                      <a:pt x="2646" y="4898"/>
                    </a:lnTo>
                    <a:lnTo>
                      <a:pt x="2650" y="4898"/>
                    </a:lnTo>
                    <a:lnTo>
                      <a:pt x="2652" y="4902"/>
                    </a:lnTo>
                    <a:lnTo>
                      <a:pt x="2652" y="4908"/>
                    </a:lnTo>
                    <a:lnTo>
                      <a:pt x="2652" y="4910"/>
                    </a:lnTo>
                    <a:lnTo>
                      <a:pt x="2650" y="4918"/>
                    </a:lnTo>
                    <a:lnTo>
                      <a:pt x="2648" y="4926"/>
                    </a:lnTo>
                    <a:lnTo>
                      <a:pt x="2648" y="4934"/>
                    </a:lnTo>
                    <a:lnTo>
                      <a:pt x="2652" y="4942"/>
                    </a:lnTo>
                    <a:lnTo>
                      <a:pt x="2658" y="4960"/>
                    </a:lnTo>
                    <a:lnTo>
                      <a:pt x="2660" y="4972"/>
                    </a:lnTo>
                    <a:lnTo>
                      <a:pt x="2660" y="4980"/>
                    </a:lnTo>
                    <a:lnTo>
                      <a:pt x="2660" y="4984"/>
                    </a:lnTo>
                    <a:lnTo>
                      <a:pt x="2660" y="4986"/>
                    </a:lnTo>
                    <a:lnTo>
                      <a:pt x="2666" y="4986"/>
                    </a:lnTo>
                    <a:lnTo>
                      <a:pt x="2678" y="4988"/>
                    </a:lnTo>
                    <a:lnTo>
                      <a:pt x="2684" y="4992"/>
                    </a:lnTo>
                    <a:lnTo>
                      <a:pt x="2692" y="4992"/>
                    </a:lnTo>
                    <a:lnTo>
                      <a:pt x="2698" y="4986"/>
                    </a:lnTo>
                    <a:lnTo>
                      <a:pt x="2702" y="4982"/>
                    </a:lnTo>
                    <a:lnTo>
                      <a:pt x="2706" y="4982"/>
                    </a:lnTo>
                    <a:lnTo>
                      <a:pt x="2712" y="4982"/>
                    </a:lnTo>
                    <a:lnTo>
                      <a:pt x="2716" y="4984"/>
                    </a:lnTo>
                    <a:lnTo>
                      <a:pt x="2720" y="4986"/>
                    </a:lnTo>
                    <a:lnTo>
                      <a:pt x="2722" y="4992"/>
                    </a:lnTo>
                    <a:lnTo>
                      <a:pt x="2724" y="4996"/>
                    </a:lnTo>
                    <a:lnTo>
                      <a:pt x="2724" y="5002"/>
                    </a:lnTo>
                    <a:lnTo>
                      <a:pt x="2724" y="5010"/>
                    </a:lnTo>
                    <a:lnTo>
                      <a:pt x="2726" y="5012"/>
                    </a:lnTo>
                    <a:lnTo>
                      <a:pt x="2728" y="5012"/>
                    </a:lnTo>
                    <a:lnTo>
                      <a:pt x="2734" y="5010"/>
                    </a:lnTo>
                    <a:lnTo>
                      <a:pt x="2740" y="5004"/>
                    </a:lnTo>
                    <a:lnTo>
                      <a:pt x="2742" y="5002"/>
                    </a:lnTo>
                    <a:lnTo>
                      <a:pt x="2746" y="5002"/>
                    </a:lnTo>
                    <a:lnTo>
                      <a:pt x="2754" y="5004"/>
                    </a:lnTo>
                    <a:lnTo>
                      <a:pt x="2756" y="5004"/>
                    </a:lnTo>
                    <a:lnTo>
                      <a:pt x="2760" y="5004"/>
                    </a:lnTo>
                    <a:lnTo>
                      <a:pt x="2764" y="5002"/>
                    </a:lnTo>
                    <a:lnTo>
                      <a:pt x="2768" y="4998"/>
                    </a:lnTo>
                    <a:lnTo>
                      <a:pt x="2770" y="4992"/>
                    </a:lnTo>
                    <a:lnTo>
                      <a:pt x="2774" y="4990"/>
                    </a:lnTo>
                    <a:lnTo>
                      <a:pt x="2776" y="4990"/>
                    </a:lnTo>
                    <a:lnTo>
                      <a:pt x="2778" y="4992"/>
                    </a:lnTo>
                    <a:lnTo>
                      <a:pt x="2784" y="4996"/>
                    </a:lnTo>
                    <a:lnTo>
                      <a:pt x="2788" y="4998"/>
                    </a:lnTo>
                    <a:lnTo>
                      <a:pt x="2792" y="4998"/>
                    </a:lnTo>
                    <a:lnTo>
                      <a:pt x="2794" y="4998"/>
                    </a:lnTo>
                    <a:lnTo>
                      <a:pt x="2796" y="5000"/>
                    </a:lnTo>
                    <a:lnTo>
                      <a:pt x="2796" y="5004"/>
                    </a:lnTo>
                    <a:lnTo>
                      <a:pt x="2796" y="5006"/>
                    </a:lnTo>
                    <a:lnTo>
                      <a:pt x="2798" y="5008"/>
                    </a:lnTo>
                    <a:lnTo>
                      <a:pt x="2800" y="5008"/>
                    </a:lnTo>
                    <a:lnTo>
                      <a:pt x="2806" y="5006"/>
                    </a:lnTo>
                    <a:lnTo>
                      <a:pt x="2814" y="5004"/>
                    </a:lnTo>
                    <a:lnTo>
                      <a:pt x="2820" y="5004"/>
                    </a:lnTo>
                    <a:lnTo>
                      <a:pt x="2826" y="5008"/>
                    </a:lnTo>
                    <a:lnTo>
                      <a:pt x="2830" y="5012"/>
                    </a:lnTo>
                    <a:lnTo>
                      <a:pt x="2834" y="5016"/>
                    </a:lnTo>
                    <a:lnTo>
                      <a:pt x="2836" y="5022"/>
                    </a:lnTo>
                    <a:lnTo>
                      <a:pt x="2836" y="5030"/>
                    </a:lnTo>
                    <a:lnTo>
                      <a:pt x="2836" y="5036"/>
                    </a:lnTo>
                    <a:lnTo>
                      <a:pt x="2836" y="5040"/>
                    </a:lnTo>
                    <a:lnTo>
                      <a:pt x="2840" y="5042"/>
                    </a:lnTo>
                    <a:lnTo>
                      <a:pt x="2846" y="5040"/>
                    </a:lnTo>
                    <a:lnTo>
                      <a:pt x="2852" y="5036"/>
                    </a:lnTo>
                    <a:lnTo>
                      <a:pt x="2868" y="5026"/>
                    </a:lnTo>
                    <a:lnTo>
                      <a:pt x="2876" y="5024"/>
                    </a:lnTo>
                    <a:lnTo>
                      <a:pt x="2882" y="5022"/>
                    </a:lnTo>
                    <a:lnTo>
                      <a:pt x="2886" y="5020"/>
                    </a:lnTo>
                    <a:lnTo>
                      <a:pt x="2890" y="5018"/>
                    </a:lnTo>
                    <a:lnTo>
                      <a:pt x="2894" y="5008"/>
                    </a:lnTo>
                    <a:lnTo>
                      <a:pt x="2896" y="4996"/>
                    </a:lnTo>
                    <a:lnTo>
                      <a:pt x="2898" y="4986"/>
                    </a:lnTo>
                    <a:lnTo>
                      <a:pt x="2898" y="4982"/>
                    </a:lnTo>
                    <a:lnTo>
                      <a:pt x="2902" y="4980"/>
                    </a:lnTo>
                    <a:lnTo>
                      <a:pt x="2904" y="4978"/>
                    </a:lnTo>
                    <a:lnTo>
                      <a:pt x="2906" y="4970"/>
                    </a:lnTo>
                    <a:close/>
                    <a:moveTo>
                      <a:pt x="2606" y="3938"/>
                    </a:moveTo>
                    <a:lnTo>
                      <a:pt x="2606" y="3938"/>
                    </a:lnTo>
                    <a:lnTo>
                      <a:pt x="2616" y="3942"/>
                    </a:lnTo>
                    <a:lnTo>
                      <a:pt x="2622" y="3944"/>
                    </a:lnTo>
                    <a:lnTo>
                      <a:pt x="2624" y="3944"/>
                    </a:lnTo>
                    <a:lnTo>
                      <a:pt x="2626" y="3944"/>
                    </a:lnTo>
                    <a:lnTo>
                      <a:pt x="2630" y="3948"/>
                    </a:lnTo>
                    <a:lnTo>
                      <a:pt x="2634" y="3950"/>
                    </a:lnTo>
                    <a:lnTo>
                      <a:pt x="2638" y="3948"/>
                    </a:lnTo>
                    <a:lnTo>
                      <a:pt x="2640" y="3942"/>
                    </a:lnTo>
                    <a:lnTo>
                      <a:pt x="2640" y="3940"/>
                    </a:lnTo>
                    <a:lnTo>
                      <a:pt x="2642" y="3940"/>
                    </a:lnTo>
                    <a:lnTo>
                      <a:pt x="2646" y="3940"/>
                    </a:lnTo>
                    <a:lnTo>
                      <a:pt x="2652" y="3938"/>
                    </a:lnTo>
                    <a:lnTo>
                      <a:pt x="2654" y="3938"/>
                    </a:lnTo>
                    <a:lnTo>
                      <a:pt x="2654" y="3934"/>
                    </a:lnTo>
                    <a:lnTo>
                      <a:pt x="2656" y="3930"/>
                    </a:lnTo>
                    <a:lnTo>
                      <a:pt x="2658" y="3928"/>
                    </a:lnTo>
                    <a:lnTo>
                      <a:pt x="2664" y="3926"/>
                    </a:lnTo>
                    <a:lnTo>
                      <a:pt x="2666" y="3924"/>
                    </a:lnTo>
                    <a:lnTo>
                      <a:pt x="2670" y="3922"/>
                    </a:lnTo>
                    <a:lnTo>
                      <a:pt x="2670" y="3918"/>
                    </a:lnTo>
                    <a:lnTo>
                      <a:pt x="2672" y="3912"/>
                    </a:lnTo>
                    <a:lnTo>
                      <a:pt x="2674" y="3902"/>
                    </a:lnTo>
                    <a:lnTo>
                      <a:pt x="2678" y="3892"/>
                    </a:lnTo>
                    <a:lnTo>
                      <a:pt x="2684" y="3884"/>
                    </a:lnTo>
                    <a:lnTo>
                      <a:pt x="2690" y="3878"/>
                    </a:lnTo>
                    <a:lnTo>
                      <a:pt x="2692" y="3874"/>
                    </a:lnTo>
                    <a:lnTo>
                      <a:pt x="2692" y="3868"/>
                    </a:lnTo>
                    <a:lnTo>
                      <a:pt x="2690" y="3862"/>
                    </a:lnTo>
                    <a:lnTo>
                      <a:pt x="2686" y="3858"/>
                    </a:lnTo>
                    <a:lnTo>
                      <a:pt x="2682" y="3856"/>
                    </a:lnTo>
                    <a:lnTo>
                      <a:pt x="2680" y="3854"/>
                    </a:lnTo>
                    <a:lnTo>
                      <a:pt x="2676" y="3852"/>
                    </a:lnTo>
                    <a:lnTo>
                      <a:pt x="2674" y="3854"/>
                    </a:lnTo>
                    <a:lnTo>
                      <a:pt x="2670" y="3856"/>
                    </a:lnTo>
                    <a:lnTo>
                      <a:pt x="2666" y="3856"/>
                    </a:lnTo>
                    <a:lnTo>
                      <a:pt x="2660" y="3856"/>
                    </a:lnTo>
                    <a:lnTo>
                      <a:pt x="2654" y="3858"/>
                    </a:lnTo>
                    <a:lnTo>
                      <a:pt x="2652" y="3860"/>
                    </a:lnTo>
                    <a:lnTo>
                      <a:pt x="2648" y="3860"/>
                    </a:lnTo>
                    <a:lnTo>
                      <a:pt x="2642" y="3858"/>
                    </a:lnTo>
                    <a:lnTo>
                      <a:pt x="2636" y="3858"/>
                    </a:lnTo>
                    <a:lnTo>
                      <a:pt x="2634" y="3858"/>
                    </a:lnTo>
                    <a:lnTo>
                      <a:pt x="2632" y="3862"/>
                    </a:lnTo>
                    <a:lnTo>
                      <a:pt x="2630" y="3864"/>
                    </a:lnTo>
                    <a:lnTo>
                      <a:pt x="2626" y="3864"/>
                    </a:lnTo>
                    <a:lnTo>
                      <a:pt x="2622" y="3862"/>
                    </a:lnTo>
                    <a:lnTo>
                      <a:pt x="2620" y="3864"/>
                    </a:lnTo>
                    <a:lnTo>
                      <a:pt x="2618" y="3866"/>
                    </a:lnTo>
                    <a:lnTo>
                      <a:pt x="2616" y="3870"/>
                    </a:lnTo>
                    <a:lnTo>
                      <a:pt x="2616" y="3872"/>
                    </a:lnTo>
                    <a:lnTo>
                      <a:pt x="2614" y="3874"/>
                    </a:lnTo>
                    <a:lnTo>
                      <a:pt x="2608" y="3882"/>
                    </a:lnTo>
                    <a:lnTo>
                      <a:pt x="2604" y="3886"/>
                    </a:lnTo>
                    <a:lnTo>
                      <a:pt x="2598" y="3890"/>
                    </a:lnTo>
                    <a:lnTo>
                      <a:pt x="2596" y="3896"/>
                    </a:lnTo>
                    <a:lnTo>
                      <a:pt x="2596" y="3908"/>
                    </a:lnTo>
                    <a:lnTo>
                      <a:pt x="2596" y="3920"/>
                    </a:lnTo>
                    <a:lnTo>
                      <a:pt x="2596" y="3926"/>
                    </a:lnTo>
                    <a:lnTo>
                      <a:pt x="2600" y="3932"/>
                    </a:lnTo>
                    <a:lnTo>
                      <a:pt x="2606" y="3938"/>
                    </a:lnTo>
                    <a:close/>
                    <a:moveTo>
                      <a:pt x="3234" y="3626"/>
                    </a:moveTo>
                    <a:lnTo>
                      <a:pt x="3234" y="3626"/>
                    </a:lnTo>
                    <a:lnTo>
                      <a:pt x="3234" y="3624"/>
                    </a:lnTo>
                    <a:lnTo>
                      <a:pt x="3232" y="3624"/>
                    </a:lnTo>
                    <a:lnTo>
                      <a:pt x="3226" y="3626"/>
                    </a:lnTo>
                    <a:lnTo>
                      <a:pt x="3222" y="3632"/>
                    </a:lnTo>
                    <a:lnTo>
                      <a:pt x="3222" y="3634"/>
                    </a:lnTo>
                    <a:lnTo>
                      <a:pt x="3224" y="3636"/>
                    </a:lnTo>
                    <a:lnTo>
                      <a:pt x="3226" y="3636"/>
                    </a:lnTo>
                    <a:lnTo>
                      <a:pt x="3230" y="3634"/>
                    </a:lnTo>
                    <a:lnTo>
                      <a:pt x="3234" y="3626"/>
                    </a:lnTo>
                    <a:close/>
                    <a:moveTo>
                      <a:pt x="3140" y="4236"/>
                    </a:moveTo>
                    <a:lnTo>
                      <a:pt x="3140" y="4236"/>
                    </a:lnTo>
                    <a:lnTo>
                      <a:pt x="3142" y="4224"/>
                    </a:lnTo>
                    <a:lnTo>
                      <a:pt x="3142" y="4222"/>
                    </a:lnTo>
                    <a:lnTo>
                      <a:pt x="3138" y="4224"/>
                    </a:lnTo>
                    <a:lnTo>
                      <a:pt x="3136" y="4226"/>
                    </a:lnTo>
                    <a:lnTo>
                      <a:pt x="3136" y="4230"/>
                    </a:lnTo>
                    <a:lnTo>
                      <a:pt x="3134" y="4236"/>
                    </a:lnTo>
                    <a:lnTo>
                      <a:pt x="3134" y="4240"/>
                    </a:lnTo>
                    <a:lnTo>
                      <a:pt x="3136" y="4242"/>
                    </a:lnTo>
                    <a:lnTo>
                      <a:pt x="3138" y="4242"/>
                    </a:lnTo>
                    <a:lnTo>
                      <a:pt x="3140" y="4236"/>
                    </a:lnTo>
                    <a:close/>
                    <a:moveTo>
                      <a:pt x="3216" y="3638"/>
                    </a:moveTo>
                    <a:lnTo>
                      <a:pt x="3216" y="3638"/>
                    </a:lnTo>
                    <a:lnTo>
                      <a:pt x="3216" y="3634"/>
                    </a:lnTo>
                    <a:lnTo>
                      <a:pt x="3212" y="3632"/>
                    </a:lnTo>
                    <a:lnTo>
                      <a:pt x="3208" y="3632"/>
                    </a:lnTo>
                    <a:lnTo>
                      <a:pt x="3206" y="3636"/>
                    </a:lnTo>
                    <a:lnTo>
                      <a:pt x="3208" y="3638"/>
                    </a:lnTo>
                    <a:lnTo>
                      <a:pt x="3210" y="3640"/>
                    </a:lnTo>
                    <a:lnTo>
                      <a:pt x="3214" y="3640"/>
                    </a:lnTo>
                    <a:lnTo>
                      <a:pt x="3216" y="3638"/>
                    </a:lnTo>
                    <a:close/>
                    <a:moveTo>
                      <a:pt x="3130" y="4102"/>
                    </a:moveTo>
                    <a:lnTo>
                      <a:pt x="3130" y="4102"/>
                    </a:lnTo>
                    <a:lnTo>
                      <a:pt x="3128" y="4106"/>
                    </a:lnTo>
                    <a:lnTo>
                      <a:pt x="3128" y="4108"/>
                    </a:lnTo>
                    <a:lnTo>
                      <a:pt x="3132" y="4120"/>
                    </a:lnTo>
                    <a:lnTo>
                      <a:pt x="3134" y="4124"/>
                    </a:lnTo>
                    <a:lnTo>
                      <a:pt x="3136" y="4124"/>
                    </a:lnTo>
                    <a:lnTo>
                      <a:pt x="3136" y="4120"/>
                    </a:lnTo>
                    <a:lnTo>
                      <a:pt x="3136" y="4116"/>
                    </a:lnTo>
                    <a:lnTo>
                      <a:pt x="3134" y="4104"/>
                    </a:lnTo>
                    <a:lnTo>
                      <a:pt x="3132" y="4102"/>
                    </a:lnTo>
                    <a:lnTo>
                      <a:pt x="3130" y="4102"/>
                    </a:lnTo>
                    <a:close/>
                    <a:moveTo>
                      <a:pt x="3462" y="5402"/>
                    </a:moveTo>
                    <a:lnTo>
                      <a:pt x="3462" y="5402"/>
                    </a:lnTo>
                    <a:lnTo>
                      <a:pt x="3462" y="5410"/>
                    </a:lnTo>
                    <a:lnTo>
                      <a:pt x="3462" y="5414"/>
                    </a:lnTo>
                    <a:lnTo>
                      <a:pt x="3466" y="5416"/>
                    </a:lnTo>
                    <a:lnTo>
                      <a:pt x="3472" y="5418"/>
                    </a:lnTo>
                    <a:lnTo>
                      <a:pt x="3476" y="5418"/>
                    </a:lnTo>
                    <a:lnTo>
                      <a:pt x="3478" y="5416"/>
                    </a:lnTo>
                    <a:lnTo>
                      <a:pt x="3478" y="5412"/>
                    </a:lnTo>
                    <a:lnTo>
                      <a:pt x="3474" y="5404"/>
                    </a:lnTo>
                    <a:lnTo>
                      <a:pt x="3468" y="5398"/>
                    </a:lnTo>
                    <a:lnTo>
                      <a:pt x="3464" y="5394"/>
                    </a:lnTo>
                    <a:lnTo>
                      <a:pt x="3462" y="5396"/>
                    </a:lnTo>
                    <a:lnTo>
                      <a:pt x="3462" y="5402"/>
                    </a:lnTo>
                    <a:close/>
                    <a:moveTo>
                      <a:pt x="4244" y="2492"/>
                    </a:moveTo>
                    <a:lnTo>
                      <a:pt x="4244" y="2492"/>
                    </a:lnTo>
                    <a:lnTo>
                      <a:pt x="4244" y="2496"/>
                    </a:lnTo>
                    <a:lnTo>
                      <a:pt x="4248" y="2496"/>
                    </a:lnTo>
                    <a:lnTo>
                      <a:pt x="4256" y="2492"/>
                    </a:lnTo>
                    <a:lnTo>
                      <a:pt x="4264" y="2486"/>
                    </a:lnTo>
                    <a:lnTo>
                      <a:pt x="4280" y="2470"/>
                    </a:lnTo>
                    <a:lnTo>
                      <a:pt x="4284" y="2464"/>
                    </a:lnTo>
                    <a:lnTo>
                      <a:pt x="4284" y="2460"/>
                    </a:lnTo>
                    <a:lnTo>
                      <a:pt x="4282" y="2460"/>
                    </a:lnTo>
                    <a:lnTo>
                      <a:pt x="4276" y="2460"/>
                    </a:lnTo>
                    <a:lnTo>
                      <a:pt x="4266" y="2466"/>
                    </a:lnTo>
                    <a:lnTo>
                      <a:pt x="4254" y="2476"/>
                    </a:lnTo>
                    <a:lnTo>
                      <a:pt x="4248" y="2484"/>
                    </a:lnTo>
                    <a:lnTo>
                      <a:pt x="4244" y="2492"/>
                    </a:lnTo>
                    <a:close/>
                    <a:moveTo>
                      <a:pt x="4364" y="2396"/>
                    </a:moveTo>
                    <a:lnTo>
                      <a:pt x="4364" y="2396"/>
                    </a:lnTo>
                    <a:lnTo>
                      <a:pt x="4368" y="2398"/>
                    </a:lnTo>
                    <a:lnTo>
                      <a:pt x="4370" y="2396"/>
                    </a:lnTo>
                    <a:lnTo>
                      <a:pt x="4370" y="2394"/>
                    </a:lnTo>
                    <a:lnTo>
                      <a:pt x="4368" y="2392"/>
                    </a:lnTo>
                    <a:lnTo>
                      <a:pt x="4366" y="2390"/>
                    </a:lnTo>
                    <a:lnTo>
                      <a:pt x="4364" y="2392"/>
                    </a:lnTo>
                    <a:lnTo>
                      <a:pt x="4364" y="2394"/>
                    </a:lnTo>
                    <a:lnTo>
                      <a:pt x="4364" y="2396"/>
                    </a:lnTo>
                    <a:close/>
                    <a:moveTo>
                      <a:pt x="4388" y="2374"/>
                    </a:moveTo>
                    <a:lnTo>
                      <a:pt x="4388" y="2374"/>
                    </a:lnTo>
                    <a:lnTo>
                      <a:pt x="4392" y="2376"/>
                    </a:lnTo>
                    <a:lnTo>
                      <a:pt x="4392" y="2374"/>
                    </a:lnTo>
                    <a:lnTo>
                      <a:pt x="4394" y="2370"/>
                    </a:lnTo>
                    <a:lnTo>
                      <a:pt x="4392" y="2368"/>
                    </a:lnTo>
                    <a:lnTo>
                      <a:pt x="4390" y="2366"/>
                    </a:lnTo>
                    <a:lnTo>
                      <a:pt x="4388" y="2368"/>
                    </a:lnTo>
                    <a:lnTo>
                      <a:pt x="4388" y="2372"/>
                    </a:lnTo>
                    <a:lnTo>
                      <a:pt x="4388" y="2374"/>
                    </a:lnTo>
                    <a:close/>
                    <a:moveTo>
                      <a:pt x="264" y="3518"/>
                    </a:moveTo>
                    <a:lnTo>
                      <a:pt x="264" y="3518"/>
                    </a:lnTo>
                    <a:lnTo>
                      <a:pt x="266" y="3518"/>
                    </a:lnTo>
                    <a:lnTo>
                      <a:pt x="264" y="3518"/>
                    </a:lnTo>
                    <a:close/>
                    <a:moveTo>
                      <a:pt x="5798" y="1166"/>
                    </a:moveTo>
                    <a:lnTo>
                      <a:pt x="5798" y="1166"/>
                    </a:lnTo>
                    <a:lnTo>
                      <a:pt x="5790" y="1156"/>
                    </a:lnTo>
                    <a:lnTo>
                      <a:pt x="5782" y="1148"/>
                    </a:lnTo>
                    <a:lnTo>
                      <a:pt x="5772" y="1144"/>
                    </a:lnTo>
                    <a:lnTo>
                      <a:pt x="5760" y="1140"/>
                    </a:lnTo>
                    <a:lnTo>
                      <a:pt x="5732" y="1138"/>
                    </a:lnTo>
                    <a:lnTo>
                      <a:pt x="5698" y="1136"/>
                    </a:lnTo>
                    <a:lnTo>
                      <a:pt x="5692" y="1138"/>
                    </a:lnTo>
                    <a:lnTo>
                      <a:pt x="5688" y="1140"/>
                    </a:lnTo>
                    <a:lnTo>
                      <a:pt x="5686" y="1144"/>
                    </a:lnTo>
                    <a:lnTo>
                      <a:pt x="5686" y="1148"/>
                    </a:lnTo>
                    <a:lnTo>
                      <a:pt x="5690" y="1160"/>
                    </a:lnTo>
                    <a:lnTo>
                      <a:pt x="5696" y="1172"/>
                    </a:lnTo>
                    <a:lnTo>
                      <a:pt x="5702" y="1184"/>
                    </a:lnTo>
                    <a:lnTo>
                      <a:pt x="5704" y="1190"/>
                    </a:lnTo>
                    <a:lnTo>
                      <a:pt x="5704" y="1192"/>
                    </a:lnTo>
                    <a:lnTo>
                      <a:pt x="5700" y="1192"/>
                    </a:lnTo>
                    <a:lnTo>
                      <a:pt x="5684" y="1186"/>
                    </a:lnTo>
                    <a:lnTo>
                      <a:pt x="5676" y="1180"/>
                    </a:lnTo>
                    <a:lnTo>
                      <a:pt x="5670" y="1174"/>
                    </a:lnTo>
                    <a:lnTo>
                      <a:pt x="5666" y="1168"/>
                    </a:lnTo>
                    <a:lnTo>
                      <a:pt x="5664" y="1162"/>
                    </a:lnTo>
                    <a:lnTo>
                      <a:pt x="5664" y="1150"/>
                    </a:lnTo>
                    <a:lnTo>
                      <a:pt x="5666" y="1138"/>
                    </a:lnTo>
                    <a:lnTo>
                      <a:pt x="5666" y="1126"/>
                    </a:lnTo>
                    <a:lnTo>
                      <a:pt x="5664" y="1120"/>
                    </a:lnTo>
                    <a:lnTo>
                      <a:pt x="5660" y="1114"/>
                    </a:lnTo>
                    <a:lnTo>
                      <a:pt x="5654" y="1106"/>
                    </a:lnTo>
                    <a:lnTo>
                      <a:pt x="5646" y="1100"/>
                    </a:lnTo>
                    <a:lnTo>
                      <a:pt x="5634" y="1092"/>
                    </a:lnTo>
                    <a:lnTo>
                      <a:pt x="5618" y="1084"/>
                    </a:lnTo>
                    <a:lnTo>
                      <a:pt x="5580" y="1068"/>
                    </a:lnTo>
                    <a:lnTo>
                      <a:pt x="5546" y="1050"/>
                    </a:lnTo>
                    <a:lnTo>
                      <a:pt x="5478" y="1014"/>
                    </a:lnTo>
                    <a:lnTo>
                      <a:pt x="5478" y="1008"/>
                    </a:lnTo>
                    <a:lnTo>
                      <a:pt x="5448" y="994"/>
                    </a:lnTo>
                    <a:lnTo>
                      <a:pt x="5418" y="982"/>
                    </a:lnTo>
                    <a:lnTo>
                      <a:pt x="5386" y="970"/>
                    </a:lnTo>
                    <a:lnTo>
                      <a:pt x="5356" y="962"/>
                    </a:lnTo>
                    <a:lnTo>
                      <a:pt x="5310" y="952"/>
                    </a:lnTo>
                    <a:lnTo>
                      <a:pt x="5294" y="946"/>
                    </a:lnTo>
                    <a:lnTo>
                      <a:pt x="5270" y="944"/>
                    </a:lnTo>
                    <a:lnTo>
                      <a:pt x="5210" y="940"/>
                    </a:lnTo>
                    <a:lnTo>
                      <a:pt x="5170" y="936"/>
                    </a:lnTo>
                    <a:lnTo>
                      <a:pt x="5144" y="930"/>
                    </a:lnTo>
                    <a:lnTo>
                      <a:pt x="5126" y="924"/>
                    </a:lnTo>
                    <a:lnTo>
                      <a:pt x="5116" y="918"/>
                    </a:lnTo>
                    <a:lnTo>
                      <a:pt x="5108" y="916"/>
                    </a:lnTo>
                    <a:lnTo>
                      <a:pt x="5102" y="918"/>
                    </a:lnTo>
                    <a:lnTo>
                      <a:pt x="5096" y="926"/>
                    </a:lnTo>
                    <a:lnTo>
                      <a:pt x="5086" y="942"/>
                    </a:lnTo>
                    <a:lnTo>
                      <a:pt x="5080" y="950"/>
                    </a:lnTo>
                    <a:lnTo>
                      <a:pt x="5078" y="958"/>
                    </a:lnTo>
                    <a:lnTo>
                      <a:pt x="5078" y="964"/>
                    </a:lnTo>
                    <a:lnTo>
                      <a:pt x="5080" y="968"/>
                    </a:lnTo>
                    <a:lnTo>
                      <a:pt x="5084" y="972"/>
                    </a:lnTo>
                    <a:lnTo>
                      <a:pt x="5088" y="974"/>
                    </a:lnTo>
                    <a:lnTo>
                      <a:pt x="5100" y="978"/>
                    </a:lnTo>
                    <a:lnTo>
                      <a:pt x="5110" y="982"/>
                    </a:lnTo>
                    <a:lnTo>
                      <a:pt x="5114" y="986"/>
                    </a:lnTo>
                    <a:lnTo>
                      <a:pt x="5116" y="988"/>
                    </a:lnTo>
                    <a:lnTo>
                      <a:pt x="5116" y="992"/>
                    </a:lnTo>
                    <a:lnTo>
                      <a:pt x="5114" y="998"/>
                    </a:lnTo>
                    <a:lnTo>
                      <a:pt x="5108" y="1004"/>
                    </a:lnTo>
                    <a:lnTo>
                      <a:pt x="5100" y="1012"/>
                    </a:lnTo>
                    <a:lnTo>
                      <a:pt x="5084" y="1024"/>
                    </a:lnTo>
                    <a:lnTo>
                      <a:pt x="5076" y="1028"/>
                    </a:lnTo>
                    <a:lnTo>
                      <a:pt x="5072" y="1030"/>
                    </a:lnTo>
                    <a:lnTo>
                      <a:pt x="5068" y="1028"/>
                    </a:lnTo>
                    <a:lnTo>
                      <a:pt x="5064" y="1026"/>
                    </a:lnTo>
                    <a:lnTo>
                      <a:pt x="5058" y="1020"/>
                    </a:lnTo>
                    <a:lnTo>
                      <a:pt x="5052" y="1012"/>
                    </a:lnTo>
                    <a:lnTo>
                      <a:pt x="5044" y="1004"/>
                    </a:lnTo>
                    <a:lnTo>
                      <a:pt x="5040" y="1000"/>
                    </a:lnTo>
                    <a:lnTo>
                      <a:pt x="5034" y="996"/>
                    </a:lnTo>
                    <a:lnTo>
                      <a:pt x="5028" y="996"/>
                    </a:lnTo>
                    <a:lnTo>
                      <a:pt x="5020" y="994"/>
                    </a:lnTo>
                    <a:lnTo>
                      <a:pt x="5012" y="994"/>
                    </a:lnTo>
                    <a:lnTo>
                      <a:pt x="5006" y="992"/>
                    </a:lnTo>
                    <a:lnTo>
                      <a:pt x="5004" y="990"/>
                    </a:lnTo>
                    <a:lnTo>
                      <a:pt x="5002" y="988"/>
                    </a:lnTo>
                    <a:lnTo>
                      <a:pt x="5000" y="978"/>
                    </a:lnTo>
                    <a:lnTo>
                      <a:pt x="5000" y="970"/>
                    </a:lnTo>
                    <a:lnTo>
                      <a:pt x="5000" y="962"/>
                    </a:lnTo>
                    <a:lnTo>
                      <a:pt x="4998" y="960"/>
                    </a:lnTo>
                    <a:lnTo>
                      <a:pt x="4994" y="958"/>
                    </a:lnTo>
                    <a:lnTo>
                      <a:pt x="4988" y="956"/>
                    </a:lnTo>
                    <a:lnTo>
                      <a:pt x="4980" y="958"/>
                    </a:lnTo>
                    <a:lnTo>
                      <a:pt x="4958" y="964"/>
                    </a:lnTo>
                    <a:lnTo>
                      <a:pt x="4944" y="968"/>
                    </a:lnTo>
                    <a:lnTo>
                      <a:pt x="4930" y="970"/>
                    </a:lnTo>
                    <a:lnTo>
                      <a:pt x="4920" y="972"/>
                    </a:lnTo>
                    <a:lnTo>
                      <a:pt x="4908" y="972"/>
                    </a:lnTo>
                    <a:lnTo>
                      <a:pt x="4890" y="968"/>
                    </a:lnTo>
                    <a:lnTo>
                      <a:pt x="4870" y="964"/>
                    </a:lnTo>
                    <a:lnTo>
                      <a:pt x="4850" y="958"/>
                    </a:lnTo>
                    <a:lnTo>
                      <a:pt x="4828" y="954"/>
                    </a:lnTo>
                    <a:lnTo>
                      <a:pt x="4814" y="954"/>
                    </a:lnTo>
                    <a:lnTo>
                      <a:pt x="4800" y="954"/>
                    </a:lnTo>
                    <a:lnTo>
                      <a:pt x="4784" y="956"/>
                    </a:lnTo>
                    <a:lnTo>
                      <a:pt x="4766" y="958"/>
                    </a:lnTo>
                    <a:lnTo>
                      <a:pt x="4732" y="966"/>
                    </a:lnTo>
                    <a:lnTo>
                      <a:pt x="4706" y="966"/>
                    </a:lnTo>
                    <a:lnTo>
                      <a:pt x="4686" y="964"/>
                    </a:lnTo>
                    <a:lnTo>
                      <a:pt x="4674" y="960"/>
                    </a:lnTo>
                    <a:lnTo>
                      <a:pt x="4668" y="956"/>
                    </a:lnTo>
                    <a:lnTo>
                      <a:pt x="4666" y="952"/>
                    </a:lnTo>
                    <a:lnTo>
                      <a:pt x="4662" y="944"/>
                    </a:lnTo>
                    <a:lnTo>
                      <a:pt x="4664" y="934"/>
                    </a:lnTo>
                    <a:lnTo>
                      <a:pt x="4668" y="924"/>
                    </a:lnTo>
                    <a:lnTo>
                      <a:pt x="4670" y="918"/>
                    </a:lnTo>
                    <a:lnTo>
                      <a:pt x="4670" y="912"/>
                    </a:lnTo>
                    <a:lnTo>
                      <a:pt x="4668" y="906"/>
                    </a:lnTo>
                    <a:lnTo>
                      <a:pt x="4662" y="898"/>
                    </a:lnTo>
                    <a:lnTo>
                      <a:pt x="4656" y="892"/>
                    </a:lnTo>
                    <a:lnTo>
                      <a:pt x="4648" y="884"/>
                    </a:lnTo>
                    <a:lnTo>
                      <a:pt x="4636" y="878"/>
                    </a:lnTo>
                    <a:lnTo>
                      <a:pt x="4624" y="872"/>
                    </a:lnTo>
                    <a:lnTo>
                      <a:pt x="4608" y="868"/>
                    </a:lnTo>
                    <a:lnTo>
                      <a:pt x="4592" y="862"/>
                    </a:lnTo>
                    <a:lnTo>
                      <a:pt x="4572" y="860"/>
                    </a:lnTo>
                    <a:lnTo>
                      <a:pt x="4552" y="856"/>
                    </a:lnTo>
                    <a:lnTo>
                      <a:pt x="4528" y="856"/>
                    </a:lnTo>
                    <a:lnTo>
                      <a:pt x="4504" y="856"/>
                    </a:lnTo>
                    <a:lnTo>
                      <a:pt x="4476" y="860"/>
                    </a:lnTo>
                    <a:lnTo>
                      <a:pt x="4448" y="864"/>
                    </a:lnTo>
                    <a:lnTo>
                      <a:pt x="4420" y="868"/>
                    </a:lnTo>
                    <a:lnTo>
                      <a:pt x="4396" y="870"/>
                    </a:lnTo>
                    <a:lnTo>
                      <a:pt x="4374" y="868"/>
                    </a:lnTo>
                    <a:lnTo>
                      <a:pt x="4358" y="866"/>
                    </a:lnTo>
                    <a:lnTo>
                      <a:pt x="4342" y="860"/>
                    </a:lnTo>
                    <a:lnTo>
                      <a:pt x="4328" y="854"/>
                    </a:lnTo>
                    <a:lnTo>
                      <a:pt x="4318" y="848"/>
                    </a:lnTo>
                    <a:lnTo>
                      <a:pt x="4308" y="840"/>
                    </a:lnTo>
                    <a:lnTo>
                      <a:pt x="4292" y="822"/>
                    </a:lnTo>
                    <a:lnTo>
                      <a:pt x="4278" y="804"/>
                    </a:lnTo>
                    <a:lnTo>
                      <a:pt x="4264" y="788"/>
                    </a:lnTo>
                    <a:lnTo>
                      <a:pt x="4256" y="782"/>
                    </a:lnTo>
                    <a:lnTo>
                      <a:pt x="4246" y="778"/>
                    </a:lnTo>
                    <a:lnTo>
                      <a:pt x="4228" y="772"/>
                    </a:lnTo>
                    <a:lnTo>
                      <a:pt x="4214" y="768"/>
                    </a:lnTo>
                    <a:lnTo>
                      <a:pt x="4186" y="768"/>
                    </a:lnTo>
                    <a:lnTo>
                      <a:pt x="4154" y="764"/>
                    </a:lnTo>
                    <a:lnTo>
                      <a:pt x="4130" y="762"/>
                    </a:lnTo>
                    <a:lnTo>
                      <a:pt x="4100" y="754"/>
                    </a:lnTo>
                    <a:lnTo>
                      <a:pt x="4068" y="748"/>
                    </a:lnTo>
                    <a:lnTo>
                      <a:pt x="4044" y="744"/>
                    </a:lnTo>
                    <a:lnTo>
                      <a:pt x="4002" y="740"/>
                    </a:lnTo>
                    <a:lnTo>
                      <a:pt x="3964" y="738"/>
                    </a:lnTo>
                    <a:lnTo>
                      <a:pt x="3944" y="734"/>
                    </a:lnTo>
                    <a:lnTo>
                      <a:pt x="3922" y="730"/>
                    </a:lnTo>
                    <a:lnTo>
                      <a:pt x="3902" y="724"/>
                    </a:lnTo>
                    <a:lnTo>
                      <a:pt x="3892" y="724"/>
                    </a:lnTo>
                    <a:lnTo>
                      <a:pt x="3892" y="726"/>
                    </a:lnTo>
                    <a:lnTo>
                      <a:pt x="3890" y="728"/>
                    </a:lnTo>
                    <a:lnTo>
                      <a:pt x="3890" y="734"/>
                    </a:lnTo>
                    <a:lnTo>
                      <a:pt x="3892" y="740"/>
                    </a:lnTo>
                    <a:lnTo>
                      <a:pt x="3890" y="744"/>
                    </a:lnTo>
                    <a:lnTo>
                      <a:pt x="3888" y="746"/>
                    </a:lnTo>
                    <a:lnTo>
                      <a:pt x="3882" y="750"/>
                    </a:lnTo>
                    <a:lnTo>
                      <a:pt x="3876" y="752"/>
                    </a:lnTo>
                    <a:lnTo>
                      <a:pt x="3854" y="754"/>
                    </a:lnTo>
                    <a:lnTo>
                      <a:pt x="3842" y="756"/>
                    </a:lnTo>
                    <a:lnTo>
                      <a:pt x="3834" y="758"/>
                    </a:lnTo>
                    <a:lnTo>
                      <a:pt x="3830" y="764"/>
                    </a:lnTo>
                    <a:lnTo>
                      <a:pt x="3830" y="768"/>
                    </a:lnTo>
                    <a:lnTo>
                      <a:pt x="3832" y="776"/>
                    </a:lnTo>
                    <a:lnTo>
                      <a:pt x="3836" y="782"/>
                    </a:lnTo>
                    <a:lnTo>
                      <a:pt x="3846" y="798"/>
                    </a:lnTo>
                    <a:lnTo>
                      <a:pt x="3856" y="812"/>
                    </a:lnTo>
                    <a:lnTo>
                      <a:pt x="3860" y="818"/>
                    </a:lnTo>
                    <a:lnTo>
                      <a:pt x="3862" y="822"/>
                    </a:lnTo>
                    <a:lnTo>
                      <a:pt x="3860" y="826"/>
                    </a:lnTo>
                    <a:lnTo>
                      <a:pt x="3856" y="828"/>
                    </a:lnTo>
                    <a:lnTo>
                      <a:pt x="3848" y="826"/>
                    </a:lnTo>
                    <a:lnTo>
                      <a:pt x="3836" y="824"/>
                    </a:lnTo>
                    <a:lnTo>
                      <a:pt x="3810" y="818"/>
                    </a:lnTo>
                    <a:lnTo>
                      <a:pt x="3792" y="818"/>
                    </a:lnTo>
                    <a:lnTo>
                      <a:pt x="3778" y="818"/>
                    </a:lnTo>
                    <a:lnTo>
                      <a:pt x="3770" y="820"/>
                    </a:lnTo>
                    <a:lnTo>
                      <a:pt x="3760" y="824"/>
                    </a:lnTo>
                    <a:lnTo>
                      <a:pt x="3750" y="824"/>
                    </a:lnTo>
                    <a:lnTo>
                      <a:pt x="3736" y="824"/>
                    </a:lnTo>
                    <a:lnTo>
                      <a:pt x="3716" y="820"/>
                    </a:lnTo>
                    <a:lnTo>
                      <a:pt x="3704" y="818"/>
                    </a:lnTo>
                    <a:lnTo>
                      <a:pt x="3694" y="818"/>
                    </a:lnTo>
                    <a:lnTo>
                      <a:pt x="3686" y="818"/>
                    </a:lnTo>
                    <a:lnTo>
                      <a:pt x="3676" y="820"/>
                    </a:lnTo>
                    <a:lnTo>
                      <a:pt x="3662" y="826"/>
                    </a:lnTo>
                    <a:lnTo>
                      <a:pt x="3650" y="832"/>
                    </a:lnTo>
                    <a:lnTo>
                      <a:pt x="3638" y="836"/>
                    </a:lnTo>
                    <a:lnTo>
                      <a:pt x="3632" y="838"/>
                    </a:lnTo>
                    <a:lnTo>
                      <a:pt x="3624" y="836"/>
                    </a:lnTo>
                    <a:lnTo>
                      <a:pt x="3616" y="836"/>
                    </a:lnTo>
                    <a:lnTo>
                      <a:pt x="3608" y="832"/>
                    </a:lnTo>
                    <a:lnTo>
                      <a:pt x="3598" y="826"/>
                    </a:lnTo>
                    <a:lnTo>
                      <a:pt x="3586" y="818"/>
                    </a:lnTo>
                    <a:lnTo>
                      <a:pt x="3576" y="812"/>
                    </a:lnTo>
                    <a:lnTo>
                      <a:pt x="3566" y="810"/>
                    </a:lnTo>
                    <a:lnTo>
                      <a:pt x="3558" y="810"/>
                    </a:lnTo>
                    <a:lnTo>
                      <a:pt x="3552" y="814"/>
                    </a:lnTo>
                    <a:lnTo>
                      <a:pt x="3546" y="820"/>
                    </a:lnTo>
                    <a:lnTo>
                      <a:pt x="3540" y="828"/>
                    </a:lnTo>
                    <a:lnTo>
                      <a:pt x="3530" y="848"/>
                    </a:lnTo>
                    <a:lnTo>
                      <a:pt x="3520" y="864"/>
                    </a:lnTo>
                    <a:lnTo>
                      <a:pt x="3514" y="872"/>
                    </a:lnTo>
                    <a:lnTo>
                      <a:pt x="3508" y="876"/>
                    </a:lnTo>
                    <a:lnTo>
                      <a:pt x="3500" y="878"/>
                    </a:lnTo>
                    <a:lnTo>
                      <a:pt x="3492" y="878"/>
                    </a:lnTo>
                    <a:lnTo>
                      <a:pt x="3482" y="872"/>
                    </a:lnTo>
                    <a:lnTo>
                      <a:pt x="3470" y="864"/>
                    </a:lnTo>
                    <a:lnTo>
                      <a:pt x="3428" y="824"/>
                    </a:lnTo>
                    <a:lnTo>
                      <a:pt x="3402" y="796"/>
                    </a:lnTo>
                    <a:lnTo>
                      <a:pt x="3390" y="784"/>
                    </a:lnTo>
                    <a:lnTo>
                      <a:pt x="3380" y="776"/>
                    </a:lnTo>
                    <a:lnTo>
                      <a:pt x="3368" y="768"/>
                    </a:lnTo>
                    <a:lnTo>
                      <a:pt x="3352" y="762"/>
                    </a:lnTo>
                    <a:lnTo>
                      <a:pt x="3346" y="760"/>
                    </a:lnTo>
                    <a:lnTo>
                      <a:pt x="3342" y="760"/>
                    </a:lnTo>
                    <a:lnTo>
                      <a:pt x="3338" y="762"/>
                    </a:lnTo>
                    <a:lnTo>
                      <a:pt x="3338" y="764"/>
                    </a:lnTo>
                    <a:lnTo>
                      <a:pt x="3340" y="772"/>
                    </a:lnTo>
                    <a:lnTo>
                      <a:pt x="3344" y="782"/>
                    </a:lnTo>
                    <a:lnTo>
                      <a:pt x="3348" y="792"/>
                    </a:lnTo>
                    <a:lnTo>
                      <a:pt x="3350" y="798"/>
                    </a:lnTo>
                    <a:lnTo>
                      <a:pt x="3348" y="798"/>
                    </a:lnTo>
                    <a:lnTo>
                      <a:pt x="3346" y="798"/>
                    </a:lnTo>
                    <a:lnTo>
                      <a:pt x="3336" y="790"/>
                    </a:lnTo>
                    <a:lnTo>
                      <a:pt x="3318" y="778"/>
                    </a:lnTo>
                    <a:lnTo>
                      <a:pt x="3296" y="766"/>
                    </a:lnTo>
                    <a:lnTo>
                      <a:pt x="3270" y="754"/>
                    </a:lnTo>
                    <a:lnTo>
                      <a:pt x="3242" y="744"/>
                    </a:lnTo>
                    <a:lnTo>
                      <a:pt x="3208" y="734"/>
                    </a:lnTo>
                    <a:lnTo>
                      <a:pt x="3170" y="728"/>
                    </a:lnTo>
                    <a:lnTo>
                      <a:pt x="3128" y="722"/>
                    </a:lnTo>
                    <a:lnTo>
                      <a:pt x="3082" y="716"/>
                    </a:lnTo>
                    <a:lnTo>
                      <a:pt x="3030" y="712"/>
                    </a:lnTo>
                    <a:lnTo>
                      <a:pt x="3012" y="708"/>
                    </a:lnTo>
                    <a:lnTo>
                      <a:pt x="3000" y="704"/>
                    </a:lnTo>
                    <a:lnTo>
                      <a:pt x="2994" y="702"/>
                    </a:lnTo>
                    <a:lnTo>
                      <a:pt x="2992" y="698"/>
                    </a:lnTo>
                    <a:lnTo>
                      <a:pt x="2992" y="694"/>
                    </a:lnTo>
                    <a:lnTo>
                      <a:pt x="2994" y="690"/>
                    </a:lnTo>
                    <a:lnTo>
                      <a:pt x="3002" y="684"/>
                    </a:lnTo>
                    <a:lnTo>
                      <a:pt x="3008" y="678"/>
                    </a:lnTo>
                    <a:lnTo>
                      <a:pt x="3008" y="676"/>
                    </a:lnTo>
                    <a:lnTo>
                      <a:pt x="3006" y="674"/>
                    </a:lnTo>
                    <a:lnTo>
                      <a:pt x="3002" y="672"/>
                    </a:lnTo>
                    <a:lnTo>
                      <a:pt x="2992" y="670"/>
                    </a:lnTo>
                    <a:lnTo>
                      <a:pt x="2946" y="666"/>
                    </a:lnTo>
                    <a:lnTo>
                      <a:pt x="2904" y="664"/>
                    </a:lnTo>
                    <a:lnTo>
                      <a:pt x="2864" y="664"/>
                    </a:lnTo>
                    <a:lnTo>
                      <a:pt x="2844" y="666"/>
                    </a:lnTo>
                    <a:lnTo>
                      <a:pt x="2822" y="670"/>
                    </a:lnTo>
                    <a:lnTo>
                      <a:pt x="2814" y="670"/>
                    </a:lnTo>
                    <a:lnTo>
                      <a:pt x="2806" y="670"/>
                    </a:lnTo>
                    <a:lnTo>
                      <a:pt x="2800" y="670"/>
                    </a:lnTo>
                    <a:lnTo>
                      <a:pt x="2794" y="668"/>
                    </a:lnTo>
                    <a:lnTo>
                      <a:pt x="2790" y="662"/>
                    </a:lnTo>
                    <a:lnTo>
                      <a:pt x="2786" y="654"/>
                    </a:lnTo>
                    <a:lnTo>
                      <a:pt x="2784" y="648"/>
                    </a:lnTo>
                    <a:lnTo>
                      <a:pt x="2780" y="644"/>
                    </a:lnTo>
                    <a:lnTo>
                      <a:pt x="2778" y="642"/>
                    </a:lnTo>
                    <a:lnTo>
                      <a:pt x="2774" y="642"/>
                    </a:lnTo>
                    <a:lnTo>
                      <a:pt x="2762" y="648"/>
                    </a:lnTo>
                    <a:lnTo>
                      <a:pt x="2748" y="654"/>
                    </a:lnTo>
                    <a:lnTo>
                      <a:pt x="2738" y="654"/>
                    </a:lnTo>
                    <a:lnTo>
                      <a:pt x="2730" y="652"/>
                    </a:lnTo>
                    <a:lnTo>
                      <a:pt x="2722" y="648"/>
                    </a:lnTo>
                    <a:lnTo>
                      <a:pt x="2714" y="644"/>
                    </a:lnTo>
                    <a:lnTo>
                      <a:pt x="2704" y="640"/>
                    </a:lnTo>
                    <a:lnTo>
                      <a:pt x="2692" y="638"/>
                    </a:lnTo>
                    <a:lnTo>
                      <a:pt x="2676" y="640"/>
                    </a:lnTo>
                    <a:lnTo>
                      <a:pt x="2660" y="644"/>
                    </a:lnTo>
                    <a:lnTo>
                      <a:pt x="2652" y="650"/>
                    </a:lnTo>
                    <a:lnTo>
                      <a:pt x="2650" y="658"/>
                    </a:lnTo>
                    <a:lnTo>
                      <a:pt x="2648" y="664"/>
                    </a:lnTo>
                    <a:lnTo>
                      <a:pt x="2642" y="672"/>
                    </a:lnTo>
                    <a:lnTo>
                      <a:pt x="2634" y="680"/>
                    </a:lnTo>
                    <a:lnTo>
                      <a:pt x="2614" y="686"/>
                    </a:lnTo>
                    <a:lnTo>
                      <a:pt x="2586" y="692"/>
                    </a:lnTo>
                    <a:lnTo>
                      <a:pt x="2554" y="696"/>
                    </a:lnTo>
                    <a:lnTo>
                      <a:pt x="2530" y="698"/>
                    </a:lnTo>
                    <a:lnTo>
                      <a:pt x="2516" y="696"/>
                    </a:lnTo>
                    <a:lnTo>
                      <a:pt x="2512" y="694"/>
                    </a:lnTo>
                    <a:lnTo>
                      <a:pt x="2512" y="692"/>
                    </a:lnTo>
                    <a:lnTo>
                      <a:pt x="2512" y="690"/>
                    </a:lnTo>
                    <a:lnTo>
                      <a:pt x="2516" y="686"/>
                    </a:lnTo>
                    <a:lnTo>
                      <a:pt x="2528" y="676"/>
                    </a:lnTo>
                    <a:lnTo>
                      <a:pt x="2550" y="666"/>
                    </a:lnTo>
                    <a:lnTo>
                      <a:pt x="2580" y="652"/>
                    </a:lnTo>
                    <a:lnTo>
                      <a:pt x="2610" y="640"/>
                    </a:lnTo>
                    <a:lnTo>
                      <a:pt x="2632" y="628"/>
                    </a:lnTo>
                    <a:lnTo>
                      <a:pt x="2660" y="610"/>
                    </a:lnTo>
                    <a:lnTo>
                      <a:pt x="2672" y="602"/>
                    </a:lnTo>
                    <a:lnTo>
                      <a:pt x="2688" y="594"/>
                    </a:lnTo>
                    <a:lnTo>
                      <a:pt x="2706" y="586"/>
                    </a:lnTo>
                    <a:lnTo>
                      <a:pt x="2734" y="576"/>
                    </a:lnTo>
                    <a:lnTo>
                      <a:pt x="2762" y="566"/>
                    </a:lnTo>
                    <a:lnTo>
                      <a:pt x="2782" y="554"/>
                    </a:lnTo>
                    <a:lnTo>
                      <a:pt x="2788" y="548"/>
                    </a:lnTo>
                    <a:lnTo>
                      <a:pt x="2794" y="542"/>
                    </a:lnTo>
                    <a:lnTo>
                      <a:pt x="2802" y="528"/>
                    </a:lnTo>
                    <a:lnTo>
                      <a:pt x="2806" y="514"/>
                    </a:lnTo>
                    <a:lnTo>
                      <a:pt x="2806" y="502"/>
                    </a:lnTo>
                    <a:lnTo>
                      <a:pt x="2802" y="490"/>
                    </a:lnTo>
                    <a:lnTo>
                      <a:pt x="2798" y="478"/>
                    </a:lnTo>
                    <a:lnTo>
                      <a:pt x="2792" y="470"/>
                    </a:lnTo>
                    <a:lnTo>
                      <a:pt x="2784" y="464"/>
                    </a:lnTo>
                    <a:lnTo>
                      <a:pt x="2776" y="462"/>
                    </a:lnTo>
                    <a:lnTo>
                      <a:pt x="2768" y="460"/>
                    </a:lnTo>
                    <a:lnTo>
                      <a:pt x="2748" y="454"/>
                    </a:lnTo>
                    <a:lnTo>
                      <a:pt x="2738" y="448"/>
                    </a:lnTo>
                    <a:lnTo>
                      <a:pt x="2724" y="438"/>
                    </a:lnTo>
                    <a:lnTo>
                      <a:pt x="2712" y="430"/>
                    </a:lnTo>
                    <a:lnTo>
                      <a:pt x="2700" y="426"/>
                    </a:lnTo>
                    <a:lnTo>
                      <a:pt x="2686" y="424"/>
                    </a:lnTo>
                    <a:lnTo>
                      <a:pt x="2672" y="424"/>
                    </a:lnTo>
                    <a:lnTo>
                      <a:pt x="2644" y="428"/>
                    </a:lnTo>
                    <a:lnTo>
                      <a:pt x="2628" y="428"/>
                    </a:lnTo>
                    <a:lnTo>
                      <a:pt x="2612" y="426"/>
                    </a:lnTo>
                    <a:lnTo>
                      <a:pt x="2598" y="424"/>
                    </a:lnTo>
                    <a:lnTo>
                      <a:pt x="2590" y="424"/>
                    </a:lnTo>
                    <a:lnTo>
                      <a:pt x="2582" y="426"/>
                    </a:lnTo>
                    <a:lnTo>
                      <a:pt x="2578" y="428"/>
                    </a:lnTo>
                    <a:lnTo>
                      <a:pt x="2574" y="432"/>
                    </a:lnTo>
                    <a:lnTo>
                      <a:pt x="2566" y="436"/>
                    </a:lnTo>
                    <a:lnTo>
                      <a:pt x="2554" y="440"/>
                    </a:lnTo>
                    <a:lnTo>
                      <a:pt x="2538" y="444"/>
                    </a:lnTo>
                    <a:lnTo>
                      <a:pt x="2516" y="444"/>
                    </a:lnTo>
                    <a:lnTo>
                      <a:pt x="2512" y="444"/>
                    </a:lnTo>
                    <a:lnTo>
                      <a:pt x="2512" y="442"/>
                    </a:lnTo>
                    <a:lnTo>
                      <a:pt x="2516" y="436"/>
                    </a:lnTo>
                    <a:lnTo>
                      <a:pt x="2528" y="428"/>
                    </a:lnTo>
                    <a:lnTo>
                      <a:pt x="2538" y="420"/>
                    </a:lnTo>
                    <a:lnTo>
                      <a:pt x="2540" y="416"/>
                    </a:lnTo>
                    <a:lnTo>
                      <a:pt x="2542" y="412"/>
                    </a:lnTo>
                    <a:lnTo>
                      <a:pt x="2540" y="410"/>
                    </a:lnTo>
                    <a:lnTo>
                      <a:pt x="2534" y="406"/>
                    </a:lnTo>
                    <a:lnTo>
                      <a:pt x="2524" y="404"/>
                    </a:lnTo>
                    <a:lnTo>
                      <a:pt x="2508" y="402"/>
                    </a:lnTo>
                    <a:lnTo>
                      <a:pt x="2478" y="400"/>
                    </a:lnTo>
                    <a:lnTo>
                      <a:pt x="2458" y="398"/>
                    </a:lnTo>
                    <a:lnTo>
                      <a:pt x="2448" y="394"/>
                    </a:lnTo>
                    <a:lnTo>
                      <a:pt x="2446" y="394"/>
                    </a:lnTo>
                    <a:lnTo>
                      <a:pt x="2446" y="392"/>
                    </a:lnTo>
                    <a:lnTo>
                      <a:pt x="2450" y="388"/>
                    </a:lnTo>
                    <a:lnTo>
                      <a:pt x="2458" y="386"/>
                    </a:lnTo>
                    <a:lnTo>
                      <a:pt x="2486" y="378"/>
                    </a:lnTo>
                    <a:lnTo>
                      <a:pt x="2492" y="376"/>
                    </a:lnTo>
                    <a:lnTo>
                      <a:pt x="2496" y="374"/>
                    </a:lnTo>
                    <a:lnTo>
                      <a:pt x="2496" y="370"/>
                    </a:lnTo>
                    <a:lnTo>
                      <a:pt x="2496" y="366"/>
                    </a:lnTo>
                    <a:lnTo>
                      <a:pt x="2492" y="364"/>
                    </a:lnTo>
                    <a:lnTo>
                      <a:pt x="2486" y="360"/>
                    </a:lnTo>
                    <a:lnTo>
                      <a:pt x="2470" y="352"/>
                    </a:lnTo>
                    <a:lnTo>
                      <a:pt x="2448" y="348"/>
                    </a:lnTo>
                    <a:lnTo>
                      <a:pt x="2422" y="348"/>
                    </a:lnTo>
                    <a:lnTo>
                      <a:pt x="2408" y="348"/>
                    </a:lnTo>
                    <a:lnTo>
                      <a:pt x="2392" y="352"/>
                    </a:lnTo>
                    <a:lnTo>
                      <a:pt x="2378" y="356"/>
                    </a:lnTo>
                    <a:lnTo>
                      <a:pt x="2362" y="362"/>
                    </a:lnTo>
                    <a:lnTo>
                      <a:pt x="2342" y="370"/>
                    </a:lnTo>
                    <a:lnTo>
                      <a:pt x="2326" y="380"/>
                    </a:lnTo>
                    <a:lnTo>
                      <a:pt x="2314" y="388"/>
                    </a:lnTo>
                    <a:lnTo>
                      <a:pt x="2304" y="396"/>
                    </a:lnTo>
                    <a:lnTo>
                      <a:pt x="2296" y="402"/>
                    </a:lnTo>
                    <a:lnTo>
                      <a:pt x="2292" y="408"/>
                    </a:lnTo>
                    <a:lnTo>
                      <a:pt x="2286" y="420"/>
                    </a:lnTo>
                    <a:lnTo>
                      <a:pt x="2284" y="428"/>
                    </a:lnTo>
                    <a:lnTo>
                      <a:pt x="2280" y="434"/>
                    </a:lnTo>
                    <a:lnTo>
                      <a:pt x="2276" y="436"/>
                    </a:lnTo>
                    <a:lnTo>
                      <a:pt x="2272" y="438"/>
                    </a:lnTo>
                    <a:lnTo>
                      <a:pt x="2256" y="440"/>
                    </a:lnTo>
                    <a:lnTo>
                      <a:pt x="2224" y="442"/>
                    </a:lnTo>
                    <a:lnTo>
                      <a:pt x="2208" y="444"/>
                    </a:lnTo>
                    <a:lnTo>
                      <a:pt x="2206" y="444"/>
                    </a:lnTo>
                    <a:lnTo>
                      <a:pt x="2206" y="446"/>
                    </a:lnTo>
                    <a:lnTo>
                      <a:pt x="2206" y="448"/>
                    </a:lnTo>
                    <a:lnTo>
                      <a:pt x="2210" y="452"/>
                    </a:lnTo>
                    <a:lnTo>
                      <a:pt x="2208" y="456"/>
                    </a:lnTo>
                    <a:lnTo>
                      <a:pt x="2206" y="458"/>
                    </a:lnTo>
                    <a:lnTo>
                      <a:pt x="2192" y="464"/>
                    </a:lnTo>
                    <a:lnTo>
                      <a:pt x="2162" y="472"/>
                    </a:lnTo>
                    <a:lnTo>
                      <a:pt x="2132" y="478"/>
                    </a:lnTo>
                    <a:lnTo>
                      <a:pt x="2118" y="478"/>
                    </a:lnTo>
                    <a:lnTo>
                      <a:pt x="2114" y="476"/>
                    </a:lnTo>
                    <a:lnTo>
                      <a:pt x="2112" y="474"/>
                    </a:lnTo>
                    <a:lnTo>
                      <a:pt x="2112" y="470"/>
                    </a:lnTo>
                    <a:lnTo>
                      <a:pt x="2110" y="468"/>
                    </a:lnTo>
                    <a:lnTo>
                      <a:pt x="2108" y="464"/>
                    </a:lnTo>
                    <a:lnTo>
                      <a:pt x="2106" y="462"/>
                    </a:lnTo>
                    <a:lnTo>
                      <a:pt x="2098" y="462"/>
                    </a:lnTo>
                    <a:lnTo>
                      <a:pt x="2076" y="460"/>
                    </a:lnTo>
                    <a:lnTo>
                      <a:pt x="2034" y="464"/>
                    </a:lnTo>
                    <a:lnTo>
                      <a:pt x="1994" y="472"/>
                    </a:lnTo>
                    <a:lnTo>
                      <a:pt x="1982" y="474"/>
                    </a:lnTo>
                    <a:lnTo>
                      <a:pt x="1974" y="478"/>
                    </a:lnTo>
                    <a:lnTo>
                      <a:pt x="1970" y="482"/>
                    </a:lnTo>
                    <a:lnTo>
                      <a:pt x="1968" y="484"/>
                    </a:lnTo>
                    <a:lnTo>
                      <a:pt x="1970" y="490"/>
                    </a:lnTo>
                    <a:lnTo>
                      <a:pt x="1970" y="494"/>
                    </a:lnTo>
                    <a:lnTo>
                      <a:pt x="1970" y="496"/>
                    </a:lnTo>
                    <a:lnTo>
                      <a:pt x="1968" y="500"/>
                    </a:lnTo>
                    <a:lnTo>
                      <a:pt x="1964" y="502"/>
                    </a:lnTo>
                    <a:lnTo>
                      <a:pt x="1954" y="504"/>
                    </a:lnTo>
                    <a:lnTo>
                      <a:pt x="1942" y="506"/>
                    </a:lnTo>
                    <a:lnTo>
                      <a:pt x="1898" y="512"/>
                    </a:lnTo>
                    <a:lnTo>
                      <a:pt x="1850" y="516"/>
                    </a:lnTo>
                    <a:lnTo>
                      <a:pt x="1818" y="522"/>
                    </a:lnTo>
                    <a:lnTo>
                      <a:pt x="1800" y="526"/>
                    </a:lnTo>
                    <a:lnTo>
                      <a:pt x="1790" y="532"/>
                    </a:lnTo>
                    <a:lnTo>
                      <a:pt x="1784" y="538"/>
                    </a:lnTo>
                    <a:lnTo>
                      <a:pt x="1776" y="542"/>
                    </a:lnTo>
                    <a:lnTo>
                      <a:pt x="1764" y="546"/>
                    </a:lnTo>
                    <a:lnTo>
                      <a:pt x="1742" y="550"/>
                    </a:lnTo>
                    <a:lnTo>
                      <a:pt x="1728" y="550"/>
                    </a:lnTo>
                    <a:lnTo>
                      <a:pt x="1718" y="554"/>
                    </a:lnTo>
                    <a:lnTo>
                      <a:pt x="1708" y="558"/>
                    </a:lnTo>
                    <a:lnTo>
                      <a:pt x="1698" y="562"/>
                    </a:lnTo>
                    <a:lnTo>
                      <a:pt x="1692" y="566"/>
                    </a:lnTo>
                    <a:lnTo>
                      <a:pt x="1686" y="572"/>
                    </a:lnTo>
                    <a:lnTo>
                      <a:pt x="1682" y="578"/>
                    </a:lnTo>
                    <a:lnTo>
                      <a:pt x="1680" y="584"/>
                    </a:lnTo>
                    <a:lnTo>
                      <a:pt x="1678" y="590"/>
                    </a:lnTo>
                    <a:lnTo>
                      <a:pt x="1678" y="596"/>
                    </a:lnTo>
                    <a:lnTo>
                      <a:pt x="1680" y="602"/>
                    </a:lnTo>
                    <a:lnTo>
                      <a:pt x="1682" y="608"/>
                    </a:lnTo>
                    <a:lnTo>
                      <a:pt x="1686" y="612"/>
                    </a:lnTo>
                    <a:lnTo>
                      <a:pt x="1690" y="616"/>
                    </a:lnTo>
                    <a:lnTo>
                      <a:pt x="1696" y="618"/>
                    </a:lnTo>
                    <a:lnTo>
                      <a:pt x="1704" y="620"/>
                    </a:lnTo>
                    <a:lnTo>
                      <a:pt x="1716" y="622"/>
                    </a:lnTo>
                    <a:lnTo>
                      <a:pt x="1724" y="624"/>
                    </a:lnTo>
                    <a:lnTo>
                      <a:pt x="1726" y="628"/>
                    </a:lnTo>
                    <a:lnTo>
                      <a:pt x="1724" y="634"/>
                    </a:lnTo>
                    <a:lnTo>
                      <a:pt x="1716" y="638"/>
                    </a:lnTo>
                    <a:lnTo>
                      <a:pt x="1704" y="644"/>
                    </a:lnTo>
                    <a:lnTo>
                      <a:pt x="1690" y="648"/>
                    </a:lnTo>
                    <a:lnTo>
                      <a:pt x="1672" y="652"/>
                    </a:lnTo>
                    <a:lnTo>
                      <a:pt x="1638" y="658"/>
                    </a:lnTo>
                    <a:lnTo>
                      <a:pt x="1604" y="662"/>
                    </a:lnTo>
                    <a:lnTo>
                      <a:pt x="1542" y="662"/>
                    </a:lnTo>
                    <a:lnTo>
                      <a:pt x="1514" y="662"/>
                    </a:lnTo>
                    <a:lnTo>
                      <a:pt x="1490" y="666"/>
                    </a:lnTo>
                    <a:lnTo>
                      <a:pt x="1480" y="668"/>
                    </a:lnTo>
                    <a:lnTo>
                      <a:pt x="1470" y="672"/>
                    </a:lnTo>
                    <a:lnTo>
                      <a:pt x="1462" y="676"/>
                    </a:lnTo>
                    <a:lnTo>
                      <a:pt x="1458" y="682"/>
                    </a:lnTo>
                    <a:lnTo>
                      <a:pt x="1450" y="692"/>
                    </a:lnTo>
                    <a:lnTo>
                      <a:pt x="1450" y="696"/>
                    </a:lnTo>
                    <a:lnTo>
                      <a:pt x="1452" y="698"/>
                    </a:lnTo>
                    <a:lnTo>
                      <a:pt x="1456" y="702"/>
                    </a:lnTo>
                    <a:lnTo>
                      <a:pt x="1462" y="704"/>
                    </a:lnTo>
                    <a:lnTo>
                      <a:pt x="1470" y="706"/>
                    </a:lnTo>
                    <a:lnTo>
                      <a:pt x="1476" y="710"/>
                    </a:lnTo>
                    <a:lnTo>
                      <a:pt x="1476" y="714"/>
                    </a:lnTo>
                    <a:lnTo>
                      <a:pt x="1476" y="718"/>
                    </a:lnTo>
                    <a:lnTo>
                      <a:pt x="1476" y="724"/>
                    </a:lnTo>
                    <a:lnTo>
                      <a:pt x="1472" y="732"/>
                    </a:lnTo>
                    <a:lnTo>
                      <a:pt x="1468" y="738"/>
                    </a:lnTo>
                    <a:lnTo>
                      <a:pt x="1468" y="744"/>
                    </a:lnTo>
                    <a:lnTo>
                      <a:pt x="1468" y="748"/>
                    </a:lnTo>
                    <a:lnTo>
                      <a:pt x="1472" y="752"/>
                    </a:lnTo>
                    <a:lnTo>
                      <a:pt x="1480" y="756"/>
                    </a:lnTo>
                    <a:lnTo>
                      <a:pt x="1492" y="758"/>
                    </a:lnTo>
                    <a:lnTo>
                      <a:pt x="1506" y="760"/>
                    </a:lnTo>
                    <a:lnTo>
                      <a:pt x="1520" y="764"/>
                    </a:lnTo>
                    <a:lnTo>
                      <a:pt x="1524" y="766"/>
                    </a:lnTo>
                    <a:lnTo>
                      <a:pt x="1528" y="770"/>
                    </a:lnTo>
                    <a:lnTo>
                      <a:pt x="1532" y="774"/>
                    </a:lnTo>
                    <a:lnTo>
                      <a:pt x="1532" y="780"/>
                    </a:lnTo>
                    <a:lnTo>
                      <a:pt x="1534" y="786"/>
                    </a:lnTo>
                    <a:lnTo>
                      <a:pt x="1536" y="790"/>
                    </a:lnTo>
                    <a:lnTo>
                      <a:pt x="1540" y="792"/>
                    </a:lnTo>
                    <a:lnTo>
                      <a:pt x="1546" y="794"/>
                    </a:lnTo>
                    <a:lnTo>
                      <a:pt x="1556" y="796"/>
                    </a:lnTo>
                    <a:lnTo>
                      <a:pt x="1568" y="796"/>
                    </a:lnTo>
                    <a:lnTo>
                      <a:pt x="1580" y="798"/>
                    </a:lnTo>
                    <a:lnTo>
                      <a:pt x="1584" y="800"/>
                    </a:lnTo>
                    <a:lnTo>
                      <a:pt x="1586" y="804"/>
                    </a:lnTo>
                    <a:lnTo>
                      <a:pt x="1588" y="806"/>
                    </a:lnTo>
                    <a:lnTo>
                      <a:pt x="1588" y="812"/>
                    </a:lnTo>
                    <a:lnTo>
                      <a:pt x="1586" y="818"/>
                    </a:lnTo>
                    <a:lnTo>
                      <a:pt x="1582" y="828"/>
                    </a:lnTo>
                    <a:lnTo>
                      <a:pt x="1578" y="836"/>
                    </a:lnTo>
                    <a:lnTo>
                      <a:pt x="1576" y="844"/>
                    </a:lnTo>
                    <a:lnTo>
                      <a:pt x="1576" y="852"/>
                    </a:lnTo>
                    <a:lnTo>
                      <a:pt x="1578" y="858"/>
                    </a:lnTo>
                    <a:lnTo>
                      <a:pt x="1582" y="868"/>
                    </a:lnTo>
                    <a:lnTo>
                      <a:pt x="1590" y="876"/>
                    </a:lnTo>
                    <a:lnTo>
                      <a:pt x="1596" y="882"/>
                    </a:lnTo>
                    <a:lnTo>
                      <a:pt x="1598" y="886"/>
                    </a:lnTo>
                    <a:lnTo>
                      <a:pt x="1598" y="890"/>
                    </a:lnTo>
                    <a:lnTo>
                      <a:pt x="1598" y="896"/>
                    </a:lnTo>
                    <a:lnTo>
                      <a:pt x="1596" y="900"/>
                    </a:lnTo>
                    <a:lnTo>
                      <a:pt x="1590" y="906"/>
                    </a:lnTo>
                    <a:lnTo>
                      <a:pt x="1584" y="912"/>
                    </a:lnTo>
                    <a:lnTo>
                      <a:pt x="1570" y="922"/>
                    </a:lnTo>
                    <a:lnTo>
                      <a:pt x="1566" y="924"/>
                    </a:lnTo>
                    <a:lnTo>
                      <a:pt x="1564" y="922"/>
                    </a:lnTo>
                    <a:lnTo>
                      <a:pt x="1566" y="912"/>
                    </a:lnTo>
                    <a:lnTo>
                      <a:pt x="1568" y="898"/>
                    </a:lnTo>
                    <a:lnTo>
                      <a:pt x="1572" y="884"/>
                    </a:lnTo>
                    <a:lnTo>
                      <a:pt x="1572" y="878"/>
                    </a:lnTo>
                    <a:lnTo>
                      <a:pt x="1572" y="872"/>
                    </a:lnTo>
                    <a:lnTo>
                      <a:pt x="1570" y="866"/>
                    </a:lnTo>
                    <a:lnTo>
                      <a:pt x="1566" y="864"/>
                    </a:lnTo>
                    <a:lnTo>
                      <a:pt x="1560" y="864"/>
                    </a:lnTo>
                    <a:lnTo>
                      <a:pt x="1552" y="866"/>
                    </a:lnTo>
                    <a:lnTo>
                      <a:pt x="1542" y="868"/>
                    </a:lnTo>
                    <a:lnTo>
                      <a:pt x="1538" y="868"/>
                    </a:lnTo>
                    <a:lnTo>
                      <a:pt x="1536" y="866"/>
                    </a:lnTo>
                    <a:lnTo>
                      <a:pt x="1536" y="864"/>
                    </a:lnTo>
                    <a:lnTo>
                      <a:pt x="1542" y="856"/>
                    </a:lnTo>
                    <a:lnTo>
                      <a:pt x="1550" y="844"/>
                    </a:lnTo>
                    <a:lnTo>
                      <a:pt x="1560" y="832"/>
                    </a:lnTo>
                    <a:lnTo>
                      <a:pt x="1562" y="826"/>
                    </a:lnTo>
                    <a:lnTo>
                      <a:pt x="1564" y="820"/>
                    </a:lnTo>
                    <a:lnTo>
                      <a:pt x="1562" y="816"/>
                    </a:lnTo>
                    <a:lnTo>
                      <a:pt x="1558" y="812"/>
                    </a:lnTo>
                    <a:lnTo>
                      <a:pt x="1552" y="810"/>
                    </a:lnTo>
                    <a:lnTo>
                      <a:pt x="1540" y="810"/>
                    </a:lnTo>
                    <a:lnTo>
                      <a:pt x="1518" y="810"/>
                    </a:lnTo>
                    <a:lnTo>
                      <a:pt x="1504" y="806"/>
                    </a:lnTo>
                    <a:lnTo>
                      <a:pt x="1492" y="798"/>
                    </a:lnTo>
                    <a:lnTo>
                      <a:pt x="1482" y="792"/>
                    </a:lnTo>
                    <a:lnTo>
                      <a:pt x="1472" y="782"/>
                    </a:lnTo>
                    <a:lnTo>
                      <a:pt x="1460" y="774"/>
                    </a:lnTo>
                    <a:lnTo>
                      <a:pt x="1442" y="768"/>
                    </a:lnTo>
                    <a:lnTo>
                      <a:pt x="1416" y="762"/>
                    </a:lnTo>
                    <a:lnTo>
                      <a:pt x="1400" y="760"/>
                    </a:lnTo>
                    <a:lnTo>
                      <a:pt x="1386" y="760"/>
                    </a:lnTo>
                    <a:lnTo>
                      <a:pt x="1374" y="760"/>
                    </a:lnTo>
                    <a:lnTo>
                      <a:pt x="1364" y="762"/>
                    </a:lnTo>
                    <a:lnTo>
                      <a:pt x="1358" y="764"/>
                    </a:lnTo>
                    <a:lnTo>
                      <a:pt x="1352" y="768"/>
                    </a:lnTo>
                    <a:lnTo>
                      <a:pt x="1346" y="776"/>
                    </a:lnTo>
                    <a:lnTo>
                      <a:pt x="1342" y="784"/>
                    </a:lnTo>
                    <a:lnTo>
                      <a:pt x="1340" y="790"/>
                    </a:lnTo>
                    <a:lnTo>
                      <a:pt x="1336" y="794"/>
                    </a:lnTo>
                    <a:lnTo>
                      <a:pt x="1334" y="794"/>
                    </a:lnTo>
                    <a:lnTo>
                      <a:pt x="1330" y="792"/>
                    </a:lnTo>
                    <a:lnTo>
                      <a:pt x="1316" y="788"/>
                    </a:lnTo>
                    <a:lnTo>
                      <a:pt x="1302" y="788"/>
                    </a:lnTo>
                    <a:lnTo>
                      <a:pt x="1292" y="792"/>
                    </a:lnTo>
                    <a:lnTo>
                      <a:pt x="1284" y="796"/>
                    </a:lnTo>
                    <a:lnTo>
                      <a:pt x="1282" y="800"/>
                    </a:lnTo>
                    <a:lnTo>
                      <a:pt x="1282" y="804"/>
                    </a:lnTo>
                    <a:lnTo>
                      <a:pt x="1282" y="808"/>
                    </a:lnTo>
                    <a:lnTo>
                      <a:pt x="1284" y="812"/>
                    </a:lnTo>
                    <a:lnTo>
                      <a:pt x="1288" y="816"/>
                    </a:lnTo>
                    <a:lnTo>
                      <a:pt x="1294" y="820"/>
                    </a:lnTo>
                    <a:lnTo>
                      <a:pt x="1314" y="828"/>
                    </a:lnTo>
                    <a:lnTo>
                      <a:pt x="1332" y="834"/>
                    </a:lnTo>
                    <a:lnTo>
                      <a:pt x="1342" y="840"/>
                    </a:lnTo>
                    <a:lnTo>
                      <a:pt x="1344" y="842"/>
                    </a:lnTo>
                    <a:lnTo>
                      <a:pt x="1344" y="844"/>
                    </a:lnTo>
                    <a:lnTo>
                      <a:pt x="1340" y="846"/>
                    </a:lnTo>
                    <a:lnTo>
                      <a:pt x="1332" y="848"/>
                    </a:lnTo>
                    <a:lnTo>
                      <a:pt x="1318" y="848"/>
                    </a:lnTo>
                    <a:lnTo>
                      <a:pt x="1280" y="844"/>
                    </a:lnTo>
                    <a:lnTo>
                      <a:pt x="1270" y="842"/>
                    </a:lnTo>
                    <a:lnTo>
                      <a:pt x="1264" y="840"/>
                    </a:lnTo>
                    <a:lnTo>
                      <a:pt x="1260" y="836"/>
                    </a:lnTo>
                    <a:lnTo>
                      <a:pt x="1256" y="830"/>
                    </a:lnTo>
                    <a:lnTo>
                      <a:pt x="1256" y="824"/>
                    </a:lnTo>
                    <a:lnTo>
                      <a:pt x="1256" y="818"/>
                    </a:lnTo>
                    <a:lnTo>
                      <a:pt x="1260" y="804"/>
                    </a:lnTo>
                    <a:lnTo>
                      <a:pt x="1264" y="788"/>
                    </a:lnTo>
                    <a:lnTo>
                      <a:pt x="1268" y="772"/>
                    </a:lnTo>
                    <a:lnTo>
                      <a:pt x="1270" y="758"/>
                    </a:lnTo>
                    <a:lnTo>
                      <a:pt x="1268" y="750"/>
                    </a:lnTo>
                    <a:lnTo>
                      <a:pt x="1266" y="744"/>
                    </a:lnTo>
                    <a:lnTo>
                      <a:pt x="1258" y="734"/>
                    </a:lnTo>
                    <a:lnTo>
                      <a:pt x="1250" y="726"/>
                    </a:lnTo>
                    <a:lnTo>
                      <a:pt x="1244" y="722"/>
                    </a:lnTo>
                    <a:lnTo>
                      <a:pt x="1240" y="722"/>
                    </a:lnTo>
                    <a:lnTo>
                      <a:pt x="1236" y="724"/>
                    </a:lnTo>
                    <a:lnTo>
                      <a:pt x="1234" y="730"/>
                    </a:lnTo>
                    <a:lnTo>
                      <a:pt x="1234" y="738"/>
                    </a:lnTo>
                    <a:lnTo>
                      <a:pt x="1238" y="752"/>
                    </a:lnTo>
                    <a:lnTo>
                      <a:pt x="1240" y="762"/>
                    </a:lnTo>
                    <a:lnTo>
                      <a:pt x="1238" y="772"/>
                    </a:lnTo>
                    <a:lnTo>
                      <a:pt x="1236" y="778"/>
                    </a:lnTo>
                    <a:lnTo>
                      <a:pt x="1230" y="784"/>
                    </a:lnTo>
                    <a:lnTo>
                      <a:pt x="1224" y="788"/>
                    </a:lnTo>
                    <a:lnTo>
                      <a:pt x="1216" y="792"/>
                    </a:lnTo>
                    <a:lnTo>
                      <a:pt x="1198" y="798"/>
                    </a:lnTo>
                    <a:lnTo>
                      <a:pt x="1182" y="804"/>
                    </a:lnTo>
                    <a:lnTo>
                      <a:pt x="1176" y="808"/>
                    </a:lnTo>
                    <a:lnTo>
                      <a:pt x="1170" y="812"/>
                    </a:lnTo>
                    <a:lnTo>
                      <a:pt x="1168" y="818"/>
                    </a:lnTo>
                    <a:lnTo>
                      <a:pt x="1168" y="824"/>
                    </a:lnTo>
                    <a:lnTo>
                      <a:pt x="1172" y="832"/>
                    </a:lnTo>
                    <a:lnTo>
                      <a:pt x="1178" y="842"/>
                    </a:lnTo>
                    <a:lnTo>
                      <a:pt x="1200" y="870"/>
                    </a:lnTo>
                    <a:lnTo>
                      <a:pt x="1208" y="878"/>
                    </a:lnTo>
                    <a:lnTo>
                      <a:pt x="1212" y="886"/>
                    </a:lnTo>
                    <a:lnTo>
                      <a:pt x="1212" y="894"/>
                    </a:lnTo>
                    <a:lnTo>
                      <a:pt x="1210" y="902"/>
                    </a:lnTo>
                    <a:lnTo>
                      <a:pt x="1204" y="912"/>
                    </a:lnTo>
                    <a:lnTo>
                      <a:pt x="1194" y="926"/>
                    </a:lnTo>
                    <a:lnTo>
                      <a:pt x="1184" y="940"/>
                    </a:lnTo>
                    <a:lnTo>
                      <a:pt x="1180" y="950"/>
                    </a:lnTo>
                    <a:lnTo>
                      <a:pt x="1180" y="956"/>
                    </a:lnTo>
                    <a:lnTo>
                      <a:pt x="1182" y="962"/>
                    </a:lnTo>
                    <a:lnTo>
                      <a:pt x="1190" y="974"/>
                    </a:lnTo>
                    <a:lnTo>
                      <a:pt x="1192" y="982"/>
                    </a:lnTo>
                    <a:lnTo>
                      <a:pt x="1194" y="992"/>
                    </a:lnTo>
                    <a:lnTo>
                      <a:pt x="1194" y="996"/>
                    </a:lnTo>
                    <a:lnTo>
                      <a:pt x="1196" y="1000"/>
                    </a:lnTo>
                    <a:lnTo>
                      <a:pt x="1200" y="1002"/>
                    </a:lnTo>
                    <a:lnTo>
                      <a:pt x="1204" y="1002"/>
                    </a:lnTo>
                    <a:lnTo>
                      <a:pt x="1218" y="1000"/>
                    </a:lnTo>
                    <a:lnTo>
                      <a:pt x="1234" y="996"/>
                    </a:lnTo>
                    <a:lnTo>
                      <a:pt x="1254" y="992"/>
                    </a:lnTo>
                    <a:lnTo>
                      <a:pt x="1276" y="992"/>
                    </a:lnTo>
                    <a:lnTo>
                      <a:pt x="1288" y="992"/>
                    </a:lnTo>
                    <a:lnTo>
                      <a:pt x="1298" y="994"/>
                    </a:lnTo>
                    <a:lnTo>
                      <a:pt x="1310" y="998"/>
                    </a:lnTo>
                    <a:lnTo>
                      <a:pt x="1322" y="1004"/>
                    </a:lnTo>
                    <a:lnTo>
                      <a:pt x="1340" y="1016"/>
                    </a:lnTo>
                    <a:lnTo>
                      <a:pt x="1352" y="1028"/>
                    </a:lnTo>
                    <a:lnTo>
                      <a:pt x="1358" y="1036"/>
                    </a:lnTo>
                    <a:lnTo>
                      <a:pt x="1360" y="1044"/>
                    </a:lnTo>
                    <a:lnTo>
                      <a:pt x="1360" y="1050"/>
                    </a:lnTo>
                    <a:lnTo>
                      <a:pt x="1356" y="1054"/>
                    </a:lnTo>
                    <a:lnTo>
                      <a:pt x="1350" y="1066"/>
                    </a:lnTo>
                    <a:lnTo>
                      <a:pt x="1342" y="1078"/>
                    </a:lnTo>
                    <a:lnTo>
                      <a:pt x="1334" y="1092"/>
                    </a:lnTo>
                    <a:lnTo>
                      <a:pt x="1332" y="1096"/>
                    </a:lnTo>
                    <a:lnTo>
                      <a:pt x="1330" y="1098"/>
                    </a:lnTo>
                    <a:lnTo>
                      <a:pt x="1330" y="1092"/>
                    </a:lnTo>
                    <a:lnTo>
                      <a:pt x="1332" y="1082"/>
                    </a:lnTo>
                    <a:lnTo>
                      <a:pt x="1334" y="1066"/>
                    </a:lnTo>
                    <a:lnTo>
                      <a:pt x="1334" y="1052"/>
                    </a:lnTo>
                    <a:lnTo>
                      <a:pt x="1330" y="1038"/>
                    </a:lnTo>
                    <a:lnTo>
                      <a:pt x="1322" y="1026"/>
                    </a:lnTo>
                    <a:lnTo>
                      <a:pt x="1318" y="1020"/>
                    </a:lnTo>
                    <a:lnTo>
                      <a:pt x="1312" y="1016"/>
                    </a:lnTo>
                    <a:lnTo>
                      <a:pt x="1304" y="1014"/>
                    </a:lnTo>
                    <a:lnTo>
                      <a:pt x="1298" y="1012"/>
                    </a:lnTo>
                    <a:lnTo>
                      <a:pt x="1288" y="1010"/>
                    </a:lnTo>
                    <a:lnTo>
                      <a:pt x="1278" y="1010"/>
                    </a:lnTo>
                    <a:lnTo>
                      <a:pt x="1266" y="1012"/>
                    </a:lnTo>
                    <a:lnTo>
                      <a:pt x="1254" y="1016"/>
                    </a:lnTo>
                    <a:lnTo>
                      <a:pt x="1242" y="1020"/>
                    </a:lnTo>
                    <a:lnTo>
                      <a:pt x="1234" y="1026"/>
                    </a:lnTo>
                    <a:lnTo>
                      <a:pt x="1228" y="1032"/>
                    </a:lnTo>
                    <a:lnTo>
                      <a:pt x="1224" y="1036"/>
                    </a:lnTo>
                    <a:lnTo>
                      <a:pt x="1222" y="1044"/>
                    </a:lnTo>
                    <a:lnTo>
                      <a:pt x="1222" y="1050"/>
                    </a:lnTo>
                    <a:lnTo>
                      <a:pt x="1226" y="1062"/>
                    </a:lnTo>
                    <a:lnTo>
                      <a:pt x="1230" y="1076"/>
                    </a:lnTo>
                    <a:lnTo>
                      <a:pt x="1234" y="1088"/>
                    </a:lnTo>
                    <a:lnTo>
                      <a:pt x="1234" y="1092"/>
                    </a:lnTo>
                    <a:lnTo>
                      <a:pt x="1232" y="1098"/>
                    </a:lnTo>
                    <a:lnTo>
                      <a:pt x="1228" y="1102"/>
                    </a:lnTo>
                    <a:lnTo>
                      <a:pt x="1222" y="1106"/>
                    </a:lnTo>
                    <a:lnTo>
                      <a:pt x="1210" y="1112"/>
                    </a:lnTo>
                    <a:lnTo>
                      <a:pt x="1202" y="1120"/>
                    </a:lnTo>
                    <a:lnTo>
                      <a:pt x="1198" y="1128"/>
                    </a:lnTo>
                    <a:lnTo>
                      <a:pt x="1196" y="1136"/>
                    </a:lnTo>
                    <a:lnTo>
                      <a:pt x="1194" y="1144"/>
                    </a:lnTo>
                    <a:lnTo>
                      <a:pt x="1188" y="1152"/>
                    </a:lnTo>
                    <a:lnTo>
                      <a:pt x="1180" y="1160"/>
                    </a:lnTo>
                    <a:lnTo>
                      <a:pt x="1166" y="1168"/>
                    </a:lnTo>
                    <a:lnTo>
                      <a:pt x="1152" y="1176"/>
                    </a:lnTo>
                    <a:lnTo>
                      <a:pt x="1144" y="1184"/>
                    </a:lnTo>
                    <a:lnTo>
                      <a:pt x="1136" y="1196"/>
                    </a:lnTo>
                    <a:lnTo>
                      <a:pt x="1130" y="1200"/>
                    </a:lnTo>
                    <a:lnTo>
                      <a:pt x="1118" y="1202"/>
                    </a:lnTo>
                    <a:lnTo>
                      <a:pt x="1100" y="1200"/>
                    </a:lnTo>
                    <a:lnTo>
                      <a:pt x="1070" y="1196"/>
                    </a:lnTo>
                    <a:lnTo>
                      <a:pt x="1044" y="1190"/>
                    </a:lnTo>
                    <a:lnTo>
                      <a:pt x="1036" y="1186"/>
                    </a:lnTo>
                    <a:lnTo>
                      <a:pt x="1040" y="1184"/>
                    </a:lnTo>
                    <a:lnTo>
                      <a:pt x="1052" y="1180"/>
                    </a:lnTo>
                    <a:lnTo>
                      <a:pt x="1072" y="1176"/>
                    </a:lnTo>
                    <a:lnTo>
                      <a:pt x="1094" y="1168"/>
                    </a:lnTo>
                    <a:lnTo>
                      <a:pt x="1104" y="1162"/>
                    </a:lnTo>
                    <a:lnTo>
                      <a:pt x="1114" y="1156"/>
                    </a:lnTo>
                    <a:lnTo>
                      <a:pt x="1122" y="1148"/>
                    </a:lnTo>
                    <a:lnTo>
                      <a:pt x="1128" y="1138"/>
                    </a:lnTo>
                    <a:lnTo>
                      <a:pt x="1138" y="1122"/>
                    </a:lnTo>
                    <a:lnTo>
                      <a:pt x="1146" y="1112"/>
                    </a:lnTo>
                    <a:lnTo>
                      <a:pt x="1154" y="1106"/>
                    </a:lnTo>
                    <a:lnTo>
                      <a:pt x="1160" y="1104"/>
                    </a:lnTo>
                    <a:lnTo>
                      <a:pt x="1166" y="1100"/>
                    </a:lnTo>
                    <a:lnTo>
                      <a:pt x="1170" y="1096"/>
                    </a:lnTo>
                    <a:lnTo>
                      <a:pt x="1174" y="1088"/>
                    </a:lnTo>
                    <a:lnTo>
                      <a:pt x="1176" y="1072"/>
                    </a:lnTo>
                    <a:lnTo>
                      <a:pt x="1176" y="1058"/>
                    </a:lnTo>
                    <a:lnTo>
                      <a:pt x="1174" y="1044"/>
                    </a:lnTo>
                    <a:lnTo>
                      <a:pt x="1166" y="1034"/>
                    </a:lnTo>
                    <a:lnTo>
                      <a:pt x="1160" y="1026"/>
                    </a:lnTo>
                    <a:lnTo>
                      <a:pt x="1152" y="1016"/>
                    </a:lnTo>
                    <a:lnTo>
                      <a:pt x="1146" y="1004"/>
                    </a:lnTo>
                    <a:lnTo>
                      <a:pt x="1142" y="988"/>
                    </a:lnTo>
                    <a:lnTo>
                      <a:pt x="1142" y="968"/>
                    </a:lnTo>
                    <a:lnTo>
                      <a:pt x="1150" y="928"/>
                    </a:lnTo>
                    <a:lnTo>
                      <a:pt x="1152" y="910"/>
                    </a:lnTo>
                    <a:lnTo>
                      <a:pt x="1154" y="896"/>
                    </a:lnTo>
                    <a:lnTo>
                      <a:pt x="1152" y="882"/>
                    </a:lnTo>
                    <a:lnTo>
                      <a:pt x="1148" y="868"/>
                    </a:lnTo>
                    <a:lnTo>
                      <a:pt x="1140" y="856"/>
                    </a:lnTo>
                    <a:lnTo>
                      <a:pt x="1126" y="844"/>
                    </a:lnTo>
                    <a:lnTo>
                      <a:pt x="1116" y="832"/>
                    </a:lnTo>
                    <a:lnTo>
                      <a:pt x="1114" y="828"/>
                    </a:lnTo>
                    <a:lnTo>
                      <a:pt x="1112" y="824"/>
                    </a:lnTo>
                    <a:lnTo>
                      <a:pt x="1114" y="822"/>
                    </a:lnTo>
                    <a:lnTo>
                      <a:pt x="1118" y="818"/>
                    </a:lnTo>
                    <a:lnTo>
                      <a:pt x="1126" y="812"/>
                    </a:lnTo>
                    <a:lnTo>
                      <a:pt x="1136" y="804"/>
                    </a:lnTo>
                    <a:lnTo>
                      <a:pt x="1146" y="796"/>
                    </a:lnTo>
                    <a:lnTo>
                      <a:pt x="1150" y="790"/>
                    </a:lnTo>
                    <a:lnTo>
                      <a:pt x="1154" y="782"/>
                    </a:lnTo>
                    <a:lnTo>
                      <a:pt x="1156" y="774"/>
                    </a:lnTo>
                    <a:lnTo>
                      <a:pt x="1156" y="764"/>
                    </a:lnTo>
                    <a:lnTo>
                      <a:pt x="1156" y="754"/>
                    </a:lnTo>
                    <a:lnTo>
                      <a:pt x="1152" y="744"/>
                    </a:lnTo>
                    <a:lnTo>
                      <a:pt x="1148" y="738"/>
                    </a:lnTo>
                    <a:lnTo>
                      <a:pt x="1142" y="732"/>
                    </a:lnTo>
                    <a:lnTo>
                      <a:pt x="1134" y="728"/>
                    </a:lnTo>
                    <a:lnTo>
                      <a:pt x="1126" y="724"/>
                    </a:lnTo>
                    <a:lnTo>
                      <a:pt x="1106" y="722"/>
                    </a:lnTo>
                    <a:lnTo>
                      <a:pt x="1086" y="722"/>
                    </a:lnTo>
                    <a:lnTo>
                      <a:pt x="1064" y="724"/>
                    </a:lnTo>
                    <a:lnTo>
                      <a:pt x="1044" y="724"/>
                    </a:lnTo>
                    <a:lnTo>
                      <a:pt x="1028" y="722"/>
                    </a:lnTo>
                    <a:lnTo>
                      <a:pt x="1020" y="722"/>
                    </a:lnTo>
                    <a:lnTo>
                      <a:pt x="1012" y="722"/>
                    </a:lnTo>
                    <a:lnTo>
                      <a:pt x="1006" y="726"/>
                    </a:lnTo>
                    <a:lnTo>
                      <a:pt x="1002" y="732"/>
                    </a:lnTo>
                    <a:lnTo>
                      <a:pt x="994" y="748"/>
                    </a:lnTo>
                    <a:lnTo>
                      <a:pt x="988" y="766"/>
                    </a:lnTo>
                    <a:lnTo>
                      <a:pt x="980" y="788"/>
                    </a:lnTo>
                    <a:lnTo>
                      <a:pt x="970" y="808"/>
                    </a:lnTo>
                    <a:lnTo>
                      <a:pt x="964" y="816"/>
                    </a:lnTo>
                    <a:lnTo>
                      <a:pt x="958" y="824"/>
                    </a:lnTo>
                    <a:lnTo>
                      <a:pt x="948" y="832"/>
                    </a:lnTo>
                    <a:lnTo>
                      <a:pt x="938" y="838"/>
                    </a:lnTo>
                    <a:lnTo>
                      <a:pt x="916" y="848"/>
                    </a:lnTo>
                    <a:lnTo>
                      <a:pt x="908" y="854"/>
                    </a:lnTo>
                    <a:lnTo>
                      <a:pt x="906" y="858"/>
                    </a:lnTo>
                    <a:lnTo>
                      <a:pt x="904" y="862"/>
                    </a:lnTo>
                    <a:lnTo>
                      <a:pt x="906" y="866"/>
                    </a:lnTo>
                    <a:lnTo>
                      <a:pt x="912" y="874"/>
                    </a:lnTo>
                    <a:lnTo>
                      <a:pt x="920" y="884"/>
                    </a:lnTo>
                    <a:lnTo>
                      <a:pt x="922" y="888"/>
                    </a:lnTo>
                    <a:lnTo>
                      <a:pt x="926" y="894"/>
                    </a:lnTo>
                    <a:lnTo>
                      <a:pt x="926" y="902"/>
                    </a:lnTo>
                    <a:lnTo>
                      <a:pt x="926" y="910"/>
                    </a:lnTo>
                    <a:lnTo>
                      <a:pt x="922" y="918"/>
                    </a:lnTo>
                    <a:lnTo>
                      <a:pt x="916" y="928"/>
                    </a:lnTo>
                    <a:lnTo>
                      <a:pt x="912" y="938"/>
                    </a:lnTo>
                    <a:lnTo>
                      <a:pt x="910" y="948"/>
                    </a:lnTo>
                    <a:lnTo>
                      <a:pt x="912" y="954"/>
                    </a:lnTo>
                    <a:lnTo>
                      <a:pt x="916" y="962"/>
                    </a:lnTo>
                    <a:lnTo>
                      <a:pt x="924" y="968"/>
                    </a:lnTo>
                    <a:lnTo>
                      <a:pt x="932" y="974"/>
                    </a:lnTo>
                    <a:lnTo>
                      <a:pt x="952" y="986"/>
                    </a:lnTo>
                    <a:lnTo>
                      <a:pt x="974" y="996"/>
                    </a:lnTo>
                    <a:lnTo>
                      <a:pt x="982" y="1002"/>
                    </a:lnTo>
                    <a:lnTo>
                      <a:pt x="990" y="1008"/>
                    </a:lnTo>
                    <a:lnTo>
                      <a:pt x="996" y="1014"/>
                    </a:lnTo>
                    <a:lnTo>
                      <a:pt x="998" y="1022"/>
                    </a:lnTo>
                    <a:lnTo>
                      <a:pt x="998" y="1030"/>
                    </a:lnTo>
                    <a:lnTo>
                      <a:pt x="992" y="1040"/>
                    </a:lnTo>
                    <a:lnTo>
                      <a:pt x="982" y="1054"/>
                    </a:lnTo>
                    <a:lnTo>
                      <a:pt x="978" y="1058"/>
                    </a:lnTo>
                    <a:lnTo>
                      <a:pt x="974" y="1060"/>
                    </a:lnTo>
                    <a:lnTo>
                      <a:pt x="970" y="1060"/>
                    </a:lnTo>
                    <a:lnTo>
                      <a:pt x="966" y="1060"/>
                    </a:lnTo>
                    <a:lnTo>
                      <a:pt x="956" y="1052"/>
                    </a:lnTo>
                    <a:lnTo>
                      <a:pt x="942" y="1040"/>
                    </a:lnTo>
                    <a:lnTo>
                      <a:pt x="918" y="1024"/>
                    </a:lnTo>
                    <a:lnTo>
                      <a:pt x="884" y="1004"/>
                    </a:lnTo>
                    <a:lnTo>
                      <a:pt x="862" y="994"/>
                    </a:lnTo>
                    <a:lnTo>
                      <a:pt x="838" y="984"/>
                    </a:lnTo>
                    <a:lnTo>
                      <a:pt x="810" y="974"/>
                    </a:lnTo>
                    <a:lnTo>
                      <a:pt x="786" y="966"/>
                    </a:lnTo>
                    <a:lnTo>
                      <a:pt x="762" y="960"/>
                    </a:lnTo>
                    <a:lnTo>
                      <a:pt x="742" y="956"/>
                    </a:lnTo>
                    <a:lnTo>
                      <a:pt x="724" y="954"/>
                    </a:lnTo>
                    <a:lnTo>
                      <a:pt x="706" y="952"/>
                    </a:lnTo>
                    <a:lnTo>
                      <a:pt x="692" y="952"/>
                    </a:lnTo>
                    <a:lnTo>
                      <a:pt x="678" y="954"/>
                    </a:lnTo>
                    <a:lnTo>
                      <a:pt x="668" y="956"/>
                    </a:lnTo>
                    <a:lnTo>
                      <a:pt x="660" y="960"/>
                    </a:lnTo>
                    <a:lnTo>
                      <a:pt x="654" y="964"/>
                    </a:lnTo>
                    <a:lnTo>
                      <a:pt x="650" y="968"/>
                    </a:lnTo>
                    <a:lnTo>
                      <a:pt x="650" y="974"/>
                    </a:lnTo>
                    <a:lnTo>
                      <a:pt x="650" y="980"/>
                    </a:lnTo>
                    <a:lnTo>
                      <a:pt x="654" y="986"/>
                    </a:lnTo>
                    <a:lnTo>
                      <a:pt x="660" y="994"/>
                    </a:lnTo>
                    <a:lnTo>
                      <a:pt x="664" y="998"/>
                    </a:lnTo>
                    <a:lnTo>
                      <a:pt x="664" y="1004"/>
                    </a:lnTo>
                    <a:lnTo>
                      <a:pt x="664" y="1010"/>
                    </a:lnTo>
                    <a:lnTo>
                      <a:pt x="662" y="1016"/>
                    </a:lnTo>
                    <a:lnTo>
                      <a:pt x="654" y="1028"/>
                    </a:lnTo>
                    <a:lnTo>
                      <a:pt x="642" y="1038"/>
                    </a:lnTo>
                    <a:lnTo>
                      <a:pt x="628" y="1044"/>
                    </a:lnTo>
                    <a:lnTo>
                      <a:pt x="622" y="1046"/>
                    </a:lnTo>
                    <a:lnTo>
                      <a:pt x="618" y="1046"/>
                    </a:lnTo>
                    <a:lnTo>
                      <a:pt x="612" y="1046"/>
                    </a:lnTo>
                    <a:lnTo>
                      <a:pt x="608" y="1042"/>
                    </a:lnTo>
                    <a:lnTo>
                      <a:pt x="606" y="1038"/>
                    </a:lnTo>
                    <a:lnTo>
                      <a:pt x="606" y="1030"/>
                    </a:lnTo>
                    <a:lnTo>
                      <a:pt x="604" y="1018"/>
                    </a:lnTo>
                    <a:lnTo>
                      <a:pt x="602" y="1010"/>
                    </a:lnTo>
                    <a:lnTo>
                      <a:pt x="596" y="1006"/>
                    </a:lnTo>
                    <a:lnTo>
                      <a:pt x="590" y="1006"/>
                    </a:lnTo>
                    <a:lnTo>
                      <a:pt x="582" y="1010"/>
                    </a:lnTo>
                    <a:lnTo>
                      <a:pt x="570" y="1016"/>
                    </a:lnTo>
                    <a:lnTo>
                      <a:pt x="542" y="1034"/>
                    </a:lnTo>
                    <a:lnTo>
                      <a:pt x="526" y="1042"/>
                    </a:lnTo>
                    <a:lnTo>
                      <a:pt x="520" y="1042"/>
                    </a:lnTo>
                    <a:lnTo>
                      <a:pt x="516" y="1042"/>
                    </a:lnTo>
                    <a:lnTo>
                      <a:pt x="506" y="1040"/>
                    </a:lnTo>
                    <a:lnTo>
                      <a:pt x="498" y="1036"/>
                    </a:lnTo>
                    <a:lnTo>
                      <a:pt x="488" y="1032"/>
                    </a:lnTo>
                    <a:lnTo>
                      <a:pt x="478" y="1032"/>
                    </a:lnTo>
                    <a:lnTo>
                      <a:pt x="470" y="1032"/>
                    </a:lnTo>
                    <a:lnTo>
                      <a:pt x="462" y="1034"/>
                    </a:lnTo>
                    <a:lnTo>
                      <a:pt x="440" y="1046"/>
                    </a:lnTo>
                    <a:lnTo>
                      <a:pt x="420" y="1056"/>
                    </a:lnTo>
                    <a:lnTo>
                      <a:pt x="412" y="1060"/>
                    </a:lnTo>
                    <a:lnTo>
                      <a:pt x="406" y="1060"/>
                    </a:lnTo>
                    <a:lnTo>
                      <a:pt x="400" y="1060"/>
                    </a:lnTo>
                    <a:lnTo>
                      <a:pt x="396" y="1058"/>
                    </a:lnTo>
                    <a:lnTo>
                      <a:pt x="392" y="1054"/>
                    </a:lnTo>
                    <a:lnTo>
                      <a:pt x="390" y="1052"/>
                    </a:lnTo>
                    <a:lnTo>
                      <a:pt x="388" y="1042"/>
                    </a:lnTo>
                    <a:lnTo>
                      <a:pt x="392" y="1030"/>
                    </a:lnTo>
                    <a:lnTo>
                      <a:pt x="396" y="1020"/>
                    </a:lnTo>
                    <a:lnTo>
                      <a:pt x="406" y="1012"/>
                    </a:lnTo>
                    <a:lnTo>
                      <a:pt x="410" y="1006"/>
                    </a:lnTo>
                    <a:lnTo>
                      <a:pt x="412" y="1004"/>
                    </a:lnTo>
                    <a:lnTo>
                      <a:pt x="410" y="1004"/>
                    </a:lnTo>
                    <a:lnTo>
                      <a:pt x="402" y="1004"/>
                    </a:lnTo>
                    <a:lnTo>
                      <a:pt x="388" y="1008"/>
                    </a:lnTo>
                    <a:lnTo>
                      <a:pt x="368" y="1014"/>
                    </a:lnTo>
                    <a:lnTo>
                      <a:pt x="342" y="1024"/>
                    </a:lnTo>
                    <a:lnTo>
                      <a:pt x="312" y="1038"/>
                    </a:lnTo>
                    <a:lnTo>
                      <a:pt x="276" y="1054"/>
                    </a:lnTo>
                    <a:lnTo>
                      <a:pt x="242" y="1070"/>
                    </a:lnTo>
                    <a:lnTo>
                      <a:pt x="216" y="1078"/>
                    </a:lnTo>
                    <a:lnTo>
                      <a:pt x="196" y="1084"/>
                    </a:lnTo>
                    <a:lnTo>
                      <a:pt x="180" y="1086"/>
                    </a:lnTo>
                    <a:lnTo>
                      <a:pt x="168" y="1088"/>
                    </a:lnTo>
                    <a:lnTo>
                      <a:pt x="158" y="1094"/>
                    </a:lnTo>
                    <a:lnTo>
                      <a:pt x="152" y="1106"/>
                    </a:lnTo>
                    <a:lnTo>
                      <a:pt x="144" y="1124"/>
                    </a:lnTo>
                    <a:lnTo>
                      <a:pt x="138" y="1142"/>
                    </a:lnTo>
                    <a:lnTo>
                      <a:pt x="132" y="1152"/>
                    </a:lnTo>
                    <a:lnTo>
                      <a:pt x="126" y="1158"/>
                    </a:lnTo>
                    <a:lnTo>
                      <a:pt x="120" y="1158"/>
                    </a:lnTo>
                    <a:lnTo>
                      <a:pt x="106" y="1156"/>
                    </a:lnTo>
                    <a:lnTo>
                      <a:pt x="98" y="1156"/>
                    </a:lnTo>
                    <a:lnTo>
                      <a:pt x="86" y="1160"/>
                    </a:lnTo>
                    <a:lnTo>
                      <a:pt x="78" y="1164"/>
                    </a:lnTo>
                    <a:lnTo>
                      <a:pt x="54" y="1230"/>
                    </a:lnTo>
                    <a:lnTo>
                      <a:pt x="44" y="1256"/>
                    </a:lnTo>
                    <a:lnTo>
                      <a:pt x="36" y="1274"/>
                    </a:lnTo>
                    <a:lnTo>
                      <a:pt x="28" y="1292"/>
                    </a:lnTo>
                    <a:lnTo>
                      <a:pt x="20" y="1312"/>
                    </a:lnTo>
                    <a:lnTo>
                      <a:pt x="8" y="1346"/>
                    </a:lnTo>
                    <a:lnTo>
                      <a:pt x="0" y="1382"/>
                    </a:lnTo>
                    <a:lnTo>
                      <a:pt x="0" y="1562"/>
                    </a:lnTo>
                    <a:lnTo>
                      <a:pt x="60" y="1706"/>
                    </a:lnTo>
                    <a:lnTo>
                      <a:pt x="180" y="1898"/>
                    </a:lnTo>
                    <a:lnTo>
                      <a:pt x="236" y="2142"/>
                    </a:lnTo>
                    <a:lnTo>
                      <a:pt x="172" y="2176"/>
                    </a:lnTo>
                    <a:lnTo>
                      <a:pt x="166" y="2200"/>
                    </a:lnTo>
                    <a:lnTo>
                      <a:pt x="124" y="2214"/>
                    </a:lnTo>
                    <a:lnTo>
                      <a:pt x="104" y="2206"/>
                    </a:lnTo>
                    <a:lnTo>
                      <a:pt x="92" y="2204"/>
                    </a:lnTo>
                    <a:lnTo>
                      <a:pt x="86" y="2204"/>
                    </a:lnTo>
                    <a:lnTo>
                      <a:pt x="84" y="2208"/>
                    </a:lnTo>
                    <a:lnTo>
                      <a:pt x="70" y="2258"/>
                    </a:lnTo>
                    <a:lnTo>
                      <a:pt x="60" y="2304"/>
                    </a:lnTo>
                    <a:lnTo>
                      <a:pt x="76" y="2364"/>
                    </a:lnTo>
                    <a:lnTo>
                      <a:pt x="114" y="2388"/>
                    </a:lnTo>
                    <a:lnTo>
                      <a:pt x="142" y="2422"/>
                    </a:lnTo>
                    <a:lnTo>
                      <a:pt x="148" y="2454"/>
                    </a:lnTo>
                    <a:lnTo>
                      <a:pt x="130" y="2486"/>
                    </a:lnTo>
                    <a:lnTo>
                      <a:pt x="98" y="2508"/>
                    </a:lnTo>
                    <a:lnTo>
                      <a:pt x="70" y="2552"/>
                    </a:lnTo>
                    <a:lnTo>
                      <a:pt x="80" y="2588"/>
                    </a:lnTo>
                    <a:lnTo>
                      <a:pt x="132" y="2652"/>
                    </a:lnTo>
                    <a:lnTo>
                      <a:pt x="156" y="2704"/>
                    </a:lnTo>
                    <a:lnTo>
                      <a:pt x="182" y="2744"/>
                    </a:lnTo>
                    <a:lnTo>
                      <a:pt x="180" y="2776"/>
                    </a:lnTo>
                    <a:lnTo>
                      <a:pt x="182" y="2792"/>
                    </a:lnTo>
                    <a:lnTo>
                      <a:pt x="186" y="2844"/>
                    </a:lnTo>
                    <a:lnTo>
                      <a:pt x="190" y="2864"/>
                    </a:lnTo>
                    <a:lnTo>
                      <a:pt x="186" y="2882"/>
                    </a:lnTo>
                    <a:lnTo>
                      <a:pt x="188" y="2896"/>
                    </a:lnTo>
                    <a:lnTo>
                      <a:pt x="182" y="2898"/>
                    </a:lnTo>
                    <a:lnTo>
                      <a:pt x="178" y="2898"/>
                    </a:lnTo>
                    <a:lnTo>
                      <a:pt x="176" y="2896"/>
                    </a:lnTo>
                    <a:lnTo>
                      <a:pt x="176" y="2894"/>
                    </a:lnTo>
                    <a:lnTo>
                      <a:pt x="174" y="2888"/>
                    </a:lnTo>
                    <a:lnTo>
                      <a:pt x="172" y="2886"/>
                    </a:lnTo>
                    <a:lnTo>
                      <a:pt x="170" y="2886"/>
                    </a:lnTo>
                    <a:lnTo>
                      <a:pt x="172" y="2886"/>
                    </a:lnTo>
                    <a:lnTo>
                      <a:pt x="174" y="2888"/>
                    </a:lnTo>
                    <a:lnTo>
                      <a:pt x="176" y="2894"/>
                    </a:lnTo>
                    <a:lnTo>
                      <a:pt x="176" y="2896"/>
                    </a:lnTo>
                    <a:lnTo>
                      <a:pt x="178" y="2898"/>
                    </a:lnTo>
                    <a:lnTo>
                      <a:pt x="182" y="2898"/>
                    </a:lnTo>
                    <a:lnTo>
                      <a:pt x="188" y="2896"/>
                    </a:lnTo>
                    <a:lnTo>
                      <a:pt x="174" y="2986"/>
                    </a:lnTo>
                    <a:lnTo>
                      <a:pt x="174" y="3028"/>
                    </a:lnTo>
                    <a:lnTo>
                      <a:pt x="168" y="3124"/>
                    </a:lnTo>
                    <a:lnTo>
                      <a:pt x="174" y="3168"/>
                    </a:lnTo>
                    <a:lnTo>
                      <a:pt x="210" y="3264"/>
                    </a:lnTo>
                    <a:lnTo>
                      <a:pt x="248" y="3338"/>
                    </a:lnTo>
                    <a:lnTo>
                      <a:pt x="248" y="3362"/>
                    </a:lnTo>
                    <a:lnTo>
                      <a:pt x="254" y="3368"/>
                    </a:lnTo>
                    <a:lnTo>
                      <a:pt x="258" y="3372"/>
                    </a:lnTo>
                    <a:lnTo>
                      <a:pt x="262" y="3384"/>
                    </a:lnTo>
                    <a:lnTo>
                      <a:pt x="264" y="3394"/>
                    </a:lnTo>
                    <a:lnTo>
                      <a:pt x="268" y="3400"/>
                    </a:lnTo>
                    <a:lnTo>
                      <a:pt x="272" y="3406"/>
                    </a:lnTo>
                    <a:lnTo>
                      <a:pt x="276" y="3412"/>
                    </a:lnTo>
                    <a:lnTo>
                      <a:pt x="278" y="3416"/>
                    </a:lnTo>
                    <a:lnTo>
                      <a:pt x="278" y="3424"/>
                    </a:lnTo>
                    <a:lnTo>
                      <a:pt x="280" y="3432"/>
                    </a:lnTo>
                    <a:lnTo>
                      <a:pt x="282" y="3438"/>
                    </a:lnTo>
                    <a:lnTo>
                      <a:pt x="286" y="3444"/>
                    </a:lnTo>
                    <a:lnTo>
                      <a:pt x="294" y="3452"/>
                    </a:lnTo>
                    <a:lnTo>
                      <a:pt x="302" y="3456"/>
                    </a:lnTo>
                    <a:lnTo>
                      <a:pt x="320" y="3464"/>
                    </a:lnTo>
                    <a:lnTo>
                      <a:pt x="334" y="3470"/>
                    </a:lnTo>
                    <a:lnTo>
                      <a:pt x="338" y="3474"/>
                    </a:lnTo>
                    <a:lnTo>
                      <a:pt x="338" y="3478"/>
                    </a:lnTo>
                    <a:lnTo>
                      <a:pt x="338" y="3480"/>
                    </a:lnTo>
                    <a:lnTo>
                      <a:pt x="340" y="3484"/>
                    </a:lnTo>
                    <a:lnTo>
                      <a:pt x="350" y="3490"/>
                    </a:lnTo>
                    <a:lnTo>
                      <a:pt x="360" y="3496"/>
                    </a:lnTo>
                    <a:lnTo>
                      <a:pt x="366" y="3500"/>
                    </a:lnTo>
                    <a:lnTo>
                      <a:pt x="374" y="3508"/>
                    </a:lnTo>
                    <a:lnTo>
                      <a:pt x="382" y="3512"/>
                    </a:lnTo>
                    <a:lnTo>
                      <a:pt x="388" y="3514"/>
                    </a:lnTo>
                    <a:lnTo>
                      <a:pt x="394" y="3514"/>
                    </a:lnTo>
                    <a:lnTo>
                      <a:pt x="404" y="3516"/>
                    </a:lnTo>
                    <a:lnTo>
                      <a:pt x="410" y="3516"/>
                    </a:lnTo>
                    <a:lnTo>
                      <a:pt x="414" y="3522"/>
                    </a:lnTo>
                    <a:lnTo>
                      <a:pt x="420" y="3524"/>
                    </a:lnTo>
                    <a:lnTo>
                      <a:pt x="424" y="3526"/>
                    </a:lnTo>
                    <a:lnTo>
                      <a:pt x="428" y="3524"/>
                    </a:lnTo>
                    <a:lnTo>
                      <a:pt x="432" y="3522"/>
                    </a:lnTo>
                    <a:lnTo>
                      <a:pt x="442" y="3514"/>
                    </a:lnTo>
                    <a:lnTo>
                      <a:pt x="446" y="3512"/>
                    </a:lnTo>
                    <a:lnTo>
                      <a:pt x="450" y="3512"/>
                    </a:lnTo>
                    <a:lnTo>
                      <a:pt x="456" y="3510"/>
                    </a:lnTo>
                    <a:lnTo>
                      <a:pt x="458" y="3508"/>
                    </a:lnTo>
                    <a:lnTo>
                      <a:pt x="462" y="3504"/>
                    </a:lnTo>
                    <a:lnTo>
                      <a:pt x="464" y="3502"/>
                    </a:lnTo>
                    <a:lnTo>
                      <a:pt x="468" y="3502"/>
                    </a:lnTo>
                    <a:lnTo>
                      <a:pt x="472" y="3500"/>
                    </a:lnTo>
                    <a:lnTo>
                      <a:pt x="476" y="3498"/>
                    </a:lnTo>
                    <a:lnTo>
                      <a:pt x="480" y="3494"/>
                    </a:lnTo>
                    <a:lnTo>
                      <a:pt x="482" y="3492"/>
                    </a:lnTo>
                    <a:lnTo>
                      <a:pt x="488" y="3490"/>
                    </a:lnTo>
                    <a:lnTo>
                      <a:pt x="492" y="3490"/>
                    </a:lnTo>
                    <a:lnTo>
                      <a:pt x="500" y="3492"/>
                    </a:lnTo>
                    <a:lnTo>
                      <a:pt x="508" y="3496"/>
                    </a:lnTo>
                    <a:lnTo>
                      <a:pt x="514" y="3502"/>
                    </a:lnTo>
                    <a:lnTo>
                      <a:pt x="518" y="3512"/>
                    </a:lnTo>
                    <a:lnTo>
                      <a:pt x="520" y="3522"/>
                    </a:lnTo>
                    <a:lnTo>
                      <a:pt x="524" y="3542"/>
                    </a:lnTo>
                    <a:lnTo>
                      <a:pt x="526" y="3558"/>
                    </a:lnTo>
                    <a:lnTo>
                      <a:pt x="528" y="3562"/>
                    </a:lnTo>
                    <a:lnTo>
                      <a:pt x="532" y="3564"/>
                    </a:lnTo>
                    <a:lnTo>
                      <a:pt x="542" y="3566"/>
                    </a:lnTo>
                    <a:lnTo>
                      <a:pt x="550" y="3568"/>
                    </a:lnTo>
                    <a:lnTo>
                      <a:pt x="554" y="3570"/>
                    </a:lnTo>
                    <a:lnTo>
                      <a:pt x="558" y="3572"/>
                    </a:lnTo>
                    <a:lnTo>
                      <a:pt x="562" y="3576"/>
                    </a:lnTo>
                    <a:lnTo>
                      <a:pt x="566" y="3574"/>
                    </a:lnTo>
                    <a:lnTo>
                      <a:pt x="570" y="3574"/>
                    </a:lnTo>
                    <a:lnTo>
                      <a:pt x="580" y="3574"/>
                    </a:lnTo>
                    <a:lnTo>
                      <a:pt x="586" y="3574"/>
                    </a:lnTo>
                    <a:lnTo>
                      <a:pt x="590" y="3576"/>
                    </a:lnTo>
                    <a:lnTo>
                      <a:pt x="596" y="3580"/>
                    </a:lnTo>
                    <a:lnTo>
                      <a:pt x="600" y="3584"/>
                    </a:lnTo>
                    <a:lnTo>
                      <a:pt x="604" y="3584"/>
                    </a:lnTo>
                    <a:lnTo>
                      <a:pt x="608" y="3582"/>
                    </a:lnTo>
                    <a:lnTo>
                      <a:pt x="614" y="3580"/>
                    </a:lnTo>
                    <a:lnTo>
                      <a:pt x="620" y="3582"/>
                    </a:lnTo>
                    <a:lnTo>
                      <a:pt x="636" y="3584"/>
                    </a:lnTo>
                    <a:lnTo>
                      <a:pt x="650" y="3588"/>
                    </a:lnTo>
                    <a:lnTo>
                      <a:pt x="652" y="3588"/>
                    </a:lnTo>
                    <a:lnTo>
                      <a:pt x="654" y="3586"/>
                    </a:lnTo>
                    <a:lnTo>
                      <a:pt x="654" y="3582"/>
                    </a:lnTo>
                    <a:lnTo>
                      <a:pt x="656" y="3580"/>
                    </a:lnTo>
                    <a:lnTo>
                      <a:pt x="658" y="3582"/>
                    </a:lnTo>
                    <a:lnTo>
                      <a:pt x="662" y="3586"/>
                    </a:lnTo>
                    <a:lnTo>
                      <a:pt x="664" y="3590"/>
                    </a:lnTo>
                    <a:lnTo>
                      <a:pt x="670" y="3592"/>
                    </a:lnTo>
                    <a:lnTo>
                      <a:pt x="678" y="3594"/>
                    </a:lnTo>
                    <a:lnTo>
                      <a:pt x="688" y="3598"/>
                    </a:lnTo>
                    <a:lnTo>
                      <a:pt x="692" y="3600"/>
                    </a:lnTo>
                    <a:lnTo>
                      <a:pt x="696" y="3600"/>
                    </a:lnTo>
                    <a:lnTo>
                      <a:pt x="696" y="3596"/>
                    </a:lnTo>
                    <a:lnTo>
                      <a:pt x="698" y="3592"/>
                    </a:lnTo>
                    <a:lnTo>
                      <a:pt x="700" y="3592"/>
                    </a:lnTo>
                    <a:lnTo>
                      <a:pt x="702" y="3592"/>
                    </a:lnTo>
                    <a:lnTo>
                      <a:pt x="706" y="3598"/>
                    </a:lnTo>
                    <a:lnTo>
                      <a:pt x="710" y="3600"/>
                    </a:lnTo>
                    <a:lnTo>
                      <a:pt x="712" y="3600"/>
                    </a:lnTo>
                    <a:lnTo>
                      <a:pt x="716" y="3598"/>
                    </a:lnTo>
                    <a:lnTo>
                      <a:pt x="724" y="3594"/>
                    </a:lnTo>
                    <a:lnTo>
                      <a:pt x="726" y="3592"/>
                    </a:lnTo>
                    <a:lnTo>
                      <a:pt x="730" y="3594"/>
                    </a:lnTo>
                    <a:lnTo>
                      <a:pt x="732" y="3594"/>
                    </a:lnTo>
                    <a:lnTo>
                      <a:pt x="734" y="3594"/>
                    </a:lnTo>
                    <a:lnTo>
                      <a:pt x="738" y="3590"/>
                    </a:lnTo>
                    <a:lnTo>
                      <a:pt x="740" y="3588"/>
                    </a:lnTo>
                    <a:lnTo>
                      <a:pt x="746" y="3588"/>
                    </a:lnTo>
                    <a:lnTo>
                      <a:pt x="752" y="3588"/>
                    </a:lnTo>
                    <a:lnTo>
                      <a:pt x="762" y="3590"/>
                    </a:lnTo>
                    <a:lnTo>
                      <a:pt x="770" y="3594"/>
                    </a:lnTo>
                    <a:lnTo>
                      <a:pt x="774" y="3594"/>
                    </a:lnTo>
                    <a:lnTo>
                      <a:pt x="776" y="3592"/>
                    </a:lnTo>
                    <a:lnTo>
                      <a:pt x="778" y="3590"/>
                    </a:lnTo>
                    <a:lnTo>
                      <a:pt x="780" y="3588"/>
                    </a:lnTo>
                    <a:lnTo>
                      <a:pt x="782" y="3586"/>
                    </a:lnTo>
                    <a:lnTo>
                      <a:pt x="786" y="3586"/>
                    </a:lnTo>
                    <a:lnTo>
                      <a:pt x="794" y="3586"/>
                    </a:lnTo>
                    <a:lnTo>
                      <a:pt x="810" y="3590"/>
                    </a:lnTo>
                    <a:lnTo>
                      <a:pt x="820" y="3594"/>
                    </a:lnTo>
                    <a:lnTo>
                      <a:pt x="824" y="3594"/>
                    </a:lnTo>
                    <a:lnTo>
                      <a:pt x="828" y="3590"/>
                    </a:lnTo>
                    <a:lnTo>
                      <a:pt x="832" y="3588"/>
                    </a:lnTo>
                    <a:lnTo>
                      <a:pt x="840" y="3586"/>
                    </a:lnTo>
                    <a:lnTo>
                      <a:pt x="866" y="3582"/>
                    </a:lnTo>
                    <a:lnTo>
                      <a:pt x="892" y="3582"/>
                    </a:lnTo>
                    <a:lnTo>
                      <a:pt x="900" y="3584"/>
                    </a:lnTo>
                    <a:lnTo>
                      <a:pt x="904" y="3586"/>
                    </a:lnTo>
                    <a:lnTo>
                      <a:pt x="904" y="3588"/>
                    </a:lnTo>
                    <a:lnTo>
                      <a:pt x="904" y="3598"/>
                    </a:lnTo>
                    <a:lnTo>
                      <a:pt x="904" y="3606"/>
                    </a:lnTo>
                    <a:lnTo>
                      <a:pt x="904" y="3608"/>
                    </a:lnTo>
                    <a:lnTo>
                      <a:pt x="906" y="3610"/>
                    </a:lnTo>
                    <a:lnTo>
                      <a:pt x="916" y="3612"/>
                    </a:lnTo>
                    <a:lnTo>
                      <a:pt x="920" y="3612"/>
                    </a:lnTo>
                    <a:lnTo>
                      <a:pt x="924" y="3614"/>
                    </a:lnTo>
                    <a:lnTo>
                      <a:pt x="926" y="3616"/>
                    </a:lnTo>
                    <a:lnTo>
                      <a:pt x="926" y="3620"/>
                    </a:lnTo>
                    <a:lnTo>
                      <a:pt x="926" y="3626"/>
                    </a:lnTo>
                    <a:lnTo>
                      <a:pt x="926" y="3630"/>
                    </a:lnTo>
                    <a:lnTo>
                      <a:pt x="928" y="3634"/>
                    </a:lnTo>
                    <a:lnTo>
                      <a:pt x="932" y="3638"/>
                    </a:lnTo>
                    <a:lnTo>
                      <a:pt x="932" y="3642"/>
                    </a:lnTo>
                    <a:lnTo>
                      <a:pt x="932" y="3646"/>
                    </a:lnTo>
                    <a:lnTo>
                      <a:pt x="934" y="3652"/>
                    </a:lnTo>
                    <a:lnTo>
                      <a:pt x="938" y="3654"/>
                    </a:lnTo>
                    <a:lnTo>
                      <a:pt x="936" y="3656"/>
                    </a:lnTo>
                    <a:lnTo>
                      <a:pt x="936" y="3658"/>
                    </a:lnTo>
                    <a:lnTo>
                      <a:pt x="940" y="3662"/>
                    </a:lnTo>
                    <a:lnTo>
                      <a:pt x="944" y="3664"/>
                    </a:lnTo>
                    <a:lnTo>
                      <a:pt x="946" y="3664"/>
                    </a:lnTo>
                    <a:lnTo>
                      <a:pt x="950" y="3664"/>
                    </a:lnTo>
                    <a:lnTo>
                      <a:pt x="952" y="3662"/>
                    </a:lnTo>
                    <a:lnTo>
                      <a:pt x="956" y="3664"/>
                    </a:lnTo>
                    <a:lnTo>
                      <a:pt x="958" y="3666"/>
                    </a:lnTo>
                    <a:lnTo>
                      <a:pt x="962" y="3670"/>
                    </a:lnTo>
                    <a:lnTo>
                      <a:pt x="966" y="3674"/>
                    </a:lnTo>
                    <a:lnTo>
                      <a:pt x="972" y="3676"/>
                    </a:lnTo>
                    <a:lnTo>
                      <a:pt x="976" y="3680"/>
                    </a:lnTo>
                    <a:lnTo>
                      <a:pt x="982" y="3690"/>
                    </a:lnTo>
                    <a:lnTo>
                      <a:pt x="986" y="3696"/>
                    </a:lnTo>
                    <a:lnTo>
                      <a:pt x="992" y="3702"/>
                    </a:lnTo>
                    <a:lnTo>
                      <a:pt x="1000" y="3708"/>
                    </a:lnTo>
                    <a:lnTo>
                      <a:pt x="1008" y="3712"/>
                    </a:lnTo>
                    <a:lnTo>
                      <a:pt x="1016" y="3716"/>
                    </a:lnTo>
                    <a:lnTo>
                      <a:pt x="1024" y="3716"/>
                    </a:lnTo>
                    <a:lnTo>
                      <a:pt x="1032" y="3716"/>
                    </a:lnTo>
                    <a:lnTo>
                      <a:pt x="1038" y="3712"/>
                    </a:lnTo>
                    <a:lnTo>
                      <a:pt x="1044" y="3708"/>
                    </a:lnTo>
                    <a:lnTo>
                      <a:pt x="1048" y="3708"/>
                    </a:lnTo>
                    <a:lnTo>
                      <a:pt x="1052" y="3710"/>
                    </a:lnTo>
                    <a:lnTo>
                      <a:pt x="1052" y="3714"/>
                    </a:lnTo>
                    <a:lnTo>
                      <a:pt x="1050" y="3720"/>
                    </a:lnTo>
                    <a:lnTo>
                      <a:pt x="1046" y="3726"/>
                    </a:lnTo>
                    <a:lnTo>
                      <a:pt x="1040" y="3730"/>
                    </a:lnTo>
                    <a:lnTo>
                      <a:pt x="1028" y="3734"/>
                    </a:lnTo>
                    <a:lnTo>
                      <a:pt x="1016" y="3736"/>
                    </a:lnTo>
                    <a:lnTo>
                      <a:pt x="1006" y="3734"/>
                    </a:lnTo>
                    <a:lnTo>
                      <a:pt x="992" y="3732"/>
                    </a:lnTo>
                    <a:lnTo>
                      <a:pt x="992" y="3734"/>
                    </a:lnTo>
                    <a:lnTo>
                      <a:pt x="994" y="3740"/>
                    </a:lnTo>
                    <a:lnTo>
                      <a:pt x="1018" y="3770"/>
                    </a:lnTo>
                    <a:lnTo>
                      <a:pt x="1048" y="3804"/>
                    </a:lnTo>
                    <a:lnTo>
                      <a:pt x="1060" y="3814"/>
                    </a:lnTo>
                    <a:lnTo>
                      <a:pt x="1070" y="3820"/>
                    </a:lnTo>
                    <a:lnTo>
                      <a:pt x="1078" y="3822"/>
                    </a:lnTo>
                    <a:lnTo>
                      <a:pt x="1090" y="3818"/>
                    </a:lnTo>
                    <a:lnTo>
                      <a:pt x="1102" y="3810"/>
                    </a:lnTo>
                    <a:lnTo>
                      <a:pt x="1116" y="3798"/>
                    </a:lnTo>
                    <a:lnTo>
                      <a:pt x="1124" y="3790"/>
                    </a:lnTo>
                    <a:lnTo>
                      <a:pt x="1128" y="3782"/>
                    </a:lnTo>
                    <a:lnTo>
                      <a:pt x="1128" y="3772"/>
                    </a:lnTo>
                    <a:lnTo>
                      <a:pt x="1128" y="3764"/>
                    </a:lnTo>
                    <a:lnTo>
                      <a:pt x="1128" y="3756"/>
                    </a:lnTo>
                    <a:lnTo>
                      <a:pt x="1128" y="3750"/>
                    </a:lnTo>
                    <a:lnTo>
                      <a:pt x="1132" y="3744"/>
                    </a:lnTo>
                    <a:lnTo>
                      <a:pt x="1138" y="3742"/>
                    </a:lnTo>
                    <a:lnTo>
                      <a:pt x="1144" y="3740"/>
                    </a:lnTo>
                    <a:lnTo>
                      <a:pt x="1148" y="3740"/>
                    </a:lnTo>
                    <a:lnTo>
                      <a:pt x="1148" y="3742"/>
                    </a:lnTo>
                    <a:lnTo>
                      <a:pt x="1146" y="3746"/>
                    </a:lnTo>
                    <a:lnTo>
                      <a:pt x="1142" y="3754"/>
                    </a:lnTo>
                    <a:lnTo>
                      <a:pt x="1142" y="3760"/>
                    </a:lnTo>
                    <a:lnTo>
                      <a:pt x="1144" y="3764"/>
                    </a:lnTo>
                    <a:lnTo>
                      <a:pt x="1146" y="3770"/>
                    </a:lnTo>
                    <a:lnTo>
                      <a:pt x="1146" y="3774"/>
                    </a:lnTo>
                    <a:lnTo>
                      <a:pt x="1144" y="3778"/>
                    </a:lnTo>
                    <a:lnTo>
                      <a:pt x="1144" y="3782"/>
                    </a:lnTo>
                    <a:lnTo>
                      <a:pt x="1144" y="3788"/>
                    </a:lnTo>
                    <a:lnTo>
                      <a:pt x="1146" y="3794"/>
                    </a:lnTo>
                    <a:lnTo>
                      <a:pt x="1150" y="3804"/>
                    </a:lnTo>
                    <a:lnTo>
                      <a:pt x="1154" y="3814"/>
                    </a:lnTo>
                    <a:lnTo>
                      <a:pt x="1154" y="3822"/>
                    </a:lnTo>
                    <a:lnTo>
                      <a:pt x="1150" y="3838"/>
                    </a:lnTo>
                    <a:lnTo>
                      <a:pt x="1148" y="3848"/>
                    </a:lnTo>
                    <a:lnTo>
                      <a:pt x="1148" y="3864"/>
                    </a:lnTo>
                    <a:lnTo>
                      <a:pt x="1148" y="3884"/>
                    </a:lnTo>
                    <a:lnTo>
                      <a:pt x="1152" y="3912"/>
                    </a:lnTo>
                    <a:lnTo>
                      <a:pt x="1170" y="4010"/>
                    </a:lnTo>
                    <a:lnTo>
                      <a:pt x="1176" y="4042"/>
                    </a:lnTo>
                    <a:lnTo>
                      <a:pt x="1184" y="4060"/>
                    </a:lnTo>
                    <a:lnTo>
                      <a:pt x="1194" y="4084"/>
                    </a:lnTo>
                    <a:lnTo>
                      <a:pt x="1210" y="4122"/>
                    </a:lnTo>
                    <a:lnTo>
                      <a:pt x="1224" y="4164"/>
                    </a:lnTo>
                    <a:lnTo>
                      <a:pt x="1230" y="4184"/>
                    </a:lnTo>
                    <a:lnTo>
                      <a:pt x="1232" y="4204"/>
                    </a:lnTo>
                    <a:lnTo>
                      <a:pt x="1236" y="4220"/>
                    </a:lnTo>
                    <a:lnTo>
                      <a:pt x="1240" y="4232"/>
                    </a:lnTo>
                    <a:lnTo>
                      <a:pt x="1254" y="4256"/>
                    </a:lnTo>
                    <a:lnTo>
                      <a:pt x="1262" y="4268"/>
                    </a:lnTo>
                    <a:lnTo>
                      <a:pt x="1268" y="4284"/>
                    </a:lnTo>
                    <a:lnTo>
                      <a:pt x="1276" y="4304"/>
                    </a:lnTo>
                    <a:lnTo>
                      <a:pt x="1282" y="4330"/>
                    </a:lnTo>
                    <a:lnTo>
                      <a:pt x="1290" y="4358"/>
                    </a:lnTo>
                    <a:lnTo>
                      <a:pt x="1296" y="4384"/>
                    </a:lnTo>
                    <a:lnTo>
                      <a:pt x="1306" y="4406"/>
                    </a:lnTo>
                    <a:lnTo>
                      <a:pt x="1314" y="4424"/>
                    </a:lnTo>
                    <a:lnTo>
                      <a:pt x="1324" y="4436"/>
                    </a:lnTo>
                    <a:lnTo>
                      <a:pt x="1328" y="4442"/>
                    </a:lnTo>
                    <a:lnTo>
                      <a:pt x="1334" y="4444"/>
                    </a:lnTo>
                    <a:lnTo>
                      <a:pt x="1338" y="4446"/>
                    </a:lnTo>
                    <a:lnTo>
                      <a:pt x="1344" y="4446"/>
                    </a:lnTo>
                    <a:lnTo>
                      <a:pt x="1348" y="4444"/>
                    </a:lnTo>
                    <a:lnTo>
                      <a:pt x="1354" y="4440"/>
                    </a:lnTo>
                    <a:lnTo>
                      <a:pt x="1362" y="4432"/>
                    </a:lnTo>
                    <a:lnTo>
                      <a:pt x="1366" y="4424"/>
                    </a:lnTo>
                    <a:lnTo>
                      <a:pt x="1368" y="4416"/>
                    </a:lnTo>
                    <a:lnTo>
                      <a:pt x="1368" y="4410"/>
                    </a:lnTo>
                    <a:lnTo>
                      <a:pt x="1368" y="4406"/>
                    </a:lnTo>
                    <a:lnTo>
                      <a:pt x="1372" y="4400"/>
                    </a:lnTo>
                    <a:lnTo>
                      <a:pt x="1376" y="4396"/>
                    </a:lnTo>
                    <a:lnTo>
                      <a:pt x="1384" y="4394"/>
                    </a:lnTo>
                    <a:lnTo>
                      <a:pt x="1402" y="4390"/>
                    </a:lnTo>
                    <a:lnTo>
                      <a:pt x="1412" y="4390"/>
                    </a:lnTo>
                    <a:lnTo>
                      <a:pt x="1418" y="4390"/>
                    </a:lnTo>
                    <a:lnTo>
                      <a:pt x="1420" y="4390"/>
                    </a:lnTo>
                    <a:lnTo>
                      <a:pt x="1420" y="4388"/>
                    </a:lnTo>
                    <a:lnTo>
                      <a:pt x="1420" y="4386"/>
                    </a:lnTo>
                    <a:lnTo>
                      <a:pt x="1416" y="4384"/>
                    </a:lnTo>
                    <a:lnTo>
                      <a:pt x="1408" y="4382"/>
                    </a:lnTo>
                    <a:lnTo>
                      <a:pt x="1404" y="4380"/>
                    </a:lnTo>
                    <a:lnTo>
                      <a:pt x="1400" y="4376"/>
                    </a:lnTo>
                    <a:lnTo>
                      <a:pt x="1402" y="4370"/>
                    </a:lnTo>
                    <a:lnTo>
                      <a:pt x="1406" y="4362"/>
                    </a:lnTo>
                    <a:lnTo>
                      <a:pt x="1410" y="4354"/>
                    </a:lnTo>
                    <a:lnTo>
                      <a:pt x="1412" y="4348"/>
                    </a:lnTo>
                    <a:lnTo>
                      <a:pt x="1412" y="4342"/>
                    </a:lnTo>
                    <a:lnTo>
                      <a:pt x="1414" y="4340"/>
                    </a:lnTo>
                    <a:lnTo>
                      <a:pt x="1428" y="4338"/>
                    </a:lnTo>
                    <a:lnTo>
                      <a:pt x="1434" y="4336"/>
                    </a:lnTo>
                    <a:lnTo>
                      <a:pt x="1436" y="4334"/>
                    </a:lnTo>
                    <a:lnTo>
                      <a:pt x="1438" y="4332"/>
                    </a:lnTo>
                    <a:lnTo>
                      <a:pt x="1438" y="4322"/>
                    </a:lnTo>
                    <a:lnTo>
                      <a:pt x="1436" y="4312"/>
                    </a:lnTo>
                    <a:lnTo>
                      <a:pt x="1434" y="4298"/>
                    </a:lnTo>
                    <a:lnTo>
                      <a:pt x="1432" y="4284"/>
                    </a:lnTo>
                    <a:lnTo>
                      <a:pt x="1434" y="4266"/>
                    </a:lnTo>
                    <a:lnTo>
                      <a:pt x="1440" y="4246"/>
                    </a:lnTo>
                    <a:lnTo>
                      <a:pt x="1448" y="4226"/>
                    </a:lnTo>
                    <a:lnTo>
                      <a:pt x="1454" y="4206"/>
                    </a:lnTo>
                    <a:lnTo>
                      <a:pt x="1456" y="4196"/>
                    </a:lnTo>
                    <a:lnTo>
                      <a:pt x="1454" y="4186"/>
                    </a:lnTo>
                    <a:lnTo>
                      <a:pt x="1452" y="4172"/>
                    </a:lnTo>
                    <a:lnTo>
                      <a:pt x="1448" y="4154"/>
                    </a:lnTo>
                    <a:lnTo>
                      <a:pt x="1448" y="4144"/>
                    </a:lnTo>
                    <a:lnTo>
                      <a:pt x="1450" y="4138"/>
                    </a:lnTo>
                    <a:lnTo>
                      <a:pt x="1450" y="4128"/>
                    </a:lnTo>
                    <a:lnTo>
                      <a:pt x="1446" y="4108"/>
                    </a:lnTo>
                    <a:lnTo>
                      <a:pt x="1444" y="4098"/>
                    </a:lnTo>
                    <a:lnTo>
                      <a:pt x="1442" y="4088"/>
                    </a:lnTo>
                    <a:lnTo>
                      <a:pt x="1444" y="4082"/>
                    </a:lnTo>
                    <a:lnTo>
                      <a:pt x="1444" y="4076"/>
                    </a:lnTo>
                    <a:lnTo>
                      <a:pt x="1448" y="4074"/>
                    </a:lnTo>
                    <a:lnTo>
                      <a:pt x="1452" y="4070"/>
                    </a:lnTo>
                    <a:lnTo>
                      <a:pt x="1460" y="4068"/>
                    </a:lnTo>
                    <a:lnTo>
                      <a:pt x="1470" y="4066"/>
                    </a:lnTo>
                    <a:lnTo>
                      <a:pt x="1480" y="4064"/>
                    </a:lnTo>
                    <a:lnTo>
                      <a:pt x="1488" y="4058"/>
                    </a:lnTo>
                    <a:lnTo>
                      <a:pt x="1490" y="4054"/>
                    </a:lnTo>
                    <a:lnTo>
                      <a:pt x="1492" y="4050"/>
                    </a:lnTo>
                    <a:lnTo>
                      <a:pt x="1494" y="4040"/>
                    </a:lnTo>
                    <a:lnTo>
                      <a:pt x="1496" y="4038"/>
                    </a:lnTo>
                    <a:lnTo>
                      <a:pt x="1498" y="4038"/>
                    </a:lnTo>
                    <a:lnTo>
                      <a:pt x="1502" y="4040"/>
                    </a:lnTo>
                    <a:lnTo>
                      <a:pt x="1506" y="4042"/>
                    </a:lnTo>
                    <a:lnTo>
                      <a:pt x="1512" y="4042"/>
                    </a:lnTo>
                    <a:lnTo>
                      <a:pt x="1520" y="4040"/>
                    </a:lnTo>
                    <a:lnTo>
                      <a:pt x="1530" y="4032"/>
                    </a:lnTo>
                    <a:lnTo>
                      <a:pt x="1536" y="4024"/>
                    </a:lnTo>
                    <a:lnTo>
                      <a:pt x="1538" y="4020"/>
                    </a:lnTo>
                    <a:lnTo>
                      <a:pt x="1538" y="4016"/>
                    </a:lnTo>
                    <a:lnTo>
                      <a:pt x="1538" y="4014"/>
                    </a:lnTo>
                    <a:lnTo>
                      <a:pt x="1538" y="4010"/>
                    </a:lnTo>
                    <a:lnTo>
                      <a:pt x="1542" y="4004"/>
                    </a:lnTo>
                    <a:lnTo>
                      <a:pt x="1550" y="3996"/>
                    </a:lnTo>
                    <a:lnTo>
                      <a:pt x="1566" y="3982"/>
                    </a:lnTo>
                    <a:lnTo>
                      <a:pt x="1584" y="3966"/>
                    </a:lnTo>
                    <a:lnTo>
                      <a:pt x="1600" y="3950"/>
                    </a:lnTo>
                    <a:lnTo>
                      <a:pt x="1624" y="3918"/>
                    </a:lnTo>
                    <a:lnTo>
                      <a:pt x="1644" y="3892"/>
                    </a:lnTo>
                    <a:lnTo>
                      <a:pt x="1654" y="3880"/>
                    </a:lnTo>
                    <a:lnTo>
                      <a:pt x="1666" y="3870"/>
                    </a:lnTo>
                    <a:lnTo>
                      <a:pt x="1674" y="3866"/>
                    </a:lnTo>
                    <a:lnTo>
                      <a:pt x="1680" y="3864"/>
                    </a:lnTo>
                    <a:lnTo>
                      <a:pt x="1688" y="3864"/>
                    </a:lnTo>
                    <a:lnTo>
                      <a:pt x="1692" y="3864"/>
                    </a:lnTo>
                    <a:lnTo>
                      <a:pt x="1696" y="3860"/>
                    </a:lnTo>
                    <a:lnTo>
                      <a:pt x="1704" y="3852"/>
                    </a:lnTo>
                    <a:lnTo>
                      <a:pt x="1714" y="3840"/>
                    </a:lnTo>
                    <a:lnTo>
                      <a:pt x="1722" y="3828"/>
                    </a:lnTo>
                    <a:lnTo>
                      <a:pt x="1724" y="3816"/>
                    </a:lnTo>
                    <a:lnTo>
                      <a:pt x="1724" y="3808"/>
                    </a:lnTo>
                    <a:lnTo>
                      <a:pt x="1722" y="3802"/>
                    </a:lnTo>
                    <a:lnTo>
                      <a:pt x="1720" y="3796"/>
                    </a:lnTo>
                    <a:lnTo>
                      <a:pt x="1720" y="3790"/>
                    </a:lnTo>
                    <a:lnTo>
                      <a:pt x="1724" y="3784"/>
                    </a:lnTo>
                    <a:lnTo>
                      <a:pt x="1736" y="3778"/>
                    </a:lnTo>
                    <a:lnTo>
                      <a:pt x="1748" y="3772"/>
                    </a:lnTo>
                    <a:lnTo>
                      <a:pt x="1756" y="3766"/>
                    </a:lnTo>
                    <a:lnTo>
                      <a:pt x="1768" y="3758"/>
                    </a:lnTo>
                    <a:lnTo>
                      <a:pt x="1770" y="3756"/>
                    </a:lnTo>
                    <a:lnTo>
                      <a:pt x="1772" y="3756"/>
                    </a:lnTo>
                    <a:lnTo>
                      <a:pt x="1774" y="3766"/>
                    </a:lnTo>
                    <a:lnTo>
                      <a:pt x="1774" y="3772"/>
                    </a:lnTo>
                    <a:lnTo>
                      <a:pt x="1778" y="3776"/>
                    </a:lnTo>
                    <a:lnTo>
                      <a:pt x="1780" y="3778"/>
                    </a:lnTo>
                    <a:lnTo>
                      <a:pt x="1784" y="3778"/>
                    </a:lnTo>
                    <a:lnTo>
                      <a:pt x="1790" y="3774"/>
                    </a:lnTo>
                    <a:lnTo>
                      <a:pt x="1794" y="3774"/>
                    </a:lnTo>
                    <a:lnTo>
                      <a:pt x="1798" y="3774"/>
                    </a:lnTo>
                    <a:lnTo>
                      <a:pt x="1804" y="3776"/>
                    </a:lnTo>
                    <a:lnTo>
                      <a:pt x="1808" y="3776"/>
                    </a:lnTo>
                    <a:lnTo>
                      <a:pt x="1810" y="3774"/>
                    </a:lnTo>
                    <a:lnTo>
                      <a:pt x="1808" y="3768"/>
                    </a:lnTo>
                    <a:lnTo>
                      <a:pt x="1806" y="3760"/>
                    </a:lnTo>
                    <a:lnTo>
                      <a:pt x="1806" y="3758"/>
                    </a:lnTo>
                    <a:lnTo>
                      <a:pt x="1810" y="3756"/>
                    </a:lnTo>
                    <a:lnTo>
                      <a:pt x="1812" y="3762"/>
                    </a:lnTo>
                    <a:lnTo>
                      <a:pt x="1816" y="3766"/>
                    </a:lnTo>
                    <a:lnTo>
                      <a:pt x="1818" y="3766"/>
                    </a:lnTo>
                    <a:lnTo>
                      <a:pt x="1820" y="3766"/>
                    </a:lnTo>
                    <a:lnTo>
                      <a:pt x="1824" y="3766"/>
                    </a:lnTo>
                    <a:lnTo>
                      <a:pt x="1826" y="3766"/>
                    </a:lnTo>
                    <a:lnTo>
                      <a:pt x="1828" y="3768"/>
                    </a:lnTo>
                    <a:lnTo>
                      <a:pt x="1830" y="3770"/>
                    </a:lnTo>
                    <a:lnTo>
                      <a:pt x="1832" y="3770"/>
                    </a:lnTo>
                    <a:lnTo>
                      <a:pt x="1836" y="3764"/>
                    </a:lnTo>
                    <a:lnTo>
                      <a:pt x="1842" y="3760"/>
                    </a:lnTo>
                    <a:lnTo>
                      <a:pt x="1844" y="3760"/>
                    </a:lnTo>
                    <a:lnTo>
                      <a:pt x="1848" y="3762"/>
                    </a:lnTo>
                    <a:lnTo>
                      <a:pt x="1852" y="3766"/>
                    </a:lnTo>
                    <a:lnTo>
                      <a:pt x="1856" y="3764"/>
                    </a:lnTo>
                    <a:lnTo>
                      <a:pt x="1860" y="3762"/>
                    </a:lnTo>
                    <a:lnTo>
                      <a:pt x="1864" y="3756"/>
                    </a:lnTo>
                    <a:lnTo>
                      <a:pt x="1866" y="3748"/>
                    </a:lnTo>
                    <a:lnTo>
                      <a:pt x="1868" y="3740"/>
                    </a:lnTo>
                    <a:lnTo>
                      <a:pt x="1868" y="3734"/>
                    </a:lnTo>
                    <a:lnTo>
                      <a:pt x="1866" y="3726"/>
                    </a:lnTo>
                    <a:lnTo>
                      <a:pt x="1864" y="3716"/>
                    </a:lnTo>
                    <a:lnTo>
                      <a:pt x="1866" y="3706"/>
                    </a:lnTo>
                    <a:lnTo>
                      <a:pt x="1866" y="3698"/>
                    </a:lnTo>
                    <a:lnTo>
                      <a:pt x="1866" y="3690"/>
                    </a:lnTo>
                    <a:lnTo>
                      <a:pt x="1864" y="3686"/>
                    </a:lnTo>
                    <a:lnTo>
                      <a:pt x="1866" y="3684"/>
                    </a:lnTo>
                    <a:lnTo>
                      <a:pt x="1868" y="3680"/>
                    </a:lnTo>
                    <a:lnTo>
                      <a:pt x="1870" y="3676"/>
                    </a:lnTo>
                    <a:lnTo>
                      <a:pt x="1872" y="3678"/>
                    </a:lnTo>
                    <a:lnTo>
                      <a:pt x="1872" y="3684"/>
                    </a:lnTo>
                    <a:lnTo>
                      <a:pt x="1876" y="3710"/>
                    </a:lnTo>
                    <a:lnTo>
                      <a:pt x="1880" y="3720"/>
                    </a:lnTo>
                    <a:lnTo>
                      <a:pt x="1882" y="3724"/>
                    </a:lnTo>
                    <a:lnTo>
                      <a:pt x="1884" y="3726"/>
                    </a:lnTo>
                    <a:lnTo>
                      <a:pt x="1888" y="3726"/>
                    </a:lnTo>
                    <a:lnTo>
                      <a:pt x="1890" y="3726"/>
                    </a:lnTo>
                    <a:lnTo>
                      <a:pt x="1898" y="3722"/>
                    </a:lnTo>
                    <a:lnTo>
                      <a:pt x="1900" y="3720"/>
                    </a:lnTo>
                    <a:lnTo>
                      <a:pt x="1904" y="3720"/>
                    </a:lnTo>
                    <a:lnTo>
                      <a:pt x="1906" y="3722"/>
                    </a:lnTo>
                    <a:lnTo>
                      <a:pt x="1910" y="3726"/>
                    </a:lnTo>
                    <a:lnTo>
                      <a:pt x="1916" y="3738"/>
                    </a:lnTo>
                    <a:lnTo>
                      <a:pt x="1922" y="3760"/>
                    </a:lnTo>
                    <a:lnTo>
                      <a:pt x="1926" y="3768"/>
                    </a:lnTo>
                    <a:lnTo>
                      <a:pt x="1928" y="3772"/>
                    </a:lnTo>
                    <a:lnTo>
                      <a:pt x="1928" y="3774"/>
                    </a:lnTo>
                    <a:lnTo>
                      <a:pt x="1928" y="3780"/>
                    </a:lnTo>
                    <a:lnTo>
                      <a:pt x="1926" y="3786"/>
                    </a:lnTo>
                    <a:lnTo>
                      <a:pt x="1926" y="3792"/>
                    </a:lnTo>
                    <a:lnTo>
                      <a:pt x="1930" y="3804"/>
                    </a:lnTo>
                    <a:lnTo>
                      <a:pt x="1934" y="3814"/>
                    </a:lnTo>
                    <a:lnTo>
                      <a:pt x="1936" y="3810"/>
                    </a:lnTo>
                    <a:lnTo>
                      <a:pt x="1936" y="3800"/>
                    </a:lnTo>
                    <a:lnTo>
                      <a:pt x="1938" y="3806"/>
                    </a:lnTo>
                    <a:lnTo>
                      <a:pt x="1942" y="3816"/>
                    </a:lnTo>
                    <a:lnTo>
                      <a:pt x="1946" y="3828"/>
                    </a:lnTo>
                    <a:lnTo>
                      <a:pt x="1952" y="3838"/>
                    </a:lnTo>
                    <a:lnTo>
                      <a:pt x="1968" y="3862"/>
                    </a:lnTo>
                    <a:lnTo>
                      <a:pt x="1972" y="3864"/>
                    </a:lnTo>
                    <a:lnTo>
                      <a:pt x="1974" y="3860"/>
                    </a:lnTo>
                    <a:lnTo>
                      <a:pt x="1976" y="3856"/>
                    </a:lnTo>
                    <a:lnTo>
                      <a:pt x="1978" y="3854"/>
                    </a:lnTo>
                    <a:lnTo>
                      <a:pt x="1980" y="3854"/>
                    </a:lnTo>
                    <a:lnTo>
                      <a:pt x="1982" y="3854"/>
                    </a:lnTo>
                    <a:lnTo>
                      <a:pt x="1990" y="3862"/>
                    </a:lnTo>
                    <a:lnTo>
                      <a:pt x="1994" y="3870"/>
                    </a:lnTo>
                    <a:lnTo>
                      <a:pt x="1998" y="3876"/>
                    </a:lnTo>
                    <a:lnTo>
                      <a:pt x="2004" y="3882"/>
                    </a:lnTo>
                    <a:lnTo>
                      <a:pt x="2008" y="3886"/>
                    </a:lnTo>
                    <a:lnTo>
                      <a:pt x="2008" y="3888"/>
                    </a:lnTo>
                    <a:lnTo>
                      <a:pt x="2006" y="3890"/>
                    </a:lnTo>
                    <a:lnTo>
                      <a:pt x="2002" y="3892"/>
                    </a:lnTo>
                    <a:lnTo>
                      <a:pt x="2000" y="3892"/>
                    </a:lnTo>
                    <a:lnTo>
                      <a:pt x="1996" y="3890"/>
                    </a:lnTo>
                    <a:lnTo>
                      <a:pt x="1992" y="3886"/>
                    </a:lnTo>
                    <a:lnTo>
                      <a:pt x="1990" y="3886"/>
                    </a:lnTo>
                    <a:lnTo>
                      <a:pt x="1988" y="3888"/>
                    </a:lnTo>
                    <a:lnTo>
                      <a:pt x="1986" y="3890"/>
                    </a:lnTo>
                    <a:lnTo>
                      <a:pt x="1986" y="3894"/>
                    </a:lnTo>
                    <a:lnTo>
                      <a:pt x="1992" y="3904"/>
                    </a:lnTo>
                    <a:lnTo>
                      <a:pt x="1998" y="3910"/>
                    </a:lnTo>
                    <a:lnTo>
                      <a:pt x="2000" y="3912"/>
                    </a:lnTo>
                    <a:lnTo>
                      <a:pt x="2000" y="3910"/>
                    </a:lnTo>
                    <a:lnTo>
                      <a:pt x="2002" y="3904"/>
                    </a:lnTo>
                    <a:lnTo>
                      <a:pt x="2004" y="3900"/>
                    </a:lnTo>
                    <a:lnTo>
                      <a:pt x="2006" y="3900"/>
                    </a:lnTo>
                    <a:lnTo>
                      <a:pt x="2010" y="3912"/>
                    </a:lnTo>
                    <a:lnTo>
                      <a:pt x="2016" y="3930"/>
                    </a:lnTo>
                    <a:lnTo>
                      <a:pt x="2024" y="3950"/>
                    </a:lnTo>
                    <a:lnTo>
                      <a:pt x="2028" y="3960"/>
                    </a:lnTo>
                    <a:lnTo>
                      <a:pt x="2032" y="3972"/>
                    </a:lnTo>
                    <a:lnTo>
                      <a:pt x="2032" y="3982"/>
                    </a:lnTo>
                    <a:lnTo>
                      <a:pt x="2030" y="3992"/>
                    </a:lnTo>
                    <a:lnTo>
                      <a:pt x="2016" y="4034"/>
                    </a:lnTo>
                    <a:lnTo>
                      <a:pt x="2014" y="4050"/>
                    </a:lnTo>
                    <a:lnTo>
                      <a:pt x="2014" y="4056"/>
                    </a:lnTo>
                    <a:lnTo>
                      <a:pt x="2016" y="4058"/>
                    </a:lnTo>
                    <a:lnTo>
                      <a:pt x="2020" y="4058"/>
                    </a:lnTo>
                    <a:lnTo>
                      <a:pt x="2022" y="4056"/>
                    </a:lnTo>
                    <a:lnTo>
                      <a:pt x="2026" y="4050"/>
                    </a:lnTo>
                    <a:lnTo>
                      <a:pt x="2028" y="4044"/>
                    </a:lnTo>
                    <a:lnTo>
                      <a:pt x="2030" y="4042"/>
                    </a:lnTo>
                    <a:lnTo>
                      <a:pt x="2034" y="4042"/>
                    </a:lnTo>
                    <a:lnTo>
                      <a:pt x="2036" y="4042"/>
                    </a:lnTo>
                    <a:lnTo>
                      <a:pt x="2036" y="4044"/>
                    </a:lnTo>
                    <a:lnTo>
                      <a:pt x="2032" y="4048"/>
                    </a:lnTo>
                    <a:lnTo>
                      <a:pt x="2032" y="4054"/>
                    </a:lnTo>
                    <a:lnTo>
                      <a:pt x="2032" y="4056"/>
                    </a:lnTo>
                    <a:lnTo>
                      <a:pt x="2036" y="4060"/>
                    </a:lnTo>
                    <a:lnTo>
                      <a:pt x="2040" y="4064"/>
                    </a:lnTo>
                    <a:lnTo>
                      <a:pt x="2042" y="4064"/>
                    </a:lnTo>
                    <a:lnTo>
                      <a:pt x="2046" y="4062"/>
                    </a:lnTo>
                    <a:lnTo>
                      <a:pt x="2048" y="4060"/>
                    </a:lnTo>
                    <a:lnTo>
                      <a:pt x="2050" y="4060"/>
                    </a:lnTo>
                    <a:lnTo>
                      <a:pt x="2052" y="4062"/>
                    </a:lnTo>
                    <a:lnTo>
                      <a:pt x="2056" y="4066"/>
                    </a:lnTo>
                    <a:lnTo>
                      <a:pt x="2062" y="4070"/>
                    </a:lnTo>
                    <a:lnTo>
                      <a:pt x="2066" y="4068"/>
                    </a:lnTo>
                    <a:lnTo>
                      <a:pt x="2068" y="4066"/>
                    </a:lnTo>
                    <a:lnTo>
                      <a:pt x="2072" y="4060"/>
                    </a:lnTo>
                    <a:lnTo>
                      <a:pt x="2080" y="4048"/>
                    </a:lnTo>
                    <a:lnTo>
                      <a:pt x="2086" y="4042"/>
                    </a:lnTo>
                    <a:lnTo>
                      <a:pt x="2092" y="4038"/>
                    </a:lnTo>
                    <a:lnTo>
                      <a:pt x="2106" y="4032"/>
                    </a:lnTo>
                    <a:lnTo>
                      <a:pt x="2112" y="4028"/>
                    </a:lnTo>
                    <a:lnTo>
                      <a:pt x="2118" y="4024"/>
                    </a:lnTo>
                    <a:lnTo>
                      <a:pt x="2122" y="4016"/>
                    </a:lnTo>
                    <a:lnTo>
                      <a:pt x="2124" y="4008"/>
                    </a:lnTo>
                    <a:lnTo>
                      <a:pt x="2126" y="3998"/>
                    </a:lnTo>
                    <a:lnTo>
                      <a:pt x="2122" y="3986"/>
                    </a:lnTo>
                    <a:lnTo>
                      <a:pt x="2128" y="3990"/>
                    </a:lnTo>
                    <a:lnTo>
                      <a:pt x="2130" y="3992"/>
                    </a:lnTo>
                    <a:lnTo>
                      <a:pt x="2132" y="3998"/>
                    </a:lnTo>
                    <a:lnTo>
                      <a:pt x="2132" y="4002"/>
                    </a:lnTo>
                    <a:lnTo>
                      <a:pt x="2136" y="4004"/>
                    </a:lnTo>
                    <a:lnTo>
                      <a:pt x="2138" y="4008"/>
                    </a:lnTo>
                    <a:lnTo>
                      <a:pt x="2140" y="4020"/>
                    </a:lnTo>
                    <a:lnTo>
                      <a:pt x="2144" y="4028"/>
                    </a:lnTo>
                    <a:lnTo>
                      <a:pt x="2146" y="4030"/>
                    </a:lnTo>
                    <a:lnTo>
                      <a:pt x="2148" y="4032"/>
                    </a:lnTo>
                    <a:lnTo>
                      <a:pt x="2152" y="4030"/>
                    </a:lnTo>
                    <a:lnTo>
                      <a:pt x="2156" y="4028"/>
                    </a:lnTo>
                    <a:lnTo>
                      <a:pt x="2158" y="4028"/>
                    </a:lnTo>
                    <a:lnTo>
                      <a:pt x="2156" y="4032"/>
                    </a:lnTo>
                    <a:lnTo>
                      <a:pt x="2152" y="4040"/>
                    </a:lnTo>
                    <a:lnTo>
                      <a:pt x="2150" y="4046"/>
                    </a:lnTo>
                    <a:lnTo>
                      <a:pt x="2150" y="4052"/>
                    </a:lnTo>
                    <a:lnTo>
                      <a:pt x="2154" y="4060"/>
                    </a:lnTo>
                    <a:lnTo>
                      <a:pt x="2156" y="4070"/>
                    </a:lnTo>
                    <a:lnTo>
                      <a:pt x="2158" y="4092"/>
                    </a:lnTo>
                    <a:lnTo>
                      <a:pt x="2160" y="4114"/>
                    </a:lnTo>
                    <a:lnTo>
                      <a:pt x="2164" y="4128"/>
                    </a:lnTo>
                    <a:lnTo>
                      <a:pt x="2168" y="4140"/>
                    </a:lnTo>
                    <a:lnTo>
                      <a:pt x="2172" y="4154"/>
                    </a:lnTo>
                    <a:lnTo>
                      <a:pt x="2172" y="4172"/>
                    </a:lnTo>
                    <a:lnTo>
                      <a:pt x="2174" y="4172"/>
                    </a:lnTo>
                    <a:lnTo>
                      <a:pt x="2176" y="4166"/>
                    </a:lnTo>
                    <a:lnTo>
                      <a:pt x="2178" y="4168"/>
                    </a:lnTo>
                    <a:lnTo>
                      <a:pt x="2180" y="4172"/>
                    </a:lnTo>
                    <a:lnTo>
                      <a:pt x="2184" y="4186"/>
                    </a:lnTo>
                    <a:lnTo>
                      <a:pt x="2188" y="4198"/>
                    </a:lnTo>
                    <a:lnTo>
                      <a:pt x="2190" y="4208"/>
                    </a:lnTo>
                    <a:lnTo>
                      <a:pt x="2192" y="4216"/>
                    </a:lnTo>
                    <a:lnTo>
                      <a:pt x="2194" y="4224"/>
                    </a:lnTo>
                    <a:lnTo>
                      <a:pt x="2192" y="4232"/>
                    </a:lnTo>
                    <a:lnTo>
                      <a:pt x="2192" y="4240"/>
                    </a:lnTo>
                    <a:lnTo>
                      <a:pt x="2192" y="4242"/>
                    </a:lnTo>
                    <a:lnTo>
                      <a:pt x="2194" y="4246"/>
                    </a:lnTo>
                    <a:lnTo>
                      <a:pt x="2194" y="4248"/>
                    </a:lnTo>
                    <a:lnTo>
                      <a:pt x="2194" y="4250"/>
                    </a:lnTo>
                    <a:lnTo>
                      <a:pt x="2192" y="4258"/>
                    </a:lnTo>
                    <a:lnTo>
                      <a:pt x="2190" y="4266"/>
                    </a:lnTo>
                    <a:lnTo>
                      <a:pt x="2192" y="4268"/>
                    </a:lnTo>
                    <a:lnTo>
                      <a:pt x="2196" y="4268"/>
                    </a:lnTo>
                    <a:lnTo>
                      <a:pt x="2198" y="4268"/>
                    </a:lnTo>
                    <a:lnTo>
                      <a:pt x="2200" y="4270"/>
                    </a:lnTo>
                    <a:lnTo>
                      <a:pt x="2200" y="4276"/>
                    </a:lnTo>
                    <a:lnTo>
                      <a:pt x="2196" y="4286"/>
                    </a:lnTo>
                    <a:lnTo>
                      <a:pt x="2196" y="4298"/>
                    </a:lnTo>
                    <a:lnTo>
                      <a:pt x="2194" y="4306"/>
                    </a:lnTo>
                    <a:lnTo>
                      <a:pt x="2192" y="4310"/>
                    </a:lnTo>
                    <a:lnTo>
                      <a:pt x="2190" y="4320"/>
                    </a:lnTo>
                    <a:lnTo>
                      <a:pt x="2188" y="4344"/>
                    </a:lnTo>
                    <a:lnTo>
                      <a:pt x="2188" y="4352"/>
                    </a:lnTo>
                    <a:lnTo>
                      <a:pt x="2190" y="4352"/>
                    </a:lnTo>
                    <a:lnTo>
                      <a:pt x="2198" y="4336"/>
                    </a:lnTo>
                    <a:lnTo>
                      <a:pt x="2198" y="4340"/>
                    </a:lnTo>
                    <a:lnTo>
                      <a:pt x="2198" y="4346"/>
                    </a:lnTo>
                    <a:lnTo>
                      <a:pt x="2190" y="4360"/>
                    </a:lnTo>
                    <a:lnTo>
                      <a:pt x="2186" y="4368"/>
                    </a:lnTo>
                    <a:lnTo>
                      <a:pt x="2188" y="4372"/>
                    </a:lnTo>
                    <a:lnTo>
                      <a:pt x="2188" y="4374"/>
                    </a:lnTo>
                    <a:lnTo>
                      <a:pt x="2186" y="4380"/>
                    </a:lnTo>
                    <a:lnTo>
                      <a:pt x="2182" y="4390"/>
                    </a:lnTo>
                    <a:lnTo>
                      <a:pt x="2182" y="4396"/>
                    </a:lnTo>
                    <a:lnTo>
                      <a:pt x="2182" y="4400"/>
                    </a:lnTo>
                    <a:lnTo>
                      <a:pt x="2180" y="4406"/>
                    </a:lnTo>
                    <a:lnTo>
                      <a:pt x="2178" y="4416"/>
                    </a:lnTo>
                    <a:lnTo>
                      <a:pt x="2176" y="4426"/>
                    </a:lnTo>
                    <a:lnTo>
                      <a:pt x="2178" y="4434"/>
                    </a:lnTo>
                    <a:lnTo>
                      <a:pt x="2180" y="4440"/>
                    </a:lnTo>
                    <a:lnTo>
                      <a:pt x="2182" y="4442"/>
                    </a:lnTo>
                    <a:lnTo>
                      <a:pt x="2184" y="4442"/>
                    </a:lnTo>
                    <a:lnTo>
                      <a:pt x="2186" y="4438"/>
                    </a:lnTo>
                    <a:lnTo>
                      <a:pt x="2190" y="4432"/>
                    </a:lnTo>
                    <a:lnTo>
                      <a:pt x="2190" y="4430"/>
                    </a:lnTo>
                    <a:lnTo>
                      <a:pt x="2192" y="4430"/>
                    </a:lnTo>
                    <a:lnTo>
                      <a:pt x="2198" y="4438"/>
                    </a:lnTo>
                    <a:lnTo>
                      <a:pt x="2204" y="4450"/>
                    </a:lnTo>
                    <a:lnTo>
                      <a:pt x="2210" y="4464"/>
                    </a:lnTo>
                    <a:lnTo>
                      <a:pt x="2220" y="4480"/>
                    </a:lnTo>
                    <a:lnTo>
                      <a:pt x="2224" y="4484"/>
                    </a:lnTo>
                    <a:lnTo>
                      <a:pt x="2228" y="4484"/>
                    </a:lnTo>
                    <a:lnTo>
                      <a:pt x="2232" y="4486"/>
                    </a:lnTo>
                    <a:lnTo>
                      <a:pt x="2234" y="4488"/>
                    </a:lnTo>
                    <a:lnTo>
                      <a:pt x="2234" y="4494"/>
                    </a:lnTo>
                    <a:lnTo>
                      <a:pt x="2234" y="4498"/>
                    </a:lnTo>
                    <a:lnTo>
                      <a:pt x="2236" y="4502"/>
                    </a:lnTo>
                    <a:lnTo>
                      <a:pt x="2238" y="4508"/>
                    </a:lnTo>
                    <a:lnTo>
                      <a:pt x="2248" y="4516"/>
                    </a:lnTo>
                    <a:lnTo>
                      <a:pt x="2254" y="4526"/>
                    </a:lnTo>
                    <a:lnTo>
                      <a:pt x="2258" y="4536"/>
                    </a:lnTo>
                    <a:lnTo>
                      <a:pt x="2262" y="4544"/>
                    </a:lnTo>
                    <a:lnTo>
                      <a:pt x="2266" y="4562"/>
                    </a:lnTo>
                    <a:lnTo>
                      <a:pt x="2266" y="4578"/>
                    </a:lnTo>
                    <a:lnTo>
                      <a:pt x="2266" y="4588"/>
                    </a:lnTo>
                    <a:lnTo>
                      <a:pt x="2264" y="4592"/>
                    </a:lnTo>
                    <a:lnTo>
                      <a:pt x="2264" y="4596"/>
                    </a:lnTo>
                    <a:lnTo>
                      <a:pt x="2268" y="4600"/>
                    </a:lnTo>
                    <a:lnTo>
                      <a:pt x="2270" y="4602"/>
                    </a:lnTo>
                    <a:lnTo>
                      <a:pt x="2272" y="4606"/>
                    </a:lnTo>
                    <a:lnTo>
                      <a:pt x="2274" y="4612"/>
                    </a:lnTo>
                    <a:lnTo>
                      <a:pt x="2272" y="4622"/>
                    </a:lnTo>
                    <a:lnTo>
                      <a:pt x="2272" y="4634"/>
                    </a:lnTo>
                    <a:lnTo>
                      <a:pt x="2276" y="4638"/>
                    </a:lnTo>
                    <a:lnTo>
                      <a:pt x="2278" y="4640"/>
                    </a:lnTo>
                    <a:lnTo>
                      <a:pt x="2278" y="4644"/>
                    </a:lnTo>
                    <a:lnTo>
                      <a:pt x="2278" y="4648"/>
                    </a:lnTo>
                    <a:lnTo>
                      <a:pt x="2282" y="4654"/>
                    </a:lnTo>
                    <a:lnTo>
                      <a:pt x="2292" y="4666"/>
                    </a:lnTo>
                    <a:lnTo>
                      <a:pt x="2296" y="4672"/>
                    </a:lnTo>
                    <a:lnTo>
                      <a:pt x="2300" y="4680"/>
                    </a:lnTo>
                    <a:lnTo>
                      <a:pt x="2302" y="4688"/>
                    </a:lnTo>
                    <a:lnTo>
                      <a:pt x="2302" y="4696"/>
                    </a:lnTo>
                    <a:lnTo>
                      <a:pt x="2302" y="4700"/>
                    </a:lnTo>
                    <a:lnTo>
                      <a:pt x="2302" y="4702"/>
                    </a:lnTo>
                    <a:lnTo>
                      <a:pt x="2308" y="4708"/>
                    </a:lnTo>
                    <a:lnTo>
                      <a:pt x="2320" y="4716"/>
                    </a:lnTo>
                    <a:lnTo>
                      <a:pt x="2330" y="4724"/>
                    </a:lnTo>
                    <a:lnTo>
                      <a:pt x="2344" y="4736"/>
                    </a:lnTo>
                    <a:lnTo>
                      <a:pt x="2354" y="4746"/>
                    </a:lnTo>
                    <a:lnTo>
                      <a:pt x="2364" y="4754"/>
                    </a:lnTo>
                    <a:lnTo>
                      <a:pt x="2376" y="4760"/>
                    </a:lnTo>
                    <a:lnTo>
                      <a:pt x="2382" y="4764"/>
                    </a:lnTo>
                    <a:lnTo>
                      <a:pt x="2384" y="4766"/>
                    </a:lnTo>
                    <a:lnTo>
                      <a:pt x="2386" y="4770"/>
                    </a:lnTo>
                    <a:lnTo>
                      <a:pt x="2390" y="4776"/>
                    </a:lnTo>
                    <a:lnTo>
                      <a:pt x="2392" y="4774"/>
                    </a:lnTo>
                    <a:lnTo>
                      <a:pt x="2396" y="4770"/>
                    </a:lnTo>
                    <a:lnTo>
                      <a:pt x="2400" y="4770"/>
                    </a:lnTo>
                    <a:lnTo>
                      <a:pt x="2404" y="4770"/>
                    </a:lnTo>
                    <a:lnTo>
                      <a:pt x="2408" y="4770"/>
                    </a:lnTo>
                    <a:lnTo>
                      <a:pt x="2410" y="4768"/>
                    </a:lnTo>
                    <a:lnTo>
                      <a:pt x="2410" y="4764"/>
                    </a:lnTo>
                    <a:lnTo>
                      <a:pt x="2414" y="4764"/>
                    </a:lnTo>
                    <a:lnTo>
                      <a:pt x="2416" y="4766"/>
                    </a:lnTo>
                    <a:lnTo>
                      <a:pt x="2414" y="4770"/>
                    </a:lnTo>
                    <a:lnTo>
                      <a:pt x="2414" y="4772"/>
                    </a:lnTo>
                    <a:lnTo>
                      <a:pt x="2418" y="4774"/>
                    </a:lnTo>
                    <a:lnTo>
                      <a:pt x="2420" y="4774"/>
                    </a:lnTo>
                    <a:lnTo>
                      <a:pt x="2422" y="4772"/>
                    </a:lnTo>
                    <a:lnTo>
                      <a:pt x="2422" y="4766"/>
                    </a:lnTo>
                    <a:lnTo>
                      <a:pt x="2420" y="4756"/>
                    </a:lnTo>
                    <a:lnTo>
                      <a:pt x="2416" y="4750"/>
                    </a:lnTo>
                    <a:lnTo>
                      <a:pt x="2414" y="4744"/>
                    </a:lnTo>
                    <a:lnTo>
                      <a:pt x="2412" y="4740"/>
                    </a:lnTo>
                    <a:lnTo>
                      <a:pt x="2410" y="4730"/>
                    </a:lnTo>
                    <a:lnTo>
                      <a:pt x="2406" y="4718"/>
                    </a:lnTo>
                    <a:lnTo>
                      <a:pt x="2402" y="4714"/>
                    </a:lnTo>
                    <a:lnTo>
                      <a:pt x="2398" y="4708"/>
                    </a:lnTo>
                    <a:lnTo>
                      <a:pt x="2392" y="4704"/>
                    </a:lnTo>
                    <a:lnTo>
                      <a:pt x="2388" y="4698"/>
                    </a:lnTo>
                    <a:lnTo>
                      <a:pt x="2388" y="4690"/>
                    </a:lnTo>
                    <a:lnTo>
                      <a:pt x="2388" y="4684"/>
                    </a:lnTo>
                    <a:lnTo>
                      <a:pt x="2390" y="4672"/>
                    </a:lnTo>
                    <a:lnTo>
                      <a:pt x="2390" y="4668"/>
                    </a:lnTo>
                    <a:lnTo>
                      <a:pt x="2386" y="4664"/>
                    </a:lnTo>
                    <a:lnTo>
                      <a:pt x="2384" y="4658"/>
                    </a:lnTo>
                    <a:lnTo>
                      <a:pt x="2386" y="4654"/>
                    </a:lnTo>
                    <a:lnTo>
                      <a:pt x="2386" y="4648"/>
                    </a:lnTo>
                    <a:lnTo>
                      <a:pt x="2388" y="4642"/>
                    </a:lnTo>
                    <a:lnTo>
                      <a:pt x="2388" y="4636"/>
                    </a:lnTo>
                    <a:lnTo>
                      <a:pt x="2388" y="4628"/>
                    </a:lnTo>
                    <a:lnTo>
                      <a:pt x="2390" y="4616"/>
                    </a:lnTo>
                    <a:lnTo>
                      <a:pt x="2386" y="4600"/>
                    </a:lnTo>
                    <a:lnTo>
                      <a:pt x="2384" y="4592"/>
                    </a:lnTo>
                    <a:lnTo>
                      <a:pt x="2378" y="4584"/>
                    </a:lnTo>
                    <a:lnTo>
                      <a:pt x="2366" y="4570"/>
                    </a:lnTo>
                    <a:lnTo>
                      <a:pt x="2354" y="4558"/>
                    </a:lnTo>
                    <a:lnTo>
                      <a:pt x="2350" y="4552"/>
                    </a:lnTo>
                    <a:lnTo>
                      <a:pt x="2348" y="4546"/>
                    </a:lnTo>
                    <a:lnTo>
                      <a:pt x="2344" y="4540"/>
                    </a:lnTo>
                    <a:lnTo>
                      <a:pt x="2342" y="4538"/>
                    </a:lnTo>
                    <a:lnTo>
                      <a:pt x="2334" y="4536"/>
                    </a:lnTo>
                    <a:lnTo>
                      <a:pt x="2324" y="4526"/>
                    </a:lnTo>
                    <a:lnTo>
                      <a:pt x="2310" y="4508"/>
                    </a:lnTo>
                    <a:lnTo>
                      <a:pt x="2306" y="4502"/>
                    </a:lnTo>
                    <a:lnTo>
                      <a:pt x="2304" y="4502"/>
                    </a:lnTo>
                    <a:lnTo>
                      <a:pt x="2300" y="4504"/>
                    </a:lnTo>
                    <a:lnTo>
                      <a:pt x="2296" y="4504"/>
                    </a:lnTo>
                    <a:lnTo>
                      <a:pt x="2292" y="4504"/>
                    </a:lnTo>
                    <a:lnTo>
                      <a:pt x="2286" y="4500"/>
                    </a:lnTo>
                    <a:lnTo>
                      <a:pt x="2276" y="4494"/>
                    </a:lnTo>
                    <a:lnTo>
                      <a:pt x="2272" y="4486"/>
                    </a:lnTo>
                    <a:lnTo>
                      <a:pt x="2270" y="4476"/>
                    </a:lnTo>
                    <a:lnTo>
                      <a:pt x="2264" y="4454"/>
                    </a:lnTo>
                    <a:lnTo>
                      <a:pt x="2262" y="4434"/>
                    </a:lnTo>
                    <a:lnTo>
                      <a:pt x="2260" y="4428"/>
                    </a:lnTo>
                    <a:lnTo>
                      <a:pt x="2258" y="4426"/>
                    </a:lnTo>
                    <a:lnTo>
                      <a:pt x="2254" y="4426"/>
                    </a:lnTo>
                    <a:lnTo>
                      <a:pt x="2252" y="4424"/>
                    </a:lnTo>
                    <a:lnTo>
                      <a:pt x="2248" y="4416"/>
                    </a:lnTo>
                    <a:lnTo>
                      <a:pt x="2244" y="4402"/>
                    </a:lnTo>
                    <a:lnTo>
                      <a:pt x="2244" y="4388"/>
                    </a:lnTo>
                    <a:lnTo>
                      <a:pt x="2242" y="4386"/>
                    </a:lnTo>
                    <a:lnTo>
                      <a:pt x="2240" y="4384"/>
                    </a:lnTo>
                    <a:lnTo>
                      <a:pt x="2230" y="4388"/>
                    </a:lnTo>
                    <a:lnTo>
                      <a:pt x="2226" y="4390"/>
                    </a:lnTo>
                    <a:lnTo>
                      <a:pt x="2222" y="4390"/>
                    </a:lnTo>
                    <a:lnTo>
                      <a:pt x="2220" y="4388"/>
                    </a:lnTo>
                    <a:lnTo>
                      <a:pt x="2220" y="4382"/>
                    </a:lnTo>
                    <a:lnTo>
                      <a:pt x="2218" y="4352"/>
                    </a:lnTo>
                    <a:lnTo>
                      <a:pt x="2218" y="4330"/>
                    </a:lnTo>
                    <a:lnTo>
                      <a:pt x="2220" y="4320"/>
                    </a:lnTo>
                    <a:lnTo>
                      <a:pt x="2224" y="4316"/>
                    </a:lnTo>
                    <a:lnTo>
                      <a:pt x="2226" y="4310"/>
                    </a:lnTo>
                    <a:lnTo>
                      <a:pt x="2228" y="4306"/>
                    </a:lnTo>
                    <a:lnTo>
                      <a:pt x="2232" y="4296"/>
                    </a:lnTo>
                    <a:lnTo>
                      <a:pt x="2234" y="4284"/>
                    </a:lnTo>
                    <a:lnTo>
                      <a:pt x="2236" y="4274"/>
                    </a:lnTo>
                    <a:lnTo>
                      <a:pt x="2242" y="4258"/>
                    </a:lnTo>
                    <a:lnTo>
                      <a:pt x="2248" y="4232"/>
                    </a:lnTo>
                    <a:lnTo>
                      <a:pt x="2252" y="4208"/>
                    </a:lnTo>
                    <a:lnTo>
                      <a:pt x="2252" y="4200"/>
                    </a:lnTo>
                    <a:lnTo>
                      <a:pt x="2252" y="4196"/>
                    </a:lnTo>
                    <a:lnTo>
                      <a:pt x="2248" y="4192"/>
                    </a:lnTo>
                    <a:lnTo>
                      <a:pt x="2248" y="4190"/>
                    </a:lnTo>
                    <a:lnTo>
                      <a:pt x="2248" y="4186"/>
                    </a:lnTo>
                    <a:lnTo>
                      <a:pt x="2250" y="4184"/>
                    </a:lnTo>
                    <a:lnTo>
                      <a:pt x="2252" y="4180"/>
                    </a:lnTo>
                    <a:lnTo>
                      <a:pt x="2256" y="4178"/>
                    </a:lnTo>
                    <a:lnTo>
                      <a:pt x="2272" y="4176"/>
                    </a:lnTo>
                    <a:lnTo>
                      <a:pt x="2278" y="4178"/>
                    </a:lnTo>
                    <a:lnTo>
                      <a:pt x="2282" y="4180"/>
                    </a:lnTo>
                    <a:lnTo>
                      <a:pt x="2286" y="4182"/>
                    </a:lnTo>
                    <a:lnTo>
                      <a:pt x="2286" y="4184"/>
                    </a:lnTo>
                    <a:lnTo>
                      <a:pt x="2284" y="4194"/>
                    </a:lnTo>
                    <a:lnTo>
                      <a:pt x="2282" y="4210"/>
                    </a:lnTo>
                    <a:lnTo>
                      <a:pt x="2282" y="4220"/>
                    </a:lnTo>
                    <a:lnTo>
                      <a:pt x="2284" y="4222"/>
                    </a:lnTo>
                    <a:lnTo>
                      <a:pt x="2286" y="4222"/>
                    </a:lnTo>
                    <a:lnTo>
                      <a:pt x="2292" y="4222"/>
                    </a:lnTo>
                    <a:lnTo>
                      <a:pt x="2296" y="4222"/>
                    </a:lnTo>
                    <a:lnTo>
                      <a:pt x="2300" y="4222"/>
                    </a:lnTo>
                    <a:lnTo>
                      <a:pt x="2304" y="4224"/>
                    </a:lnTo>
                    <a:lnTo>
                      <a:pt x="2306" y="4224"/>
                    </a:lnTo>
                    <a:lnTo>
                      <a:pt x="2310" y="4220"/>
                    </a:lnTo>
                    <a:lnTo>
                      <a:pt x="2316" y="4218"/>
                    </a:lnTo>
                    <a:lnTo>
                      <a:pt x="2318" y="4218"/>
                    </a:lnTo>
                    <a:lnTo>
                      <a:pt x="2322" y="4220"/>
                    </a:lnTo>
                    <a:lnTo>
                      <a:pt x="2330" y="4228"/>
                    </a:lnTo>
                    <a:lnTo>
                      <a:pt x="2336" y="4236"/>
                    </a:lnTo>
                    <a:lnTo>
                      <a:pt x="2342" y="4244"/>
                    </a:lnTo>
                    <a:lnTo>
                      <a:pt x="2346" y="4246"/>
                    </a:lnTo>
                    <a:lnTo>
                      <a:pt x="2350" y="4248"/>
                    </a:lnTo>
                    <a:lnTo>
                      <a:pt x="2354" y="4250"/>
                    </a:lnTo>
                    <a:lnTo>
                      <a:pt x="2356" y="4252"/>
                    </a:lnTo>
                    <a:lnTo>
                      <a:pt x="2360" y="4258"/>
                    </a:lnTo>
                    <a:lnTo>
                      <a:pt x="2362" y="4266"/>
                    </a:lnTo>
                    <a:lnTo>
                      <a:pt x="2364" y="4268"/>
                    </a:lnTo>
                    <a:lnTo>
                      <a:pt x="2368" y="4268"/>
                    </a:lnTo>
                    <a:lnTo>
                      <a:pt x="2362" y="4256"/>
                    </a:lnTo>
                    <a:lnTo>
                      <a:pt x="2362" y="4246"/>
                    </a:lnTo>
                    <a:lnTo>
                      <a:pt x="2362" y="4256"/>
                    </a:lnTo>
                    <a:lnTo>
                      <a:pt x="2368" y="4268"/>
                    </a:lnTo>
                    <a:lnTo>
                      <a:pt x="2374" y="4280"/>
                    </a:lnTo>
                    <a:lnTo>
                      <a:pt x="2376" y="4286"/>
                    </a:lnTo>
                    <a:lnTo>
                      <a:pt x="2374" y="4292"/>
                    </a:lnTo>
                    <a:lnTo>
                      <a:pt x="2374" y="4300"/>
                    </a:lnTo>
                    <a:lnTo>
                      <a:pt x="2376" y="4310"/>
                    </a:lnTo>
                    <a:lnTo>
                      <a:pt x="2378" y="4310"/>
                    </a:lnTo>
                    <a:lnTo>
                      <a:pt x="2380" y="4308"/>
                    </a:lnTo>
                    <a:lnTo>
                      <a:pt x="2386" y="4308"/>
                    </a:lnTo>
                    <a:lnTo>
                      <a:pt x="2388" y="4308"/>
                    </a:lnTo>
                    <a:lnTo>
                      <a:pt x="2388" y="4304"/>
                    </a:lnTo>
                    <a:lnTo>
                      <a:pt x="2388" y="4298"/>
                    </a:lnTo>
                    <a:lnTo>
                      <a:pt x="2388" y="4296"/>
                    </a:lnTo>
                    <a:lnTo>
                      <a:pt x="2390" y="4294"/>
                    </a:lnTo>
                    <a:lnTo>
                      <a:pt x="2392" y="4296"/>
                    </a:lnTo>
                    <a:lnTo>
                      <a:pt x="2396" y="4300"/>
                    </a:lnTo>
                    <a:lnTo>
                      <a:pt x="2398" y="4304"/>
                    </a:lnTo>
                    <a:lnTo>
                      <a:pt x="2398" y="4308"/>
                    </a:lnTo>
                    <a:lnTo>
                      <a:pt x="2394" y="4314"/>
                    </a:lnTo>
                    <a:lnTo>
                      <a:pt x="2390" y="4320"/>
                    </a:lnTo>
                    <a:lnTo>
                      <a:pt x="2390" y="4322"/>
                    </a:lnTo>
                    <a:lnTo>
                      <a:pt x="2392" y="4324"/>
                    </a:lnTo>
                    <a:lnTo>
                      <a:pt x="2396" y="4326"/>
                    </a:lnTo>
                    <a:lnTo>
                      <a:pt x="2398" y="4326"/>
                    </a:lnTo>
                    <a:lnTo>
                      <a:pt x="2402" y="4324"/>
                    </a:lnTo>
                    <a:lnTo>
                      <a:pt x="2404" y="4322"/>
                    </a:lnTo>
                    <a:lnTo>
                      <a:pt x="2406" y="4320"/>
                    </a:lnTo>
                    <a:lnTo>
                      <a:pt x="2406" y="4322"/>
                    </a:lnTo>
                    <a:lnTo>
                      <a:pt x="2412" y="4324"/>
                    </a:lnTo>
                    <a:lnTo>
                      <a:pt x="2416" y="4324"/>
                    </a:lnTo>
                    <a:lnTo>
                      <a:pt x="2422" y="4326"/>
                    </a:lnTo>
                    <a:lnTo>
                      <a:pt x="2424" y="4328"/>
                    </a:lnTo>
                    <a:lnTo>
                      <a:pt x="2428" y="4334"/>
                    </a:lnTo>
                    <a:lnTo>
                      <a:pt x="2430" y="4340"/>
                    </a:lnTo>
                    <a:lnTo>
                      <a:pt x="2434" y="4344"/>
                    </a:lnTo>
                    <a:lnTo>
                      <a:pt x="2436" y="4344"/>
                    </a:lnTo>
                    <a:lnTo>
                      <a:pt x="2438" y="4344"/>
                    </a:lnTo>
                    <a:lnTo>
                      <a:pt x="2444" y="4342"/>
                    </a:lnTo>
                    <a:lnTo>
                      <a:pt x="2446" y="4342"/>
                    </a:lnTo>
                    <a:lnTo>
                      <a:pt x="2450" y="4346"/>
                    </a:lnTo>
                    <a:lnTo>
                      <a:pt x="2452" y="4350"/>
                    </a:lnTo>
                    <a:lnTo>
                      <a:pt x="2452" y="4352"/>
                    </a:lnTo>
                    <a:lnTo>
                      <a:pt x="2448" y="4360"/>
                    </a:lnTo>
                    <a:lnTo>
                      <a:pt x="2444" y="4370"/>
                    </a:lnTo>
                    <a:lnTo>
                      <a:pt x="2442" y="4378"/>
                    </a:lnTo>
                    <a:lnTo>
                      <a:pt x="2440" y="4388"/>
                    </a:lnTo>
                    <a:lnTo>
                      <a:pt x="2440" y="4410"/>
                    </a:lnTo>
                    <a:lnTo>
                      <a:pt x="2442" y="4422"/>
                    </a:lnTo>
                    <a:lnTo>
                      <a:pt x="2444" y="4424"/>
                    </a:lnTo>
                    <a:lnTo>
                      <a:pt x="2446" y="4424"/>
                    </a:lnTo>
                    <a:lnTo>
                      <a:pt x="2450" y="4422"/>
                    </a:lnTo>
                    <a:lnTo>
                      <a:pt x="2456" y="4416"/>
                    </a:lnTo>
                    <a:lnTo>
                      <a:pt x="2478" y="4396"/>
                    </a:lnTo>
                    <a:lnTo>
                      <a:pt x="2488" y="4388"/>
                    </a:lnTo>
                    <a:lnTo>
                      <a:pt x="2496" y="4384"/>
                    </a:lnTo>
                    <a:lnTo>
                      <a:pt x="2500" y="4382"/>
                    </a:lnTo>
                    <a:lnTo>
                      <a:pt x="2502" y="4380"/>
                    </a:lnTo>
                    <a:lnTo>
                      <a:pt x="2502" y="4376"/>
                    </a:lnTo>
                    <a:lnTo>
                      <a:pt x="2502" y="4374"/>
                    </a:lnTo>
                    <a:lnTo>
                      <a:pt x="2508" y="4372"/>
                    </a:lnTo>
                    <a:lnTo>
                      <a:pt x="2512" y="4370"/>
                    </a:lnTo>
                    <a:lnTo>
                      <a:pt x="2516" y="4364"/>
                    </a:lnTo>
                    <a:lnTo>
                      <a:pt x="2520" y="4346"/>
                    </a:lnTo>
                    <a:lnTo>
                      <a:pt x="2524" y="4328"/>
                    </a:lnTo>
                    <a:lnTo>
                      <a:pt x="2526" y="4324"/>
                    </a:lnTo>
                    <a:lnTo>
                      <a:pt x="2526" y="4322"/>
                    </a:lnTo>
                    <a:lnTo>
                      <a:pt x="2528" y="4324"/>
                    </a:lnTo>
                    <a:lnTo>
                      <a:pt x="2534" y="4328"/>
                    </a:lnTo>
                    <a:lnTo>
                      <a:pt x="2536" y="4330"/>
                    </a:lnTo>
                    <a:lnTo>
                      <a:pt x="2538" y="4332"/>
                    </a:lnTo>
                    <a:lnTo>
                      <a:pt x="2544" y="4332"/>
                    </a:lnTo>
                    <a:lnTo>
                      <a:pt x="2548" y="4330"/>
                    </a:lnTo>
                    <a:lnTo>
                      <a:pt x="2556" y="4326"/>
                    </a:lnTo>
                    <a:lnTo>
                      <a:pt x="2566" y="4318"/>
                    </a:lnTo>
                    <a:lnTo>
                      <a:pt x="2576" y="4310"/>
                    </a:lnTo>
                    <a:lnTo>
                      <a:pt x="2584" y="4304"/>
                    </a:lnTo>
                    <a:lnTo>
                      <a:pt x="2598" y="4296"/>
                    </a:lnTo>
                    <a:lnTo>
                      <a:pt x="2604" y="4292"/>
                    </a:lnTo>
                    <a:lnTo>
                      <a:pt x="2610" y="4286"/>
                    </a:lnTo>
                    <a:lnTo>
                      <a:pt x="2614" y="4280"/>
                    </a:lnTo>
                    <a:lnTo>
                      <a:pt x="2618" y="4272"/>
                    </a:lnTo>
                    <a:lnTo>
                      <a:pt x="2622" y="4252"/>
                    </a:lnTo>
                    <a:lnTo>
                      <a:pt x="2622" y="4238"/>
                    </a:lnTo>
                    <a:lnTo>
                      <a:pt x="2624" y="4228"/>
                    </a:lnTo>
                    <a:lnTo>
                      <a:pt x="2624" y="4224"/>
                    </a:lnTo>
                    <a:lnTo>
                      <a:pt x="2626" y="4222"/>
                    </a:lnTo>
                    <a:lnTo>
                      <a:pt x="2628" y="4222"/>
                    </a:lnTo>
                    <a:lnTo>
                      <a:pt x="2630" y="4220"/>
                    </a:lnTo>
                    <a:lnTo>
                      <a:pt x="2630" y="4214"/>
                    </a:lnTo>
                    <a:lnTo>
                      <a:pt x="2628" y="4206"/>
                    </a:lnTo>
                    <a:lnTo>
                      <a:pt x="2624" y="4198"/>
                    </a:lnTo>
                    <a:lnTo>
                      <a:pt x="2622" y="4194"/>
                    </a:lnTo>
                    <a:lnTo>
                      <a:pt x="2622" y="4190"/>
                    </a:lnTo>
                    <a:lnTo>
                      <a:pt x="2624" y="4174"/>
                    </a:lnTo>
                    <a:lnTo>
                      <a:pt x="2624" y="4152"/>
                    </a:lnTo>
                    <a:lnTo>
                      <a:pt x="2622" y="4138"/>
                    </a:lnTo>
                    <a:lnTo>
                      <a:pt x="2616" y="4122"/>
                    </a:lnTo>
                    <a:lnTo>
                      <a:pt x="2606" y="4096"/>
                    </a:lnTo>
                    <a:lnTo>
                      <a:pt x="2598" y="4080"/>
                    </a:lnTo>
                    <a:lnTo>
                      <a:pt x="2590" y="4068"/>
                    </a:lnTo>
                    <a:lnTo>
                      <a:pt x="2584" y="4056"/>
                    </a:lnTo>
                    <a:lnTo>
                      <a:pt x="2580" y="4046"/>
                    </a:lnTo>
                    <a:lnTo>
                      <a:pt x="2572" y="4042"/>
                    </a:lnTo>
                    <a:lnTo>
                      <a:pt x="2562" y="4034"/>
                    </a:lnTo>
                    <a:lnTo>
                      <a:pt x="2548" y="4020"/>
                    </a:lnTo>
                    <a:lnTo>
                      <a:pt x="2534" y="4002"/>
                    </a:lnTo>
                    <a:lnTo>
                      <a:pt x="2522" y="3986"/>
                    </a:lnTo>
                    <a:lnTo>
                      <a:pt x="2514" y="3972"/>
                    </a:lnTo>
                    <a:lnTo>
                      <a:pt x="2510" y="3966"/>
                    </a:lnTo>
                    <a:lnTo>
                      <a:pt x="2510" y="3960"/>
                    </a:lnTo>
                    <a:lnTo>
                      <a:pt x="2508" y="3954"/>
                    </a:lnTo>
                    <a:lnTo>
                      <a:pt x="2506" y="3950"/>
                    </a:lnTo>
                    <a:lnTo>
                      <a:pt x="2500" y="3946"/>
                    </a:lnTo>
                    <a:lnTo>
                      <a:pt x="2492" y="3940"/>
                    </a:lnTo>
                    <a:lnTo>
                      <a:pt x="2486" y="3934"/>
                    </a:lnTo>
                    <a:lnTo>
                      <a:pt x="2482" y="3926"/>
                    </a:lnTo>
                    <a:lnTo>
                      <a:pt x="2478" y="3916"/>
                    </a:lnTo>
                    <a:lnTo>
                      <a:pt x="2478" y="3904"/>
                    </a:lnTo>
                    <a:lnTo>
                      <a:pt x="2480" y="3894"/>
                    </a:lnTo>
                    <a:lnTo>
                      <a:pt x="2482" y="3884"/>
                    </a:lnTo>
                    <a:lnTo>
                      <a:pt x="2486" y="3874"/>
                    </a:lnTo>
                    <a:lnTo>
                      <a:pt x="2492" y="3864"/>
                    </a:lnTo>
                    <a:lnTo>
                      <a:pt x="2498" y="3856"/>
                    </a:lnTo>
                    <a:lnTo>
                      <a:pt x="2506" y="3848"/>
                    </a:lnTo>
                    <a:lnTo>
                      <a:pt x="2512" y="3842"/>
                    </a:lnTo>
                    <a:lnTo>
                      <a:pt x="2516" y="3836"/>
                    </a:lnTo>
                    <a:lnTo>
                      <a:pt x="2518" y="3826"/>
                    </a:lnTo>
                    <a:lnTo>
                      <a:pt x="2520" y="3816"/>
                    </a:lnTo>
                    <a:lnTo>
                      <a:pt x="2522" y="3812"/>
                    </a:lnTo>
                    <a:lnTo>
                      <a:pt x="2526" y="3808"/>
                    </a:lnTo>
                    <a:lnTo>
                      <a:pt x="2532" y="3806"/>
                    </a:lnTo>
                    <a:lnTo>
                      <a:pt x="2534" y="3806"/>
                    </a:lnTo>
                    <a:lnTo>
                      <a:pt x="2536" y="3808"/>
                    </a:lnTo>
                    <a:lnTo>
                      <a:pt x="2540" y="3808"/>
                    </a:lnTo>
                    <a:lnTo>
                      <a:pt x="2544" y="3804"/>
                    </a:lnTo>
                    <a:lnTo>
                      <a:pt x="2546" y="3800"/>
                    </a:lnTo>
                    <a:lnTo>
                      <a:pt x="2548" y="3794"/>
                    </a:lnTo>
                    <a:lnTo>
                      <a:pt x="2554" y="3790"/>
                    </a:lnTo>
                    <a:lnTo>
                      <a:pt x="2562" y="3784"/>
                    </a:lnTo>
                    <a:lnTo>
                      <a:pt x="2568" y="3782"/>
                    </a:lnTo>
                    <a:lnTo>
                      <a:pt x="2572" y="3782"/>
                    </a:lnTo>
                    <a:lnTo>
                      <a:pt x="2574" y="3778"/>
                    </a:lnTo>
                    <a:lnTo>
                      <a:pt x="2576" y="3780"/>
                    </a:lnTo>
                    <a:lnTo>
                      <a:pt x="2578" y="3780"/>
                    </a:lnTo>
                    <a:lnTo>
                      <a:pt x="2582" y="3780"/>
                    </a:lnTo>
                    <a:lnTo>
                      <a:pt x="2584" y="3776"/>
                    </a:lnTo>
                    <a:lnTo>
                      <a:pt x="2584" y="3774"/>
                    </a:lnTo>
                    <a:lnTo>
                      <a:pt x="2586" y="3776"/>
                    </a:lnTo>
                    <a:lnTo>
                      <a:pt x="2590" y="3778"/>
                    </a:lnTo>
                    <a:lnTo>
                      <a:pt x="2592" y="3778"/>
                    </a:lnTo>
                    <a:lnTo>
                      <a:pt x="2594" y="3774"/>
                    </a:lnTo>
                    <a:lnTo>
                      <a:pt x="2592" y="3772"/>
                    </a:lnTo>
                    <a:lnTo>
                      <a:pt x="2592" y="3768"/>
                    </a:lnTo>
                    <a:lnTo>
                      <a:pt x="2592" y="3762"/>
                    </a:lnTo>
                    <a:lnTo>
                      <a:pt x="2592" y="3760"/>
                    </a:lnTo>
                    <a:lnTo>
                      <a:pt x="2594" y="3762"/>
                    </a:lnTo>
                    <a:lnTo>
                      <a:pt x="2596" y="3766"/>
                    </a:lnTo>
                    <a:lnTo>
                      <a:pt x="2602" y="3772"/>
                    </a:lnTo>
                    <a:lnTo>
                      <a:pt x="2604" y="3774"/>
                    </a:lnTo>
                    <a:lnTo>
                      <a:pt x="2610" y="3776"/>
                    </a:lnTo>
                    <a:lnTo>
                      <a:pt x="2614" y="3776"/>
                    </a:lnTo>
                    <a:lnTo>
                      <a:pt x="2616" y="3778"/>
                    </a:lnTo>
                    <a:lnTo>
                      <a:pt x="2614" y="3782"/>
                    </a:lnTo>
                    <a:lnTo>
                      <a:pt x="2614" y="3784"/>
                    </a:lnTo>
                    <a:lnTo>
                      <a:pt x="2616" y="3786"/>
                    </a:lnTo>
                    <a:lnTo>
                      <a:pt x="2620" y="3786"/>
                    </a:lnTo>
                    <a:lnTo>
                      <a:pt x="2630" y="3784"/>
                    </a:lnTo>
                    <a:lnTo>
                      <a:pt x="2632" y="3782"/>
                    </a:lnTo>
                    <a:lnTo>
                      <a:pt x="2634" y="3778"/>
                    </a:lnTo>
                    <a:lnTo>
                      <a:pt x="2632" y="3772"/>
                    </a:lnTo>
                    <a:lnTo>
                      <a:pt x="2634" y="3772"/>
                    </a:lnTo>
                    <a:lnTo>
                      <a:pt x="2636" y="3778"/>
                    </a:lnTo>
                    <a:lnTo>
                      <a:pt x="2640" y="3782"/>
                    </a:lnTo>
                    <a:lnTo>
                      <a:pt x="2642" y="3782"/>
                    </a:lnTo>
                    <a:lnTo>
                      <a:pt x="2644" y="3782"/>
                    </a:lnTo>
                    <a:lnTo>
                      <a:pt x="2648" y="3784"/>
                    </a:lnTo>
                    <a:lnTo>
                      <a:pt x="2648" y="3786"/>
                    </a:lnTo>
                    <a:lnTo>
                      <a:pt x="2646" y="3788"/>
                    </a:lnTo>
                    <a:lnTo>
                      <a:pt x="2642" y="3794"/>
                    </a:lnTo>
                    <a:lnTo>
                      <a:pt x="2640" y="3802"/>
                    </a:lnTo>
                    <a:lnTo>
                      <a:pt x="2638" y="3810"/>
                    </a:lnTo>
                    <a:lnTo>
                      <a:pt x="2640" y="3816"/>
                    </a:lnTo>
                    <a:lnTo>
                      <a:pt x="2642" y="3818"/>
                    </a:lnTo>
                    <a:lnTo>
                      <a:pt x="2642" y="3820"/>
                    </a:lnTo>
                    <a:lnTo>
                      <a:pt x="2642" y="3824"/>
                    </a:lnTo>
                    <a:lnTo>
                      <a:pt x="2644" y="3828"/>
                    </a:lnTo>
                    <a:lnTo>
                      <a:pt x="2646" y="3832"/>
                    </a:lnTo>
                    <a:lnTo>
                      <a:pt x="2648" y="3836"/>
                    </a:lnTo>
                    <a:lnTo>
                      <a:pt x="2648" y="3840"/>
                    </a:lnTo>
                    <a:lnTo>
                      <a:pt x="2648" y="3842"/>
                    </a:lnTo>
                    <a:lnTo>
                      <a:pt x="2652" y="3844"/>
                    </a:lnTo>
                    <a:lnTo>
                      <a:pt x="2664" y="3842"/>
                    </a:lnTo>
                    <a:lnTo>
                      <a:pt x="2672" y="3838"/>
                    </a:lnTo>
                    <a:lnTo>
                      <a:pt x="2674" y="3836"/>
                    </a:lnTo>
                    <a:lnTo>
                      <a:pt x="2674" y="3834"/>
                    </a:lnTo>
                    <a:lnTo>
                      <a:pt x="2670" y="3828"/>
                    </a:lnTo>
                    <a:lnTo>
                      <a:pt x="2668" y="3820"/>
                    </a:lnTo>
                    <a:lnTo>
                      <a:pt x="2666" y="3814"/>
                    </a:lnTo>
                    <a:lnTo>
                      <a:pt x="2662" y="3812"/>
                    </a:lnTo>
                    <a:lnTo>
                      <a:pt x="2660" y="3812"/>
                    </a:lnTo>
                    <a:lnTo>
                      <a:pt x="2658" y="3810"/>
                    </a:lnTo>
                    <a:lnTo>
                      <a:pt x="2660" y="3804"/>
                    </a:lnTo>
                    <a:lnTo>
                      <a:pt x="2666" y="3800"/>
                    </a:lnTo>
                    <a:lnTo>
                      <a:pt x="2684" y="3788"/>
                    </a:lnTo>
                    <a:lnTo>
                      <a:pt x="2692" y="3784"/>
                    </a:lnTo>
                    <a:lnTo>
                      <a:pt x="2698" y="3782"/>
                    </a:lnTo>
                    <a:lnTo>
                      <a:pt x="2704" y="3784"/>
                    </a:lnTo>
                    <a:lnTo>
                      <a:pt x="2716" y="3780"/>
                    </a:lnTo>
                    <a:lnTo>
                      <a:pt x="2722" y="3778"/>
                    </a:lnTo>
                    <a:lnTo>
                      <a:pt x="2726" y="3774"/>
                    </a:lnTo>
                    <a:lnTo>
                      <a:pt x="2730" y="3768"/>
                    </a:lnTo>
                    <a:lnTo>
                      <a:pt x="2730" y="3764"/>
                    </a:lnTo>
                    <a:lnTo>
                      <a:pt x="2736" y="3766"/>
                    </a:lnTo>
                    <a:lnTo>
                      <a:pt x="2740" y="3768"/>
                    </a:lnTo>
                    <a:lnTo>
                      <a:pt x="2742" y="3772"/>
                    </a:lnTo>
                    <a:lnTo>
                      <a:pt x="2746" y="3768"/>
                    </a:lnTo>
                    <a:lnTo>
                      <a:pt x="2750" y="3764"/>
                    </a:lnTo>
                    <a:lnTo>
                      <a:pt x="2752" y="3766"/>
                    </a:lnTo>
                    <a:lnTo>
                      <a:pt x="2754" y="3768"/>
                    </a:lnTo>
                    <a:lnTo>
                      <a:pt x="2758" y="3764"/>
                    </a:lnTo>
                    <a:lnTo>
                      <a:pt x="2762" y="3760"/>
                    </a:lnTo>
                    <a:lnTo>
                      <a:pt x="2764" y="3760"/>
                    </a:lnTo>
                    <a:lnTo>
                      <a:pt x="2768" y="3760"/>
                    </a:lnTo>
                    <a:lnTo>
                      <a:pt x="2772" y="3762"/>
                    </a:lnTo>
                    <a:lnTo>
                      <a:pt x="2774" y="3760"/>
                    </a:lnTo>
                    <a:lnTo>
                      <a:pt x="2774" y="3756"/>
                    </a:lnTo>
                    <a:lnTo>
                      <a:pt x="2776" y="3750"/>
                    </a:lnTo>
                    <a:lnTo>
                      <a:pt x="2778" y="3752"/>
                    </a:lnTo>
                    <a:lnTo>
                      <a:pt x="2780" y="3754"/>
                    </a:lnTo>
                    <a:lnTo>
                      <a:pt x="2782" y="3754"/>
                    </a:lnTo>
                    <a:lnTo>
                      <a:pt x="2784" y="3752"/>
                    </a:lnTo>
                    <a:lnTo>
                      <a:pt x="2788" y="3748"/>
                    </a:lnTo>
                    <a:lnTo>
                      <a:pt x="2790" y="3748"/>
                    </a:lnTo>
                    <a:lnTo>
                      <a:pt x="2792" y="3748"/>
                    </a:lnTo>
                    <a:lnTo>
                      <a:pt x="2796" y="3744"/>
                    </a:lnTo>
                    <a:lnTo>
                      <a:pt x="2798" y="3740"/>
                    </a:lnTo>
                    <a:lnTo>
                      <a:pt x="2798" y="3736"/>
                    </a:lnTo>
                    <a:lnTo>
                      <a:pt x="2794" y="3724"/>
                    </a:lnTo>
                    <a:lnTo>
                      <a:pt x="2792" y="3714"/>
                    </a:lnTo>
                    <a:lnTo>
                      <a:pt x="2790" y="3712"/>
                    </a:lnTo>
                    <a:lnTo>
                      <a:pt x="2792" y="3708"/>
                    </a:lnTo>
                    <a:lnTo>
                      <a:pt x="2794" y="3708"/>
                    </a:lnTo>
                    <a:lnTo>
                      <a:pt x="2796" y="3710"/>
                    </a:lnTo>
                    <a:lnTo>
                      <a:pt x="2804" y="3720"/>
                    </a:lnTo>
                    <a:lnTo>
                      <a:pt x="2808" y="3726"/>
                    </a:lnTo>
                    <a:lnTo>
                      <a:pt x="2812" y="3730"/>
                    </a:lnTo>
                    <a:lnTo>
                      <a:pt x="2810" y="3734"/>
                    </a:lnTo>
                    <a:lnTo>
                      <a:pt x="2810" y="3738"/>
                    </a:lnTo>
                    <a:lnTo>
                      <a:pt x="2812" y="3738"/>
                    </a:lnTo>
                    <a:lnTo>
                      <a:pt x="2818" y="3740"/>
                    </a:lnTo>
                    <a:lnTo>
                      <a:pt x="2820" y="3742"/>
                    </a:lnTo>
                    <a:lnTo>
                      <a:pt x="2824" y="3742"/>
                    </a:lnTo>
                    <a:lnTo>
                      <a:pt x="2826" y="3740"/>
                    </a:lnTo>
                    <a:lnTo>
                      <a:pt x="2828" y="3736"/>
                    </a:lnTo>
                    <a:lnTo>
                      <a:pt x="2828" y="3734"/>
                    </a:lnTo>
                    <a:lnTo>
                      <a:pt x="2826" y="3730"/>
                    </a:lnTo>
                    <a:lnTo>
                      <a:pt x="2826" y="3726"/>
                    </a:lnTo>
                    <a:lnTo>
                      <a:pt x="2826" y="3724"/>
                    </a:lnTo>
                    <a:lnTo>
                      <a:pt x="2828" y="3724"/>
                    </a:lnTo>
                    <a:lnTo>
                      <a:pt x="2830" y="3728"/>
                    </a:lnTo>
                    <a:lnTo>
                      <a:pt x="2834" y="3730"/>
                    </a:lnTo>
                    <a:lnTo>
                      <a:pt x="2836" y="3732"/>
                    </a:lnTo>
                    <a:lnTo>
                      <a:pt x="2838" y="3730"/>
                    </a:lnTo>
                    <a:lnTo>
                      <a:pt x="2840" y="3728"/>
                    </a:lnTo>
                    <a:lnTo>
                      <a:pt x="2838" y="3724"/>
                    </a:lnTo>
                    <a:lnTo>
                      <a:pt x="2836" y="3720"/>
                    </a:lnTo>
                    <a:lnTo>
                      <a:pt x="2838" y="3718"/>
                    </a:lnTo>
                    <a:lnTo>
                      <a:pt x="2840" y="3716"/>
                    </a:lnTo>
                    <a:lnTo>
                      <a:pt x="2842" y="3716"/>
                    </a:lnTo>
                    <a:lnTo>
                      <a:pt x="2844" y="3718"/>
                    </a:lnTo>
                    <a:lnTo>
                      <a:pt x="2846" y="3724"/>
                    </a:lnTo>
                    <a:lnTo>
                      <a:pt x="2846" y="3726"/>
                    </a:lnTo>
                    <a:lnTo>
                      <a:pt x="2848" y="3728"/>
                    </a:lnTo>
                    <a:lnTo>
                      <a:pt x="2850" y="3728"/>
                    </a:lnTo>
                    <a:lnTo>
                      <a:pt x="2854" y="3724"/>
                    </a:lnTo>
                    <a:lnTo>
                      <a:pt x="2860" y="3718"/>
                    </a:lnTo>
                    <a:lnTo>
                      <a:pt x="2864" y="3716"/>
                    </a:lnTo>
                    <a:lnTo>
                      <a:pt x="2874" y="3722"/>
                    </a:lnTo>
                    <a:lnTo>
                      <a:pt x="2876" y="3722"/>
                    </a:lnTo>
                    <a:lnTo>
                      <a:pt x="2878" y="3722"/>
                    </a:lnTo>
                    <a:lnTo>
                      <a:pt x="2878" y="3718"/>
                    </a:lnTo>
                    <a:lnTo>
                      <a:pt x="2878" y="3714"/>
                    </a:lnTo>
                    <a:lnTo>
                      <a:pt x="2878" y="3712"/>
                    </a:lnTo>
                    <a:lnTo>
                      <a:pt x="2880" y="3712"/>
                    </a:lnTo>
                    <a:lnTo>
                      <a:pt x="2882" y="3712"/>
                    </a:lnTo>
                    <a:lnTo>
                      <a:pt x="2884" y="3716"/>
                    </a:lnTo>
                    <a:lnTo>
                      <a:pt x="2886" y="3718"/>
                    </a:lnTo>
                    <a:lnTo>
                      <a:pt x="2894" y="3716"/>
                    </a:lnTo>
                    <a:lnTo>
                      <a:pt x="2902" y="3712"/>
                    </a:lnTo>
                    <a:lnTo>
                      <a:pt x="2910" y="3710"/>
                    </a:lnTo>
                    <a:lnTo>
                      <a:pt x="2914" y="3706"/>
                    </a:lnTo>
                    <a:lnTo>
                      <a:pt x="2916" y="3702"/>
                    </a:lnTo>
                    <a:lnTo>
                      <a:pt x="2918" y="3698"/>
                    </a:lnTo>
                    <a:lnTo>
                      <a:pt x="2918" y="3696"/>
                    </a:lnTo>
                    <a:lnTo>
                      <a:pt x="2922" y="3694"/>
                    </a:lnTo>
                    <a:lnTo>
                      <a:pt x="2926" y="3692"/>
                    </a:lnTo>
                    <a:lnTo>
                      <a:pt x="2924" y="3690"/>
                    </a:lnTo>
                    <a:lnTo>
                      <a:pt x="2922" y="3688"/>
                    </a:lnTo>
                    <a:lnTo>
                      <a:pt x="2924" y="3686"/>
                    </a:lnTo>
                    <a:lnTo>
                      <a:pt x="2926" y="3684"/>
                    </a:lnTo>
                    <a:lnTo>
                      <a:pt x="2930" y="3678"/>
                    </a:lnTo>
                    <a:lnTo>
                      <a:pt x="2932" y="3674"/>
                    </a:lnTo>
                    <a:lnTo>
                      <a:pt x="2936" y="3674"/>
                    </a:lnTo>
                    <a:lnTo>
                      <a:pt x="2940" y="3674"/>
                    </a:lnTo>
                    <a:lnTo>
                      <a:pt x="2944" y="3672"/>
                    </a:lnTo>
                    <a:lnTo>
                      <a:pt x="2948" y="3668"/>
                    </a:lnTo>
                    <a:lnTo>
                      <a:pt x="2954" y="3662"/>
                    </a:lnTo>
                    <a:lnTo>
                      <a:pt x="2956" y="3662"/>
                    </a:lnTo>
                    <a:lnTo>
                      <a:pt x="2956" y="3664"/>
                    </a:lnTo>
                    <a:lnTo>
                      <a:pt x="2958" y="3666"/>
                    </a:lnTo>
                    <a:lnTo>
                      <a:pt x="2960" y="3662"/>
                    </a:lnTo>
                    <a:lnTo>
                      <a:pt x="2974" y="3648"/>
                    </a:lnTo>
                    <a:lnTo>
                      <a:pt x="2980" y="3642"/>
                    </a:lnTo>
                    <a:lnTo>
                      <a:pt x="2980" y="3638"/>
                    </a:lnTo>
                    <a:lnTo>
                      <a:pt x="2978" y="3636"/>
                    </a:lnTo>
                    <a:lnTo>
                      <a:pt x="2976" y="3632"/>
                    </a:lnTo>
                    <a:lnTo>
                      <a:pt x="2978" y="3626"/>
                    </a:lnTo>
                    <a:lnTo>
                      <a:pt x="2980" y="3624"/>
                    </a:lnTo>
                    <a:lnTo>
                      <a:pt x="2982" y="3624"/>
                    </a:lnTo>
                    <a:lnTo>
                      <a:pt x="2984" y="3626"/>
                    </a:lnTo>
                    <a:lnTo>
                      <a:pt x="2986" y="3628"/>
                    </a:lnTo>
                    <a:lnTo>
                      <a:pt x="2988" y="3626"/>
                    </a:lnTo>
                    <a:lnTo>
                      <a:pt x="2990" y="3626"/>
                    </a:lnTo>
                    <a:lnTo>
                      <a:pt x="2994" y="3628"/>
                    </a:lnTo>
                    <a:lnTo>
                      <a:pt x="2998" y="3630"/>
                    </a:lnTo>
                    <a:lnTo>
                      <a:pt x="3000" y="3624"/>
                    </a:lnTo>
                    <a:lnTo>
                      <a:pt x="3004" y="3616"/>
                    </a:lnTo>
                    <a:lnTo>
                      <a:pt x="3008" y="3614"/>
                    </a:lnTo>
                    <a:lnTo>
                      <a:pt x="3012" y="3610"/>
                    </a:lnTo>
                    <a:lnTo>
                      <a:pt x="3016" y="3608"/>
                    </a:lnTo>
                    <a:lnTo>
                      <a:pt x="3016" y="3606"/>
                    </a:lnTo>
                    <a:lnTo>
                      <a:pt x="3012" y="3602"/>
                    </a:lnTo>
                    <a:lnTo>
                      <a:pt x="3010" y="3598"/>
                    </a:lnTo>
                    <a:lnTo>
                      <a:pt x="3010" y="3594"/>
                    </a:lnTo>
                    <a:lnTo>
                      <a:pt x="3012" y="3590"/>
                    </a:lnTo>
                    <a:lnTo>
                      <a:pt x="3014" y="3594"/>
                    </a:lnTo>
                    <a:lnTo>
                      <a:pt x="3018" y="3596"/>
                    </a:lnTo>
                    <a:lnTo>
                      <a:pt x="3022" y="3596"/>
                    </a:lnTo>
                    <a:lnTo>
                      <a:pt x="3026" y="3594"/>
                    </a:lnTo>
                    <a:lnTo>
                      <a:pt x="3030" y="3590"/>
                    </a:lnTo>
                    <a:lnTo>
                      <a:pt x="3030" y="3588"/>
                    </a:lnTo>
                    <a:lnTo>
                      <a:pt x="3028" y="3588"/>
                    </a:lnTo>
                    <a:lnTo>
                      <a:pt x="3024" y="3588"/>
                    </a:lnTo>
                    <a:lnTo>
                      <a:pt x="3020" y="3586"/>
                    </a:lnTo>
                    <a:lnTo>
                      <a:pt x="3020" y="3582"/>
                    </a:lnTo>
                    <a:lnTo>
                      <a:pt x="3022" y="3578"/>
                    </a:lnTo>
                    <a:lnTo>
                      <a:pt x="3024" y="3576"/>
                    </a:lnTo>
                    <a:lnTo>
                      <a:pt x="3026" y="3576"/>
                    </a:lnTo>
                    <a:lnTo>
                      <a:pt x="3030" y="3578"/>
                    </a:lnTo>
                    <a:lnTo>
                      <a:pt x="3032" y="3580"/>
                    </a:lnTo>
                    <a:lnTo>
                      <a:pt x="3038" y="3586"/>
                    </a:lnTo>
                    <a:lnTo>
                      <a:pt x="3040" y="3586"/>
                    </a:lnTo>
                    <a:lnTo>
                      <a:pt x="3042" y="3582"/>
                    </a:lnTo>
                    <a:lnTo>
                      <a:pt x="3038" y="3576"/>
                    </a:lnTo>
                    <a:lnTo>
                      <a:pt x="3036" y="3572"/>
                    </a:lnTo>
                    <a:lnTo>
                      <a:pt x="3038" y="3568"/>
                    </a:lnTo>
                    <a:lnTo>
                      <a:pt x="3042" y="3558"/>
                    </a:lnTo>
                    <a:lnTo>
                      <a:pt x="3044" y="3552"/>
                    </a:lnTo>
                    <a:lnTo>
                      <a:pt x="3040" y="3552"/>
                    </a:lnTo>
                    <a:lnTo>
                      <a:pt x="3038" y="3552"/>
                    </a:lnTo>
                    <a:lnTo>
                      <a:pt x="3036" y="3550"/>
                    </a:lnTo>
                    <a:lnTo>
                      <a:pt x="3038" y="3546"/>
                    </a:lnTo>
                    <a:lnTo>
                      <a:pt x="3042" y="3540"/>
                    </a:lnTo>
                    <a:lnTo>
                      <a:pt x="3048" y="3536"/>
                    </a:lnTo>
                    <a:lnTo>
                      <a:pt x="3052" y="3534"/>
                    </a:lnTo>
                    <a:lnTo>
                      <a:pt x="3052" y="3532"/>
                    </a:lnTo>
                    <a:lnTo>
                      <a:pt x="3050" y="3532"/>
                    </a:lnTo>
                    <a:lnTo>
                      <a:pt x="3046" y="3526"/>
                    </a:lnTo>
                    <a:lnTo>
                      <a:pt x="3042" y="3522"/>
                    </a:lnTo>
                    <a:lnTo>
                      <a:pt x="3040" y="3518"/>
                    </a:lnTo>
                    <a:lnTo>
                      <a:pt x="3038" y="3518"/>
                    </a:lnTo>
                    <a:lnTo>
                      <a:pt x="3042" y="3516"/>
                    </a:lnTo>
                    <a:lnTo>
                      <a:pt x="3046" y="3514"/>
                    </a:lnTo>
                    <a:lnTo>
                      <a:pt x="3046" y="3516"/>
                    </a:lnTo>
                    <a:lnTo>
                      <a:pt x="3048" y="3520"/>
                    </a:lnTo>
                    <a:lnTo>
                      <a:pt x="3050" y="3524"/>
                    </a:lnTo>
                    <a:lnTo>
                      <a:pt x="3054" y="3524"/>
                    </a:lnTo>
                    <a:lnTo>
                      <a:pt x="3058" y="3522"/>
                    </a:lnTo>
                    <a:lnTo>
                      <a:pt x="3060" y="3520"/>
                    </a:lnTo>
                    <a:lnTo>
                      <a:pt x="3062" y="3518"/>
                    </a:lnTo>
                    <a:lnTo>
                      <a:pt x="3062" y="3512"/>
                    </a:lnTo>
                    <a:lnTo>
                      <a:pt x="3060" y="3510"/>
                    </a:lnTo>
                    <a:lnTo>
                      <a:pt x="3060" y="3508"/>
                    </a:lnTo>
                    <a:lnTo>
                      <a:pt x="3062" y="3506"/>
                    </a:lnTo>
                    <a:lnTo>
                      <a:pt x="3068" y="3502"/>
                    </a:lnTo>
                    <a:lnTo>
                      <a:pt x="3074" y="3492"/>
                    </a:lnTo>
                    <a:lnTo>
                      <a:pt x="3080" y="3482"/>
                    </a:lnTo>
                    <a:lnTo>
                      <a:pt x="3080" y="3478"/>
                    </a:lnTo>
                    <a:lnTo>
                      <a:pt x="3080" y="3474"/>
                    </a:lnTo>
                    <a:lnTo>
                      <a:pt x="3080" y="3470"/>
                    </a:lnTo>
                    <a:lnTo>
                      <a:pt x="3080" y="3468"/>
                    </a:lnTo>
                    <a:lnTo>
                      <a:pt x="3084" y="3462"/>
                    </a:lnTo>
                    <a:lnTo>
                      <a:pt x="3090" y="3454"/>
                    </a:lnTo>
                    <a:lnTo>
                      <a:pt x="3098" y="3440"/>
                    </a:lnTo>
                    <a:lnTo>
                      <a:pt x="3100" y="3436"/>
                    </a:lnTo>
                    <a:lnTo>
                      <a:pt x="3102" y="3432"/>
                    </a:lnTo>
                    <a:lnTo>
                      <a:pt x="3104" y="3434"/>
                    </a:lnTo>
                    <a:lnTo>
                      <a:pt x="3106" y="3436"/>
                    </a:lnTo>
                    <a:lnTo>
                      <a:pt x="3108" y="3440"/>
                    </a:lnTo>
                    <a:lnTo>
                      <a:pt x="3110" y="3440"/>
                    </a:lnTo>
                    <a:lnTo>
                      <a:pt x="3112" y="3440"/>
                    </a:lnTo>
                    <a:lnTo>
                      <a:pt x="3116" y="3436"/>
                    </a:lnTo>
                    <a:lnTo>
                      <a:pt x="3120" y="3434"/>
                    </a:lnTo>
                    <a:lnTo>
                      <a:pt x="3122" y="3432"/>
                    </a:lnTo>
                    <a:lnTo>
                      <a:pt x="3118" y="3424"/>
                    </a:lnTo>
                    <a:lnTo>
                      <a:pt x="3116" y="3420"/>
                    </a:lnTo>
                    <a:lnTo>
                      <a:pt x="3116" y="3416"/>
                    </a:lnTo>
                    <a:lnTo>
                      <a:pt x="3118" y="3414"/>
                    </a:lnTo>
                    <a:lnTo>
                      <a:pt x="3122" y="3412"/>
                    </a:lnTo>
                    <a:lnTo>
                      <a:pt x="3122" y="3410"/>
                    </a:lnTo>
                    <a:lnTo>
                      <a:pt x="3122" y="3408"/>
                    </a:lnTo>
                    <a:lnTo>
                      <a:pt x="3122" y="3402"/>
                    </a:lnTo>
                    <a:lnTo>
                      <a:pt x="3122" y="3400"/>
                    </a:lnTo>
                    <a:lnTo>
                      <a:pt x="3124" y="3398"/>
                    </a:lnTo>
                    <a:lnTo>
                      <a:pt x="3120" y="3392"/>
                    </a:lnTo>
                    <a:lnTo>
                      <a:pt x="3118" y="3390"/>
                    </a:lnTo>
                    <a:lnTo>
                      <a:pt x="3124" y="3390"/>
                    </a:lnTo>
                    <a:lnTo>
                      <a:pt x="3128" y="3390"/>
                    </a:lnTo>
                    <a:lnTo>
                      <a:pt x="3132" y="3388"/>
                    </a:lnTo>
                    <a:lnTo>
                      <a:pt x="3134" y="3384"/>
                    </a:lnTo>
                    <a:lnTo>
                      <a:pt x="3134" y="3376"/>
                    </a:lnTo>
                    <a:lnTo>
                      <a:pt x="3134" y="3370"/>
                    </a:lnTo>
                    <a:lnTo>
                      <a:pt x="3132" y="3366"/>
                    </a:lnTo>
                    <a:lnTo>
                      <a:pt x="3128" y="3362"/>
                    </a:lnTo>
                    <a:lnTo>
                      <a:pt x="3136" y="3356"/>
                    </a:lnTo>
                    <a:lnTo>
                      <a:pt x="3140" y="3352"/>
                    </a:lnTo>
                    <a:lnTo>
                      <a:pt x="3136" y="3350"/>
                    </a:lnTo>
                    <a:lnTo>
                      <a:pt x="3128" y="3348"/>
                    </a:lnTo>
                    <a:lnTo>
                      <a:pt x="3122" y="3344"/>
                    </a:lnTo>
                    <a:lnTo>
                      <a:pt x="3118" y="3338"/>
                    </a:lnTo>
                    <a:lnTo>
                      <a:pt x="3112" y="3332"/>
                    </a:lnTo>
                    <a:lnTo>
                      <a:pt x="3108" y="3330"/>
                    </a:lnTo>
                    <a:lnTo>
                      <a:pt x="3102" y="3330"/>
                    </a:lnTo>
                    <a:lnTo>
                      <a:pt x="3096" y="3334"/>
                    </a:lnTo>
                    <a:lnTo>
                      <a:pt x="3086" y="3338"/>
                    </a:lnTo>
                    <a:lnTo>
                      <a:pt x="3082" y="3338"/>
                    </a:lnTo>
                    <a:lnTo>
                      <a:pt x="3078" y="3334"/>
                    </a:lnTo>
                    <a:lnTo>
                      <a:pt x="3076" y="3332"/>
                    </a:lnTo>
                    <a:lnTo>
                      <a:pt x="3074" y="3330"/>
                    </a:lnTo>
                    <a:lnTo>
                      <a:pt x="3070" y="3332"/>
                    </a:lnTo>
                    <a:lnTo>
                      <a:pt x="3070" y="3328"/>
                    </a:lnTo>
                    <a:lnTo>
                      <a:pt x="3072" y="3326"/>
                    </a:lnTo>
                    <a:lnTo>
                      <a:pt x="3074" y="3324"/>
                    </a:lnTo>
                    <a:lnTo>
                      <a:pt x="3082" y="3326"/>
                    </a:lnTo>
                    <a:lnTo>
                      <a:pt x="3088" y="3326"/>
                    </a:lnTo>
                    <a:lnTo>
                      <a:pt x="3090" y="3326"/>
                    </a:lnTo>
                    <a:lnTo>
                      <a:pt x="3092" y="3324"/>
                    </a:lnTo>
                    <a:lnTo>
                      <a:pt x="3098" y="3316"/>
                    </a:lnTo>
                    <a:lnTo>
                      <a:pt x="3106" y="3310"/>
                    </a:lnTo>
                    <a:lnTo>
                      <a:pt x="3116" y="3304"/>
                    </a:lnTo>
                    <a:lnTo>
                      <a:pt x="3124" y="3302"/>
                    </a:lnTo>
                    <a:lnTo>
                      <a:pt x="3128" y="3300"/>
                    </a:lnTo>
                    <a:lnTo>
                      <a:pt x="3132" y="3298"/>
                    </a:lnTo>
                    <a:lnTo>
                      <a:pt x="3132" y="3294"/>
                    </a:lnTo>
                    <a:lnTo>
                      <a:pt x="3130" y="3290"/>
                    </a:lnTo>
                    <a:lnTo>
                      <a:pt x="3122" y="3278"/>
                    </a:lnTo>
                    <a:lnTo>
                      <a:pt x="3110" y="3268"/>
                    </a:lnTo>
                    <a:lnTo>
                      <a:pt x="3100" y="3258"/>
                    </a:lnTo>
                    <a:lnTo>
                      <a:pt x="3090" y="3254"/>
                    </a:lnTo>
                    <a:lnTo>
                      <a:pt x="3086" y="3252"/>
                    </a:lnTo>
                    <a:lnTo>
                      <a:pt x="3086" y="3250"/>
                    </a:lnTo>
                    <a:lnTo>
                      <a:pt x="3086" y="3248"/>
                    </a:lnTo>
                    <a:lnTo>
                      <a:pt x="3086" y="3246"/>
                    </a:lnTo>
                    <a:lnTo>
                      <a:pt x="3086" y="3244"/>
                    </a:lnTo>
                    <a:lnTo>
                      <a:pt x="3082" y="3242"/>
                    </a:lnTo>
                    <a:lnTo>
                      <a:pt x="3078" y="3240"/>
                    </a:lnTo>
                    <a:lnTo>
                      <a:pt x="3074" y="3242"/>
                    </a:lnTo>
                    <a:lnTo>
                      <a:pt x="3068" y="3246"/>
                    </a:lnTo>
                    <a:lnTo>
                      <a:pt x="3062" y="3246"/>
                    </a:lnTo>
                    <a:lnTo>
                      <a:pt x="3056" y="3244"/>
                    </a:lnTo>
                    <a:lnTo>
                      <a:pt x="3050" y="3242"/>
                    </a:lnTo>
                    <a:lnTo>
                      <a:pt x="3046" y="3236"/>
                    </a:lnTo>
                    <a:lnTo>
                      <a:pt x="3044" y="3232"/>
                    </a:lnTo>
                    <a:lnTo>
                      <a:pt x="3042" y="3228"/>
                    </a:lnTo>
                    <a:lnTo>
                      <a:pt x="3044" y="3224"/>
                    </a:lnTo>
                    <a:lnTo>
                      <a:pt x="3046" y="3224"/>
                    </a:lnTo>
                    <a:lnTo>
                      <a:pt x="3048" y="3224"/>
                    </a:lnTo>
                    <a:lnTo>
                      <a:pt x="3052" y="3230"/>
                    </a:lnTo>
                    <a:lnTo>
                      <a:pt x="3056" y="3238"/>
                    </a:lnTo>
                    <a:lnTo>
                      <a:pt x="3060" y="3242"/>
                    </a:lnTo>
                    <a:lnTo>
                      <a:pt x="3062" y="3244"/>
                    </a:lnTo>
                    <a:lnTo>
                      <a:pt x="3066" y="3242"/>
                    </a:lnTo>
                    <a:lnTo>
                      <a:pt x="3072" y="3240"/>
                    </a:lnTo>
                    <a:lnTo>
                      <a:pt x="3078" y="3236"/>
                    </a:lnTo>
                    <a:lnTo>
                      <a:pt x="3080" y="3236"/>
                    </a:lnTo>
                    <a:lnTo>
                      <a:pt x="3084" y="3236"/>
                    </a:lnTo>
                    <a:lnTo>
                      <a:pt x="3088" y="3240"/>
                    </a:lnTo>
                    <a:lnTo>
                      <a:pt x="3090" y="3242"/>
                    </a:lnTo>
                    <a:lnTo>
                      <a:pt x="3092" y="3246"/>
                    </a:lnTo>
                    <a:lnTo>
                      <a:pt x="3094" y="3248"/>
                    </a:lnTo>
                    <a:lnTo>
                      <a:pt x="3098" y="3248"/>
                    </a:lnTo>
                    <a:lnTo>
                      <a:pt x="3104" y="3248"/>
                    </a:lnTo>
                    <a:lnTo>
                      <a:pt x="3110" y="3250"/>
                    </a:lnTo>
                    <a:lnTo>
                      <a:pt x="3122" y="3256"/>
                    </a:lnTo>
                    <a:lnTo>
                      <a:pt x="3128" y="3258"/>
                    </a:lnTo>
                    <a:lnTo>
                      <a:pt x="3130" y="3258"/>
                    </a:lnTo>
                    <a:lnTo>
                      <a:pt x="3132" y="3256"/>
                    </a:lnTo>
                    <a:lnTo>
                      <a:pt x="3132" y="3254"/>
                    </a:lnTo>
                    <a:lnTo>
                      <a:pt x="3128" y="3244"/>
                    </a:lnTo>
                    <a:lnTo>
                      <a:pt x="3120" y="3236"/>
                    </a:lnTo>
                    <a:lnTo>
                      <a:pt x="3114" y="3230"/>
                    </a:lnTo>
                    <a:lnTo>
                      <a:pt x="3112" y="3226"/>
                    </a:lnTo>
                    <a:lnTo>
                      <a:pt x="3108" y="3220"/>
                    </a:lnTo>
                    <a:lnTo>
                      <a:pt x="3100" y="3212"/>
                    </a:lnTo>
                    <a:lnTo>
                      <a:pt x="3092" y="3206"/>
                    </a:lnTo>
                    <a:lnTo>
                      <a:pt x="3090" y="3200"/>
                    </a:lnTo>
                    <a:lnTo>
                      <a:pt x="3090" y="3192"/>
                    </a:lnTo>
                    <a:lnTo>
                      <a:pt x="3088" y="3186"/>
                    </a:lnTo>
                    <a:lnTo>
                      <a:pt x="3086" y="3178"/>
                    </a:lnTo>
                    <a:lnTo>
                      <a:pt x="3082" y="3168"/>
                    </a:lnTo>
                    <a:lnTo>
                      <a:pt x="3078" y="3158"/>
                    </a:lnTo>
                    <a:lnTo>
                      <a:pt x="3072" y="3138"/>
                    </a:lnTo>
                    <a:lnTo>
                      <a:pt x="3070" y="3130"/>
                    </a:lnTo>
                    <a:lnTo>
                      <a:pt x="3066" y="3122"/>
                    </a:lnTo>
                    <a:lnTo>
                      <a:pt x="3060" y="3116"/>
                    </a:lnTo>
                    <a:lnTo>
                      <a:pt x="3052" y="3112"/>
                    </a:lnTo>
                    <a:lnTo>
                      <a:pt x="3044" y="3108"/>
                    </a:lnTo>
                    <a:lnTo>
                      <a:pt x="3040" y="3104"/>
                    </a:lnTo>
                    <a:lnTo>
                      <a:pt x="3036" y="3098"/>
                    </a:lnTo>
                    <a:lnTo>
                      <a:pt x="3034" y="3094"/>
                    </a:lnTo>
                    <a:lnTo>
                      <a:pt x="3032" y="3094"/>
                    </a:lnTo>
                    <a:lnTo>
                      <a:pt x="3026" y="3096"/>
                    </a:lnTo>
                    <a:lnTo>
                      <a:pt x="3022" y="3096"/>
                    </a:lnTo>
                    <a:lnTo>
                      <a:pt x="3022" y="3092"/>
                    </a:lnTo>
                    <a:lnTo>
                      <a:pt x="3024" y="3084"/>
                    </a:lnTo>
                    <a:lnTo>
                      <a:pt x="3026" y="3076"/>
                    </a:lnTo>
                    <a:lnTo>
                      <a:pt x="3038" y="3058"/>
                    </a:lnTo>
                    <a:lnTo>
                      <a:pt x="3044" y="3052"/>
                    </a:lnTo>
                    <a:lnTo>
                      <a:pt x="3048" y="3048"/>
                    </a:lnTo>
                    <a:lnTo>
                      <a:pt x="3054" y="3044"/>
                    </a:lnTo>
                    <a:lnTo>
                      <a:pt x="3056" y="3042"/>
                    </a:lnTo>
                    <a:lnTo>
                      <a:pt x="3058" y="3038"/>
                    </a:lnTo>
                    <a:lnTo>
                      <a:pt x="3062" y="3034"/>
                    </a:lnTo>
                    <a:lnTo>
                      <a:pt x="3064" y="3032"/>
                    </a:lnTo>
                    <a:lnTo>
                      <a:pt x="3064" y="3028"/>
                    </a:lnTo>
                    <a:lnTo>
                      <a:pt x="3062" y="3024"/>
                    </a:lnTo>
                    <a:lnTo>
                      <a:pt x="3060" y="3020"/>
                    </a:lnTo>
                    <a:lnTo>
                      <a:pt x="3060" y="3018"/>
                    </a:lnTo>
                    <a:lnTo>
                      <a:pt x="3062" y="3018"/>
                    </a:lnTo>
                    <a:lnTo>
                      <a:pt x="3064" y="3016"/>
                    </a:lnTo>
                    <a:lnTo>
                      <a:pt x="3066" y="3016"/>
                    </a:lnTo>
                    <a:lnTo>
                      <a:pt x="3066" y="3020"/>
                    </a:lnTo>
                    <a:lnTo>
                      <a:pt x="3068" y="3022"/>
                    </a:lnTo>
                    <a:lnTo>
                      <a:pt x="3070" y="3024"/>
                    </a:lnTo>
                    <a:lnTo>
                      <a:pt x="3072" y="3024"/>
                    </a:lnTo>
                    <a:lnTo>
                      <a:pt x="3076" y="3022"/>
                    </a:lnTo>
                    <a:lnTo>
                      <a:pt x="3080" y="3020"/>
                    </a:lnTo>
                    <a:lnTo>
                      <a:pt x="3082" y="3018"/>
                    </a:lnTo>
                    <a:lnTo>
                      <a:pt x="3084" y="3012"/>
                    </a:lnTo>
                    <a:lnTo>
                      <a:pt x="3086" y="3008"/>
                    </a:lnTo>
                    <a:lnTo>
                      <a:pt x="3088" y="3006"/>
                    </a:lnTo>
                    <a:lnTo>
                      <a:pt x="3090" y="3008"/>
                    </a:lnTo>
                    <a:lnTo>
                      <a:pt x="3092" y="3008"/>
                    </a:lnTo>
                    <a:lnTo>
                      <a:pt x="3094" y="3006"/>
                    </a:lnTo>
                    <a:lnTo>
                      <a:pt x="3096" y="3002"/>
                    </a:lnTo>
                    <a:lnTo>
                      <a:pt x="3100" y="2996"/>
                    </a:lnTo>
                    <a:lnTo>
                      <a:pt x="3106" y="2990"/>
                    </a:lnTo>
                    <a:lnTo>
                      <a:pt x="3114" y="2988"/>
                    </a:lnTo>
                    <a:lnTo>
                      <a:pt x="3118" y="2988"/>
                    </a:lnTo>
                    <a:lnTo>
                      <a:pt x="3122" y="2986"/>
                    </a:lnTo>
                    <a:lnTo>
                      <a:pt x="3128" y="2982"/>
                    </a:lnTo>
                    <a:lnTo>
                      <a:pt x="3134" y="2976"/>
                    </a:lnTo>
                    <a:lnTo>
                      <a:pt x="3136" y="2976"/>
                    </a:lnTo>
                    <a:lnTo>
                      <a:pt x="3138" y="2978"/>
                    </a:lnTo>
                    <a:lnTo>
                      <a:pt x="3140" y="2978"/>
                    </a:lnTo>
                    <a:lnTo>
                      <a:pt x="3142" y="2976"/>
                    </a:lnTo>
                    <a:lnTo>
                      <a:pt x="3142" y="2978"/>
                    </a:lnTo>
                    <a:lnTo>
                      <a:pt x="3144" y="2980"/>
                    </a:lnTo>
                    <a:lnTo>
                      <a:pt x="3144" y="2982"/>
                    </a:lnTo>
                    <a:lnTo>
                      <a:pt x="3148" y="2984"/>
                    </a:lnTo>
                    <a:lnTo>
                      <a:pt x="3152" y="2982"/>
                    </a:lnTo>
                    <a:lnTo>
                      <a:pt x="3156" y="2980"/>
                    </a:lnTo>
                    <a:lnTo>
                      <a:pt x="3158" y="2978"/>
                    </a:lnTo>
                    <a:lnTo>
                      <a:pt x="3156" y="2974"/>
                    </a:lnTo>
                    <a:lnTo>
                      <a:pt x="3156" y="2972"/>
                    </a:lnTo>
                    <a:lnTo>
                      <a:pt x="3156" y="2970"/>
                    </a:lnTo>
                    <a:lnTo>
                      <a:pt x="3158" y="2966"/>
                    </a:lnTo>
                    <a:lnTo>
                      <a:pt x="3162" y="2960"/>
                    </a:lnTo>
                    <a:lnTo>
                      <a:pt x="3164" y="2958"/>
                    </a:lnTo>
                    <a:lnTo>
                      <a:pt x="3164" y="2956"/>
                    </a:lnTo>
                    <a:lnTo>
                      <a:pt x="3158" y="2952"/>
                    </a:lnTo>
                    <a:lnTo>
                      <a:pt x="3150" y="2950"/>
                    </a:lnTo>
                    <a:lnTo>
                      <a:pt x="3144" y="2946"/>
                    </a:lnTo>
                    <a:lnTo>
                      <a:pt x="3140" y="2942"/>
                    </a:lnTo>
                    <a:lnTo>
                      <a:pt x="3138" y="2944"/>
                    </a:lnTo>
                    <a:lnTo>
                      <a:pt x="3134" y="2948"/>
                    </a:lnTo>
                    <a:lnTo>
                      <a:pt x="3132" y="2948"/>
                    </a:lnTo>
                    <a:lnTo>
                      <a:pt x="3126" y="2950"/>
                    </a:lnTo>
                    <a:lnTo>
                      <a:pt x="3116" y="2948"/>
                    </a:lnTo>
                    <a:lnTo>
                      <a:pt x="3114" y="2944"/>
                    </a:lnTo>
                    <a:lnTo>
                      <a:pt x="3112" y="2942"/>
                    </a:lnTo>
                    <a:lnTo>
                      <a:pt x="3108" y="2942"/>
                    </a:lnTo>
                    <a:lnTo>
                      <a:pt x="3102" y="2942"/>
                    </a:lnTo>
                    <a:lnTo>
                      <a:pt x="3100" y="2938"/>
                    </a:lnTo>
                    <a:lnTo>
                      <a:pt x="3096" y="2934"/>
                    </a:lnTo>
                    <a:lnTo>
                      <a:pt x="3094" y="2930"/>
                    </a:lnTo>
                    <a:lnTo>
                      <a:pt x="3090" y="2930"/>
                    </a:lnTo>
                    <a:lnTo>
                      <a:pt x="3080" y="2930"/>
                    </a:lnTo>
                    <a:lnTo>
                      <a:pt x="3072" y="2934"/>
                    </a:lnTo>
                    <a:lnTo>
                      <a:pt x="3066" y="2940"/>
                    </a:lnTo>
                    <a:lnTo>
                      <a:pt x="3062" y="2946"/>
                    </a:lnTo>
                    <a:lnTo>
                      <a:pt x="3056" y="2950"/>
                    </a:lnTo>
                    <a:lnTo>
                      <a:pt x="3052" y="2952"/>
                    </a:lnTo>
                    <a:lnTo>
                      <a:pt x="3050" y="2954"/>
                    </a:lnTo>
                    <a:lnTo>
                      <a:pt x="3050" y="2958"/>
                    </a:lnTo>
                    <a:lnTo>
                      <a:pt x="3052" y="2962"/>
                    </a:lnTo>
                    <a:lnTo>
                      <a:pt x="3050" y="2964"/>
                    </a:lnTo>
                    <a:lnTo>
                      <a:pt x="3044" y="2966"/>
                    </a:lnTo>
                    <a:lnTo>
                      <a:pt x="3032" y="2968"/>
                    </a:lnTo>
                    <a:lnTo>
                      <a:pt x="3026" y="2968"/>
                    </a:lnTo>
                    <a:lnTo>
                      <a:pt x="3020" y="2964"/>
                    </a:lnTo>
                    <a:lnTo>
                      <a:pt x="3018" y="2960"/>
                    </a:lnTo>
                    <a:lnTo>
                      <a:pt x="3014" y="2956"/>
                    </a:lnTo>
                    <a:lnTo>
                      <a:pt x="3014" y="2946"/>
                    </a:lnTo>
                    <a:lnTo>
                      <a:pt x="3014" y="2940"/>
                    </a:lnTo>
                    <a:lnTo>
                      <a:pt x="3016" y="2938"/>
                    </a:lnTo>
                    <a:lnTo>
                      <a:pt x="3018" y="2934"/>
                    </a:lnTo>
                    <a:lnTo>
                      <a:pt x="3018" y="2930"/>
                    </a:lnTo>
                    <a:lnTo>
                      <a:pt x="3014" y="2922"/>
                    </a:lnTo>
                    <a:lnTo>
                      <a:pt x="3008" y="2914"/>
                    </a:lnTo>
                    <a:lnTo>
                      <a:pt x="3004" y="2912"/>
                    </a:lnTo>
                    <a:lnTo>
                      <a:pt x="3002" y="2912"/>
                    </a:lnTo>
                    <a:lnTo>
                      <a:pt x="2996" y="2914"/>
                    </a:lnTo>
                    <a:lnTo>
                      <a:pt x="2988" y="2914"/>
                    </a:lnTo>
                    <a:lnTo>
                      <a:pt x="2980" y="2914"/>
                    </a:lnTo>
                    <a:lnTo>
                      <a:pt x="2976" y="2912"/>
                    </a:lnTo>
                    <a:lnTo>
                      <a:pt x="2974" y="2910"/>
                    </a:lnTo>
                    <a:lnTo>
                      <a:pt x="2970" y="2906"/>
                    </a:lnTo>
                    <a:lnTo>
                      <a:pt x="2966" y="2904"/>
                    </a:lnTo>
                    <a:lnTo>
                      <a:pt x="2962" y="2900"/>
                    </a:lnTo>
                    <a:lnTo>
                      <a:pt x="2958" y="2890"/>
                    </a:lnTo>
                    <a:lnTo>
                      <a:pt x="2958" y="2880"/>
                    </a:lnTo>
                    <a:lnTo>
                      <a:pt x="2960" y="2872"/>
                    </a:lnTo>
                    <a:lnTo>
                      <a:pt x="2962" y="2868"/>
                    </a:lnTo>
                    <a:lnTo>
                      <a:pt x="2964" y="2862"/>
                    </a:lnTo>
                    <a:lnTo>
                      <a:pt x="2966" y="2856"/>
                    </a:lnTo>
                    <a:lnTo>
                      <a:pt x="2970" y="2854"/>
                    </a:lnTo>
                    <a:lnTo>
                      <a:pt x="2976" y="2854"/>
                    </a:lnTo>
                    <a:lnTo>
                      <a:pt x="2982" y="2860"/>
                    </a:lnTo>
                    <a:lnTo>
                      <a:pt x="2986" y="2864"/>
                    </a:lnTo>
                    <a:lnTo>
                      <a:pt x="2988" y="2864"/>
                    </a:lnTo>
                    <a:lnTo>
                      <a:pt x="2992" y="2862"/>
                    </a:lnTo>
                    <a:lnTo>
                      <a:pt x="2996" y="2856"/>
                    </a:lnTo>
                    <a:lnTo>
                      <a:pt x="3000" y="2856"/>
                    </a:lnTo>
                    <a:lnTo>
                      <a:pt x="3002" y="2856"/>
                    </a:lnTo>
                    <a:lnTo>
                      <a:pt x="3010" y="2856"/>
                    </a:lnTo>
                    <a:lnTo>
                      <a:pt x="3018" y="2854"/>
                    </a:lnTo>
                    <a:lnTo>
                      <a:pt x="3024" y="2846"/>
                    </a:lnTo>
                    <a:lnTo>
                      <a:pt x="3026" y="2836"/>
                    </a:lnTo>
                    <a:lnTo>
                      <a:pt x="3026" y="2830"/>
                    </a:lnTo>
                    <a:lnTo>
                      <a:pt x="3032" y="2824"/>
                    </a:lnTo>
                    <a:lnTo>
                      <a:pt x="3044" y="2814"/>
                    </a:lnTo>
                    <a:lnTo>
                      <a:pt x="3058" y="2806"/>
                    </a:lnTo>
                    <a:lnTo>
                      <a:pt x="3070" y="2802"/>
                    </a:lnTo>
                    <a:lnTo>
                      <a:pt x="3076" y="2798"/>
                    </a:lnTo>
                    <a:lnTo>
                      <a:pt x="3078" y="2794"/>
                    </a:lnTo>
                    <a:lnTo>
                      <a:pt x="3080" y="2786"/>
                    </a:lnTo>
                    <a:lnTo>
                      <a:pt x="3088" y="2778"/>
                    </a:lnTo>
                    <a:lnTo>
                      <a:pt x="3094" y="2770"/>
                    </a:lnTo>
                    <a:lnTo>
                      <a:pt x="3094" y="2768"/>
                    </a:lnTo>
                    <a:lnTo>
                      <a:pt x="3096" y="2766"/>
                    </a:lnTo>
                    <a:lnTo>
                      <a:pt x="3100" y="2762"/>
                    </a:lnTo>
                    <a:lnTo>
                      <a:pt x="3104" y="2760"/>
                    </a:lnTo>
                    <a:lnTo>
                      <a:pt x="3108" y="2760"/>
                    </a:lnTo>
                    <a:lnTo>
                      <a:pt x="3114" y="2760"/>
                    </a:lnTo>
                    <a:lnTo>
                      <a:pt x="3120" y="2762"/>
                    </a:lnTo>
                    <a:lnTo>
                      <a:pt x="3122" y="2762"/>
                    </a:lnTo>
                    <a:lnTo>
                      <a:pt x="3124" y="2762"/>
                    </a:lnTo>
                    <a:lnTo>
                      <a:pt x="3128" y="2760"/>
                    </a:lnTo>
                    <a:lnTo>
                      <a:pt x="3130" y="2760"/>
                    </a:lnTo>
                    <a:lnTo>
                      <a:pt x="3132" y="2764"/>
                    </a:lnTo>
                    <a:lnTo>
                      <a:pt x="3138" y="2770"/>
                    </a:lnTo>
                    <a:lnTo>
                      <a:pt x="3144" y="2778"/>
                    </a:lnTo>
                    <a:lnTo>
                      <a:pt x="3146" y="2782"/>
                    </a:lnTo>
                    <a:lnTo>
                      <a:pt x="3144" y="2790"/>
                    </a:lnTo>
                    <a:lnTo>
                      <a:pt x="3138" y="2800"/>
                    </a:lnTo>
                    <a:lnTo>
                      <a:pt x="3132" y="2806"/>
                    </a:lnTo>
                    <a:lnTo>
                      <a:pt x="3128" y="2810"/>
                    </a:lnTo>
                    <a:lnTo>
                      <a:pt x="3120" y="2816"/>
                    </a:lnTo>
                    <a:lnTo>
                      <a:pt x="3114" y="2820"/>
                    </a:lnTo>
                    <a:lnTo>
                      <a:pt x="3114" y="2822"/>
                    </a:lnTo>
                    <a:lnTo>
                      <a:pt x="3114" y="2824"/>
                    </a:lnTo>
                    <a:lnTo>
                      <a:pt x="3116" y="2826"/>
                    </a:lnTo>
                    <a:lnTo>
                      <a:pt x="3114" y="2828"/>
                    </a:lnTo>
                    <a:lnTo>
                      <a:pt x="3110" y="2832"/>
                    </a:lnTo>
                    <a:lnTo>
                      <a:pt x="3104" y="2834"/>
                    </a:lnTo>
                    <a:lnTo>
                      <a:pt x="3104" y="2836"/>
                    </a:lnTo>
                    <a:lnTo>
                      <a:pt x="3106" y="2836"/>
                    </a:lnTo>
                    <a:lnTo>
                      <a:pt x="3110" y="2840"/>
                    </a:lnTo>
                    <a:lnTo>
                      <a:pt x="3116" y="2844"/>
                    </a:lnTo>
                    <a:lnTo>
                      <a:pt x="3120" y="2850"/>
                    </a:lnTo>
                    <a:lnTo>
                      <a:pt x="3122" y="2854"/>
                    </a:lnTo>
                    <a:lnTo>
                      <a:pt x="3122" y="2858"/>
                    </a:lnTo>
                    <a:lnTo>
                      <a:pt x="3120" y="2862"/>
                    </a:lnTo>
                    <a:lnTo>
                      <a:pt x="3118" y="2864"/>
                    </a:lnTo>
                    <a:lnTo>
                      <a:pt x="3116" y="2862"/>
                    </a:lnTo>
                    <a:lnTo>
                      <a:pt x="3112" y="2860"/>
                    </a:lnTo>
                    <a:lnTo>
                      <a:pt x="3110" y="2862"/>
                    </a:lnTo>
                    <a:lnTo>
                      <a:pt x="3108" y="2864"/>
                    </a:lnTo>
                    <a:lnTo>
                      <a:pt x="3106" y="2868"/>
                    </a:lnTo>
                    <a:lnTo>
                      <a:pt x="3102" y="2868"/>
                    </a:lnTo>
                    <a:lnTo>
                      <a:pt x="3100" y="2876"/>
                    </a:lnTo>
                    <a:lnTo>
                      <a:pt x="3100" y="2880"/>
                    </a:lnTo>
                    <a:lnTo>
                      <a:pt x="3102" y="2882"/>
                    </a:lnTo>
                    <a:lnTo>
                      <a:pt x="3104" y="2882"/>
                    </a:lnTo>
                    <a:lnTo>
                      <a:pt x="3106" y="2880"/>
                    </a:lnTo>
                    <a:lnTo>
                      <a:pt x="3112" y="2878"/>
                    </a:lnTo>
                    <a:lnTo>
                      <a:pt x="3120" y="2874"/>
                    </a:lnTo>
                    <a:lnTo>
                      <a:pt x="3124" y="2874"/>
                    </a:lnTo>
                    <a:lnTo>
                      <a:pt x="3124" y="2872"/>
                    </a:lnTo>
                    <a:lnTo>
                      <a:pt x="3124" y="2868"/>
                    </a:lnTo>
                    <a:lnTo>
                      <a:pt x="3124" y="2866"/>
                    </a:lnTo>
                    <a:lnTo>
                      <a:pt x="3128" y="2866"/>
                    </a:lnTo>
                    <a:lnTo>
                      <a:pt x="3132" y="2866"/>
                    </a:lnTo>
                    <a:lnTo>
                      <a:pt x="3136" y="2864"/>
                    </a:lnTo>
                    <a:lnTo>
                      <a:pt x="3142" y="2856"/>
                    </a:lnTo>
                    <a:lnTo>
                      <a:pt x="3148" y="2848"/>
                    </a:lnTo>
                    <a:lnTo>
                      <a:pt x="3152" y="2844"/>
                    </a:lnTo>
                    <a:lnTo>
                      <a:pt x="3156" y="2840"/>
                    </a:lnTo>
                    <a:lnTo>
                      <a:pt x="3162" y="2836"/>
                    </a:lnTo>
                    <a:lnTo>
                      <a:pt x="3164" y="2834"/>
                    </a:lnTo>
                    <a:lnTo>
                      <a:pt x="3168" y="2832"/>
                    </a:lnTo>
                    <a:lnTo>
                      <a:pt x="3176" y="2830"/>
                    </a:lnTo>
                    <a:lnTo>
                      <a:pt x="3182" y="2830"/>
                    </a:lnTo>
                    <a:lnTo>
                      <a:pt x="3186" y="2828"/>
                    </a:lnTo>
                    <a:lnTo>
                      <a:pt x="3188" y="2826"/>
                    </a:lnTo>
                    <a:lnTo>
                      <a:pt x="3190" y="2822"/>
                    </a:lnTo>
                    <a:lnTo>
                      <a:pt x="3194" y="2822"/>
                    </a:lnTo>
                    <a:lnTo>
                      <a:pt x="3196" y="2824"/>
                    </a:lnTo>
                    <a:lnTo>
                      <a:pt x="3200" y="2822"/>
                    </a:lnTo>
                    <a:lnTo>
                      <a:pt x="3202" y="2820"/>
                    </a:lnTo>
                    <a:lnTo>
                      <a:pt x="3206" y="2820"/>
                    </a:lnTo>
                    <a:lnTo>
                      <a:pt x="3212" y="2820"/>
                    </a:lnTo>
                    <a:lnTo>
                      <a:pt x="3220" y="2818"/>
                    </a:lnTo>
                    <a:lnTo>
                      <a:pt x="3226" y="2816"/>
                    </a:lnTo>
                    <a:lnTo>
                      <a:pt x="3230" y="2812"/>
                    </a:lnTo>
                    <a:lnTo>
                      <a:pt x="3232" y="2808"/>
                    </a:lnTo>
                    <a:lnTo>
                      <a:pt x="3230" y="2812"/>
                    </a:lnTo>
                    <a:lnTo>
                      <a:pt x="3232" y="2818"/>
                    </a:lnTo>
                    <a:lnTo>
                      <a:pt x="3236" y="2824"/>
                    </a:lnTo>
                    <a:lnTo>
                      <a:pt x="3242" y="2828"/>
                    </a:lnTo>
                    <a:lnTo>
                      <a:pt x="3244" y="2830"/>
                    </a:lnTo>
                    <a:lnTo>
                      <a:pt x="3246" y="2828"/>
                    </a:lnTo>
                    <a:lnTo>
                      <a:pt x="3250" y="2828"/>
                    </a:lnTo>
                    <a:lnTo>
                      <a:pt x="3254" y="2828"/>
                    </a:lnTo>
                    <a:lnTo>
                      <a:pt x="3264" y="2832"/>
                    </a:lnTo>
                    <a:lnTo>
                      <a:pt x="3268" y="2836"/>
                    </a:lnTo>
                    <a:lnTo>
                      <a:pt x="3272" y="2840"/>
                    </a:lnTo>
                    <a:lnTo>
                      <a:pt x="3274" y="2846"/>
                    </a:lnTo>
                    <a:lnTo>
                      <a:pt x="3272" y="2850"/>
                    </a:lnTo>
                    <a:lnTo>
                      <a:pt x="3264" y="2868"/>
                    </a:lnTo>
                    <a:lnTo>
                      <a:pt x="3262" y="2876"/>
                    </a:lnTo>
                    <a:lnTo>
                      <a:pt x="3262" y="2878"/>
                    </a:lnTo>
                    <a:lnTo>
                      <a:pt x="3264" y="2880"/>
                    </a:lnTo>
                    <a:lnTo>
                      <a:pt x="3266" y="2884"/>
                    </a:lnTo>
                    <a:lnTo>
                      <a:pt x="3262" y="2886"/>
                    </a:lnTo>
                    <a:lnTo>
                      <a:pt x="3258" y="2892"/>
                    </a:lnTo>
                    <a:lnTo>
                      <a:pt x="3254" y="2900"/>
                    </a:lnTo>
                    <a:lnTo>
                      <a:pt x="3250" y="2906"/>
                    </a:lnTo>
                    <a:lnTo>
                      <a:pt x="3248" y="2910"/>
                    </a:lnTo>
                    <a:lnTo>
                      <a:pt x="3244" y="2914"/>
                    </a:lnTo>
                    <a:lnTo>
                      <a:pt x="3242" y="2914"/>
                    </a:lnTo>
                    <a:lnTo>
                      <a:pt x="3252" y="2916"/>
                    </a:lnTo>
                    <a:lnTo>
                      <a:pt x="3258" y="2918"/>
                    </a:lnTo>
                    <a:lnTo>
                      <a:pt x="3260" y="2918"/>
                    </a:lnTo>
                    <a:lnTo>
                      <a:pt x="3258" y="2920"/>
                    </a:lnTo>
                    <a:lnTo>
                      <a:pt x="3258" y="2922"/>
                    </a:lnTo>
                    <a:lnTo>
                      <a:pt x="3254" y="2924"/>
                    </a:lnTo>
                    <a:lnTo>
                      <a:pt x="3256" y="2926"/>
                    </a:lnTo>
                    <a:lnTo>
                      <a:pt x="3262" y="2928"/>
                    </a:lnTo>
                    <a:lnTo>
                      <a:pt x="3268" y="2928"/>
                    </a:lnTo>
                    <a:lnTo>
                      <a:pt x="3270" y="2930"/>
                    </a:lnTo>
                    <a:lnTo>
                      <a:pt x="3270" y="2932"/>
                    </a:lnTo>
                    <a:lnTo>
                      <a:pt x="3270" y="2934"/>
                    </a:lnTo>
                    <a:lnTo>
                      <a:pt x="3270" y="2938"/>
                    </a:lnTo>
                    <a:lnTo>
                      <a:pt x="3274" y="2936"/>
                    </a:lnTo>
                    <a:lnTo>
                      <a:pt x="3278" y="2934"/>
                    </a:lnTo>
                    <a:lnTo>
                      <a:pt x="3280" y="2930"/>
                    </a:lnTo>
                    <a:lnTo>
                      <a:pt x="3282" y="2924"/>
                    </a:lnTo>
                    <a:lnTo>
                      <a:pt x="3284" y="2922"/>
                    </a:lnTo>
                    <a:lnTo>
                      <a:pt x="3292" y="2926"/>
                    </a:lnTo>
                    <a:lnTo>
                      <a:pt x="3300" y="2934"/>
                    </a:lnTo>
                    <a:lnTo>
                      <a:pt x="3302" y="2934"/>
                    </a:lnTo>
                    <a:lnTo>
                      <a:pt x="3304" y="2930"/>
                    </a:lnTo>
                    <a:lnTo>
                      <a:pt x="3304" y="2928"/>
                    </a:lnTo>
                    <a:lnTo>
                      <a:pt x="3306" y="2926"/>
                    </a:lnTo>
                    <a:lnTo>
                      <a:pt x="3312" y="2928"/>
                    </a:lnTo>
                    <a:lnTo>
                      <a:pt x="3318" y="2930"/>
                    </a:lnTo>
                    <a:lnTo>
                      <a:pt x="3324" y="2930"/>
                    </a:lnTo>
                    <a:lnTo>
                      <a:pt x="3324" y="2934"/>
                    </a:lnTo>
                    <a:lnTo>
                      <a:pt x="3322" y="2934"/>
                    </a:lnTo>
                    <a:lnTo>
                      <a:pt x="3320" y="2938"/>
                    </a:lnTo>
                    <a:lnTo>
                      <a:pt x="3320" y="2942"/>
                    </a:lnTo>
                    <a:lnTo>
                      <a:pt x="3324" y="2948"/>
                    </a:lnTo>
                    <a:lnTo>
                      <a:pt x="3326" y="2954"/>
                    </a:lnTo>
                    <a:lnTo>
                      <a:pt x="3326" y="2958"/>
                    </a:lnTo>
                    <a:lnTo>
                      <a:pt x="3324" y="2960"/>
                    </a:lnTo>
                    <a:lnTo>
                      <a:pt x="3324" y="2962"/>
                    </a:lnTo>
                    <a:lnTo>
                      <a:pt x="3324" y="2966"/>
                    </a:lnTo>
                    <a:lnTo>
                      <a:pt x="3328" y="2970"/>
                    </a:lnTo>
                    <a:lnTo>
                      <a:pt x="3332" y="2974"/>
                    </a:lnTo>
                    <a:lnTo>
                      <a:pt x="3334" y="2976"/>
                    </a:lnTo>
                    <a:lnTo>
                      <a:pt x="3334" y="2980"/>
                    </a:lnTo>
                    <a:lnTo>
                      <a:pt x="3332" y="2982"/>
                    </a:lnTo>
                    <a:lnTo>
                      <a:pt x="3330" y="2980"/>
                    </a:lnTo>
                    <a:lnTo>
                      <a:pt x="3328" y="2976"/>
                    </a:lnTo>
                    <a:lnTo>
                      <a:pt x="3326" y="2974"/>
                    </a:lnTo>
                    <a:lnTo>
                      <a:pt x="3322" y="2974"/>
                    </a:lnTo>
                    <a:lnTo>
                      <a:pt x="3312" y="2974"/>
                    </a:lnTo>
                    <a:lnTo>
                      <a:pt x="3310" y="2974"/>
                    </a:lnTo>
                    <a:lnTo>
                      <a:pt x="3312" y="2978"/>
                    </a:lnTo>
                    <a:lnTo>
                      <a:pt x="3312" y="2980"/>
                    </a:lnTo>
                    <a:lnTo>
                      <a:pt x="3312" y="2982"/>
                    </a:lnTo>
                    <a:lnTo>
                      <a:pt x="3310" y="2982"/>
                    </a:lnTo>
                    <a:lnTo>
                      <a:pt x="3308" y="2980"/>
                    </a:lnTo>
                    <a:lnTo>
                      <a:pt x="3306" y="2980"/>
                    </a:lnTo>
                    <a:lnTo>
                      <a:pt x="3302" y="2984"/>
                    </a:lnTo>
                    <a:lnTo>
                      <a:pt x="3302" y="2988"/>
                    </a:lnTo>
                    <a:lnTo>
                      <a:pt x="3304" y="2992"/>
                    </a:lnTo>
                    <a:lnTo>
                      <a:pt x="3308" y="2994"/>
                    </a:lnTo>
                    <a:lnTo>
                      <a:pt x="3312" y="2992"/>
                    </a:lnTo>
                    <a:lnTo>
                      <a:pt x="3314" y="2992"/>
                    </a:lnTo>
                    <a:lnTo>
                      <a:pt x="3316" y="2998"/>
                    </a:lnTo>
                    <a:lnTo>
                      <a:pt x="3318" y="3014"/>
                    </a:lnTo>
                    <a:lnTo>
                      <a:pt x="3318" y="3020"/>
                    </a:lnTo>
                    <a:lnTo>
                      <a:pt x="3320" y="3022"/>
                    </a:lnTo>
                    <a:lnTo>
                      <a:pt x="3324" y="3026"/>
                    </a:lnTo>
                    <a:lnTo>
                      <a:pt x="3324" y="3028"/>
                    </a:lnTo>
                    <a:lnTo>
                      <a:pt x="3322" y="3030"/>
                    </a:lnTo>
                    <a:lnTo>
                      <a:pt x="3324" y="3034"/>
                    </a:lnTo>
                    <a:lnTo>
                      <a:pt x="3326" y="3038"/>
                    </a:lnTo>
                    <a:lnTo>
                      <a:pt x="3324" y="3042"/>
                    </a:lnTo>
                    <a:lnTo>
                      <a:pt x="3320" y="3046"/>
                    </a:lnTo>
                    <a:lnTo>
                      <a:pt x="3316" y="3054"/>
                    </a:lnTo>
                    <a:lnTo>
                      <a:pt x="3308" y="3070"/>
                    </a:lnTo>
                    <a:lnTo>
                      <a:pt x="3308" y="3076"/>
                    </a:lnTo>
                    <a:lnTo>
                      <a:pt x="3308" y="3078"/>
                    </a:lnTo>
                    <a:lnTo>
                      <a:pt x="3310" y="3082"/>
                    </a:lnTo>
                    <a:lnTo>
                      <a:pt x="3310" y="3084"/>
                    </a:lnTo>
                    <a:lnTo>
                      <a:pt x="3312" y="3088"/>
                    </a:lnTo>
                    <a:lnTo>
                      <a:pt x="3312" y="3092"/>
                    </a:lnTo>
                    <a:lnTo>
                      <a:pt x="3314" y="3096"/>
                    </a:lnTo>
                    <a:lnTo>
                      <a:pt x="3312" y="3096"/>
                    </a:lnTo>
                    <a:lnTo>
                      <a:pt x="3308" y="3096"/>
                    </a:lnTo>
                    <a:lnTo>
                      <a:pt x="3308" y="3100"/>
                    </a:lnTo>
                    <a:lnTo>
                      <a:pt x="3310" y="3104"/>
                    </a:lnTo>
                    <a:lnTo>
                      <a:pt x="3312" y="3104"/>
                    </a:lnTo>
                    <a:lnTo>
                      <a:pt x="3316" y="3104"/>
                    </a:lnTo>
                    <a:lnTo>
                      <a:pt x="3316" y="3110"/>
                    </a:lnTo>
                    <a:lnTo>
                      <a:pt x="3316" y="3116"/>
                    </a:lnTo>
                    <a:lnTo>
                      <a:pt x="3318" y="3118"/>
                    </a:lnTo>
                    <a:lnTo>
                      <a:pt x="3322" y="3116"/>
                    </a:lnTo>
                    <a:lnTo>
                      <a:pt x="3326" y="3110"/>
                    </a:lnTo>
                    <a:lnTo>
                      <a:pt x="3330" y="3104"/>
                    </a:lnTo>
                    <a:lnTo>
                      <a:pt x="3330" y="3106"/>
                    </a:lnTo>
                    <a:lnTo>
                      <a:pt x="3330" y="3110"/>
                    </a:lnTo>
                    <a:lnTo>
                      <a:pt x="3330" y="3112"/>
                    </a:lnTo>
                    <a:lnTo>
                      <a:pt x="3334" y="3110"/>
                    </a:lnTo>
                    <a:lnTo>
                      <a:pt x="3334" y="3108"/>
                    </a:lnTo>
                    <a:lnTo>
                      <a:pt x="3338" y="3102"/>
                    </a:lnTo>
                    <a:lnTo>
                      <a:pt x="3342" y="3098"/>
                    </a:lnTo>
                    <a:lnTo>
                      <a:pt x="3346" y="3094"/>
                    </a:lnTo>
                    <a:lnTo>
                      <a:pt x="3348" y="3094"/>
                    </a:lnTo>
                    <a:lnTo>
                      <a:pt x="3348" y="3096"/>
                    </a:lnTo>
                    <a:lnTo>
                      <a:pt x="3346" y="3100"/>
                    </a:lnTo>
                    <a:lnTo>
                      <a:pt x="3344" y="3106"/>
                    </a:lnTo>
                    <a:lnTo>
                      <a:pt x="3346" y="3108"/>
                    </a:lnTo>
                    <a:lnTo>
                      <a:pt x="3350" y="3110"/>
                    </a:lnTo>
                    <a:lnTo>
                      <a:pt x="3354" y="3108"/>
                    </a:lnTo>
                    <a:lnTo>
                      <a:pt x="3356" y="3106"/>
                    </a:lnTo>
                    <a:lnTo>
                      <a:pt x="3356" y="3104"/>
                    </a:lnTo>
                    <a:lnTo>
                      <a:pt x="3354" y="3096"/>
                    </a:lnTo>
                    <a:lnTo>
                      <a:pt x="3354" y="3094"/>
                    </a:lnTo>
                    <a:lnTo>
                      <a:pt x="3356" y="3092"/>
                    </a:lnTo>
                    <a:lnTo>
                      <a:pt x="3358" y="3092"/>
                    </a:lnTo>
                    <a:lnTo>
                      <a:pt x="3358" y="3094"/>
                    </a:lnTo>
                    <a:lnTo>
                      <a:pt x="3360" y="3102"/>
                    </a:lnTo>
                    <a:lnTo>
                      <a:pt x="3362" y="3100"/>
                    </a:lnTo>
                    <a:lnTo>
                      <a:pt x="3366" y="3096"/>
                    </a:lnTo>
                    <a:lnTo>
                      <a:pt x="3368" y="3094"/>
                    </a:lnTo>
                    <a:lnTo>
                      <a:pt x="3368" y="3092"/>
                    </a:lnTo>
                    <a:lnTo>
                      <a:pt x="3364" y="3088"/>
                    </a:lnTo>
                    <a:lnTo>
                      <a:pt x="3362" y="3086"/>
                    </a:lnTo>
                    <a:lnTo>
                      <a:pt x="3366" y="3084"/>
                    </a:lnTo>
                    <a:lnTo>
                      <a:pt x="3376" y="3084"/>
                    </a:lnTo>
                    <a:lnTo>
                      <a:pt x="3384" y="3086"/>
                    </a:lnTo>
                    <a:lnTo>
                      <a:pt x="3390" y="3090"/>
                    </a:lnTo>
                    <a:lnTo>
                      <a:pt x="3394" y="3090"/>
                    </a:lnTo>
                    <a:lnTo>
                      <a:pt x="3396" y="3088"/>
                    </a:lnTo>
                    <a:lnTo>
                      <a:pt x="3396" y="3084"/>
                    </a:lnTo>
                    <a:lnTo>
                      <a:pt x="3396" y="3082"/>
                    </a:lnTo>
                    <a:lnTo>
                      <a:pt x="3400" y="3078"/>
                    </a:lnTo>
                    <a:lnTo>
                      <a:pt x="3406" y="3076"/>
                    </a:lnTo>
                    <a:lnTo>
                      <a:pt x="3412" y="3078"/>
                    </a:lnTo>
                    <a:lnTo>
                      <a:pt x="3418" y="3078"/>
                    </a:lnTo>
                    <a:lnTo>
                      <a:pt x="3422" y="3076"/>
                    </a:lnTo>
                    <a:lnTo>
                      <a:pt x="3428" y="3070"/>
                    </a:lnTo>
                    <a:lnTo>
                      <a:pt x="3434" y="3058"/>
                    </a:lnTo>
                    <a:lnTo>
                      <a:pt x="3438" y="3044"/>
                    </a:lnTo>
                    <a:lnTo>
                      <a:pt x="3440" y="3032"/>
                    </a:lnTo>
                    <a:lnTo>
                      <a:pt x="3440" y="3026"/>
                    </a:lnTo>
                    <a:lnTo>
                      <a:pt x="3436" y="3026"/>
                    </a:lnTo>
                    <a:lnTo>
                      <a:pt x="3434" y="3026"/>
                    </a:lnTo>
                    <a:lnTo>
                      <a:pt x="3432" y="3018"/>
                    </a:lnTo>
                    <a:lnTo>
                      <a:pt x="3434" y="3008"/>
                    </a:lnTo>
                    <a:lnTo>
                      <a:pt x="3436" y="3002"/>
                    </a:lnTo>
                    <a:lnTo>
                      <a:pt x="3436" y="2994"/>
                    </a:lnTo>
                    <a:lnTo>
                      <a:pt x="3436" y="2980"/>
                    </a:lnTo>
                    <a:lnTo>
                      <a:pt x="3432" y="2964"/>
                    </a:lnTo>
                    <a:lnTo>
                      <a:pt x="3426" y="2948"/>
                    </a:lnTo>
                    <a:lnTo>
                      <a:pt x="3418" y="2934"/>
                    </a:lnTo>
                    <a:lnTo>
                      <a:pt x="3410" y="2922"/>
                    </a:lnTo>
                    <a:lnTo>
                      <a:pt x="3402" y="2910"/>
                    </a:lnTo>
                    <a:lnTo>
                      <a:pt x="3398" y="2902"/>
                    </a:lnTo>
                    <a:lnTo>
                      <a:pt x="3392" y="2886"/>
                    </a:lnTo>
                    <a:lnTo>
                      <a:pt x="3388" y="2882"/>
                    </a:lnTo>
                    <a:lnTo>
                      <a:pt x="3386" y="2880"/>
                    </a:lnTo>
                    <a:lnTo>
                      <a:pt x="3380" y="2876"/>
                    </a:lnTo>
                    <a:lnTo>
                      <a:pt x="3374" y="2866"/>
                    </a:lnTo>
                    <a:lnTo>
                      <a:pt x="3370" y="2862"/>
                    </a:lnTo>
                    <a:lnTo>
                      <a:pt x="3366" y="2858"/>
                    </a:lnTo>
                    <a:lnTo>
                      <a:pt x="3360" y="2856"/>
                    </a:lnTo>
                    <a:lnTo>
                      <a:pt x="3354" y="2856"/>
                    </a:lnTo>
                    <a:lnTo>
                      <a:pt x="3352" y="2852"/>
                    </a:lnTo>
                    <a:lnTo>
                      <a:pt x="3352" y="2850"/>
                    </a:lnTo>
                    <a:lnTo>
                      <a:pt x="3354" y="2848"/>
                    </a:lnTo>
                    <a:lnTo>
                      <a:pt x="3356" y="2848"/>
                    </a:lnTo>
                    <a:lnTo>
                      <a:pt x="3358" y="2848"/>
                    </a:lnTo>
                    <a:lnTo>
                      <a:pt x="3360" y="2848"/>
                    </a:lnTo>
                    <a:lnTo>
                      <a:pt x="3360" y="2838"/>
                    </a:lnTo>
                    <a:lnTo>
                      <a:pt x="3358" y="2830"/>
                    </a:lnTo>
                    <a:lnTo>
                      <a:pt x="3358" y="2826"/>
                    </a:lnTo>
                    <a:lnTo>
                      <a:pt x="3360" y="2822"/>
                    </a:lnTo>
                    <a:lnTo>
                      <a:pt x="3362" y="2822"/>
                    </a:lnTo>
                    <a:lnTo>
                      <a:pt x="3368" y="2820"/>
                    </a:lnTo>
                    <a:lnTo>
                      <a:pt x="3372" y="2818"/>
                    </a:lnTo>
                    <a:lnTo>
                      <a:pt x="3374" y="2814"/>
                    </a:lnTo>
                    <a:lnTo>
                      <a:pt x="3376" y="2810"/>
                    </a:lnTo>
                    <a:lnTo>
                      <a:pt x="3378" y="2808"/>
                    </a:lnTo>
                    <a:lnTo>
                      <a:pt x="3384" y="2810"/>
                    </a:lnTo>
                    <a:lnTo>
                      <a:pt x="3386" y="2810"/>
                    </a:lnTo>
                    <a:lnTo>
                      <a:pt x="3390" y="2810"/>
                    </a:lnTo>
                    <a:lnTo>
                      <a:pt x="3396" y="2806"/>
                    </a:lnTo>
                    <a:lnTo>
                      <a:pt x="3402" y="2800"/>
                    </a:lnTo>
                    <a:lnTo>
                      <a:pt x="3426" y="2776"/>
                    </a:lnTo>
                    <a:lnTo>
                      <a:pt x="3434" y="2768"/>
                    </a:lnTo>
                    <a:lnTo>
                      <a:pt x="3442" y="2766"/>
                    </a:lnTo>
                    <a:lnTo>
                      <a:pt x="3444" y="2764"/>
                    </a:lnTo>
                    <a:lnTo>
                      <a:pt x="3446" y="2762"/>
                    </a:lnTo>
                    <a:lnTo>
                      <a:pt x="3448" y="2754"/>
                    </a:lnTo>
                    <a:lnTo>
                      <a:pt x="3448" y="2746"/>
                    </a:lnTo>
                    <a:lnTo>
                      <a:pt x="3448" y="2738"/>
                    </a:lnTo>
                    <a:lnTo>
                      <a:pt x="3448" y="2734"/>
                    </a:lnTo>
                    <a:lnTo>
                      <a:pt x="3448" y="2732"/>
                    </a:lnTo>
                    <a:lnTo>
                      <a:pt x="3446" y="2730"/>
                    </a:lnTo>
                    <a:lnTo>
                      <a:pt x="3444" y="2728"/>
                    </a:lnTo>
                    <a:lnTo>
                      <a:pt x="3444" y="2724"/>
                    </a:lnTo>
                    <a:lnTo>
                      <a:pt x="3450" y="2714"/>
                    </a:lnTo>
                    <a:lnTo>
                      <a:pt x="3464" y="2694"/>
                    </a:lnTo>
                    <a:lnTo>
                      <a:pt x="3474" y="2684"/>
                    </a:lnTo>
                    <a:lnTo>
                      <a:pt x="3478" y="2682"/>
                    </a:lnTo>
                    <a:lnTo>
                      <a:pt x="3480" y="2684"/>
                    </a:lnTo>
                    <a:lnTo>
                      <a:pt x="3482" y="2684"/>
                    </a:lnTo>
                    <a:lnTo>
                      <a:pt x="3488" y="2682"/>
                    </a:lnTo>
                    <a:lnTo>
                      <a:pt x="3492" y="2678"/>
                    </a:lnTo>
                    <a:lnTo>
                      <a:pt x="3492" y="2674"/>
                    </a:lnTo>
                    <a:lnTo>
                      <a:pt x="3492" y="2666"/>
                    </a:lnTo>
                    <a:lnTo>
                      <a:pt x="3492" y="2664"/>
                    </a:lnTo>
                    <a:lnTo>
                      <a:pt x="3498" y="2664"/>
                    </a:lnTo>
                    <a:lnTo>
                      <a:pt x="3506" y="2666"/>
                    </a:lnTo>
                    <a:lnTo>
                      <a:pt x="3510" y="2664"/>
                    </a:lnTo>
                    <a:lnTo>
                      <a:pt x="3514" y="2658"/>
                    </a:lnTo>
                    <a:lnTo>
                      <a:pt x="3518" y="2650"/>
                    </a:lnTo>
                    <a:lnTo>
                      <a:pt x="3524" y="2640"/>
                    </a:lnTo>
                    <a:lnTo>
                      <a:pt x="3524" y="2632"/>
                    </a:lnTo>
                    <a:lnTo>
                      <a:pt x="3526" y="2628"/>
                    </a:lnTo>
                    <a:lnTo>
                      <a:pt x="3528" y="2626"/>
                    </a:lnTo>
                    <a:lnTo>
                      <a:pt x="3532" y="2626"/>
                    </a:lnTo>
                    <a:lnTo>
                      <a:pt x="3536" y="2626"/>
                    </a:lnTo>
                    <a:lnTo>
                      <a:pt x="3536" y="2628"/>
                    </a:lnTo>
                    <a:lnTo>
                      <a:pt x="3536" y="2634"/>
                    </a:lnTo>
                    <a:lnTo>
                      <a:pt x="3534" y="2638"/>
                    </a:lnTo>
                    <a:lnTo>
                      <a:pt x="3536" y="2638"/>
                    </a:lnTo>
                    <a:lnTo>
                      <a:pt x="3538" y="2638"/>
                    </a:lnTo>
                    <a:lnTo>
                      <a:pt x="3542" y="2636"/>
                    </a:lnTo>
                    <a:lnTo>
                      <a:pt x="3548" y="2632"/>
                    </a:lnTo>
                    <a:lnTo>
                      <a:pt x="3550" y="2632"/>
                    </a:lnTo>
                    <a:lnTo>
                      <a:pt x="3552" y="2634"/>
                    </a:lnTo>
                    <a:lnTo>
                      <a:pt x="3552" y="2638"/>
                    </a:lnTo>
                    <a:lnTo>
                      <a:pt x="3552" y="2646"/>
                    </a:lnTo>
                    <a:lnTo>
                      <a:pt x="3554" y="2648"/>
                    </a:lnTo>
                    <a:lnTo>
                      <a:pt x="3556" y="2650"/>
                    </a:lnTo>
                    <a:lnTo>
                      <a:pt x="3570" y="2654"/>
                    </a:lnTo>
                    <a:lnTo>
                      <a:pt x="3580" y="2660"/>
                    </a:lnTo>
                    <a:lnTo>
                      <a:pt x="3584" y="2660"/>
                    </a:lnTo>
                    <a:lnTo>
                      <a:pt x="3590" y="2658"/>
                    </a:lnTo>
                    <a:lnTo>
                      <a:pt x="3598" y="2656"/>
                    </a:lnTo>
                    <a:lnTo>
                      <a:pt x="3608" y="2652"/>
                    </a:lnTo>
                    <a:lnTo>
                      <a:pt x="3616" y="2650"/>
                    </a:lnTo>
                    <a:lnTo>
                      <a:pt x="3622" y="2644"/>
                    </a:lnTo>
                    <a:lnTo>
                      <a:pt x="3632" y="2638"/>
                    </a:lnTo>
                    <a:lnTo>
                      <a:pt x="3648" y="2628"/>
                    </a:lnTo>
                    <a:lnTo>
                      <a:pt x="3658" y="2620"/>
                    </a:lnTo>
                    <a:lnTo>
                      <a:pt x="3666" y="2610"/>
                    </a:lnTo>
                    <a:lnTo>
                      <a:pt x="3686" y="2584"/>
                    </a:lnTo>
                    <a:lnTo>
                      <a:pt x="3712" y="2550"/>
                    </a:lnTo>
                    <a:lnTo>
                      <a:pt x="3728" y="2530"/>
                    </a:lnTo>
                    <a:lnTo>
                      <a:pt x="3748" y="2508"/>
                    </a:lnTo>
                    <a:lnTo>
                      <a:pt x="3768" y="2488"/>
                    </a:lnTo>
                    <a:lnTo>
                      <a:pt x="3780" y="2468"/>
                    </a:lnTo>
                    <a:lnTo>
                      <a:pt x="3790" y="2454"/>
                    </a:lnTo>
                    <a:lnTo>
                      <a:pt x="3796" y="2440"/>
                    </a:lnTo>
                    <a:lnTo>
                      <a:pt x="3804" y="2418"/>
                    </a:lnTo>
                    <a:lnTo>
                      <a:pt x="3808" y="2408"/>
                    </a:lnTo>
                    <a:lnTo>
                      <a:pt x="3816" y="2400"/>
                    </a:lnTo>
                    <a:lnTo>
                      <a:pt x="3824" y="2394"/>
                    </a:lnTo>
                    <a:lnTo>
                      <a:pt x="3828" y="2388"/>
                    </a:lnTo>
                    <a:lnTo>
                      <a:pt x="3832" y="2378"/>
                    </a:lnTo>
                    <a:lnTo>
                      <a:pt x="3834" y="2372"/>
                    </a:lnTo>
                    <a:lnTo>
                      <a:pt x="3838" y="2366"/>
                    </a:lnTo>
                    <a:lnTo>
                      <a:pt x="3844" y="2358"/>
                    </a:lnTo>
                    <a:lnTo>
                      <a:pt x="3854" y="2346"/>
                    </a:lnTo>
                    <a:lnTo>
                      <a:pt x="3860" y="2340"/>
                    </a:lnTo>
                    <a:lnTo>
                      <a:pt x="3866" y="2334"/>
                    </a:lnTo>
                    <a:lnTo>
                      <a:pt x="3874" y="2316"/>
                    </a:lnTo>
                    <a:lnTo>
                      <a:pt x="3880" y="2296"/>
                    </a:lnTo>
                    <a:lnTo>
                      <a:pt x="3882" y="2276"/>
                    </a:lnTo>
                    <a:lnTo>
                      <a:pt x="3884" y="2256"/>
                    </a:lnTo>
                    <a:lnTo>
                      <a:pt x="3884" y="2238"/>
                    </a:lnTo>
                    <a:lnTo>
                      <a:pt x="3882" y="2224"/>
                    </a:lnTo>
                    <a:lnTo>
                      <a:pt x="3880" y="2212"/>
                    </a:lnTo>
                    <a:lnTo>
                      <a:pt x="3878" y="2204"/>
                    </a:lnTo>
                    <a:lnTo>
                      <a:pt x="3878" y="2198"/>
                    </a:lnTo>
                    <a:lnTo>
                      <a:pt x="3880" y="2192"/>
                    </a:lnTo>
                    <a:lnTo>
                      <a:pt x="3882" y="2188"/>
                    </a:lnTo>
                    <a:lnTo>
                      <a:pt x="3888" y="2178"/>
                    </a:lnTo>
                    <a:lnTo>
                      <a:pt x="3892" y="2170"/>
                    </a:lnTo>
                    <a:lnTo>
                      <a:pt x="3896" y="2160"/>
                    </a:lnTo>
                    <a:lnTo>
                      <a:pt x="3898" y="2150"/>
                    </a:lnTo>
                    <a:lnTo>
                      <a:pt x="3904" y="2142"/>
                    </a:lnTo>
                    <a:lnTo>
                      <a:pt x="3914" y="2128"/>
                    </a:lnTo>
                    <a:lnTo>
                      <a:pt x="3920" y="2122"/>
                    </a:lnTo>
                    <a:lnTo>
                      <a:pt x="3922" y="2116"/>
                    </a:lnTo>
                    <a:lnTo>
                      <a:pt x="3920" y="2110"/>
                    </a:lnTo>
                    <a:lnTo>
                      <a:pt x="3916" y="2104"/>
                    </a:lnTo>
                    <a:lnTo>
                      <a:pt x="3910" y="2098"/>
                    </a:lnTo>
                    <a:lnTo>
                      <a:pt x="3908" y="2094"/>
                    </a:lnTo>
                    <a:lnTo>
                      <a:pt x="3908" y="2090"/>
                    </a:lnTo>
                    <a:lnTo>
                      <a:pt x="3910" y="2086"/>
                    </a:lnTo>
                    <a:lnTo>
                      <a:pt x="3910" y="2078"/>
                    </a:lnTo>
                    <a:lnTo>
                      <a:pt x="3910" y="2072"/>
                    </a:lnTo>
                    <a:lnTo>
                      <a:pt x="3906" y="2066"/>
                    </a:lnTo>
                    <a:lnTo>
                      <a:pt x="3904" y="2062"/>
                    </a:lnTo>
                    <a:lnTo>
                      <a:pt x="3906" y="2058"/>
                    </a:lnTo>
                    <a:lnTo>
                      <a:pt x="3914" y="2052"/>
                    </a:lnTo>
                    <a:lnTo>
                      <a:pt x="3918" y="2050"/>
                    </a:lnTo>
                    <a:lnTo>
                      <a:pt x="3920" y="2046"/>
                    </a:lnTo>
                    <a:lnTo>
                      <a:pt x="3918" y="2042"/>
                    </a:lnTo>
                    <a:lnTo>
                      <a:pt x="3910" y="2034"/>
                    </a:lnTo>
                    <a:lnTo>
                      <a:pt x="3892" y="2020"/>
                    </a:lnTo>
                    <a:lnTo>
                      <a:pt x="3880" y="2010"/>
                    </a:lnTo>
                    <a:lnTo>
                      <a:pt x="3864" y="1990"/>
                    </a:lnTo>
                    <a:lnTo>
                      <a:pt x="3858" y="1986"/>
                    </a:lnTo>
                    <a:lnTo>
                      <a:pt x="3854" y="1984"/>
                    </a:lnTo>
                    <a:lnTo>
                      <a:pt x="3842" y="1984"/>
                    </a:lnTo>
                    <a:lnTo>
                      <a:pt x="3832" y="1986"/>
                    </a:lnTo>
                    <a:lnTo>
                      <a:pt x="3826" y="1986"/>
                    </a:lnTo>
                    <a:lnTo>
                      <a:pt x="3820" y="1984"/>
                    </a:lnTo>
                    <a:lnTo>
                      <a:pt x="3814" y="1982"/>
                    </a:lnTo>
                    <a:lnTo>
                      <a:pt x="3812" y="1984"/>
                    </a:lnTo>
                    <a:lnTo>
                      <a:pt x="3808" y="1996"/>
                    </a:lnTo>
                    <a:lnTo>
                      <a:pt x="3804" y="2004"/>
                    </a:lnTo>
                    <a:lnTo>
                      <a:pt x="3800" y="2012"/>
                    </a:lnTo>
                    <a:lnTo>
                      <a:pt x="3792" y="2018"/>
                    </a:lnTo>
                    <a:lnTo>
                      <a:pt x="3780" y="2024"/>
                    </a:lnTo>
                    <a:lnTo>
                      <a:pt x="3772" y="2026"/>
                    </a:lnTo>
                    <a:lnTo>
                      <a:pt x="3766" y="2026"/>
                    </a:lnTo>
                    <a:lnTo>
                      <a:pt x="3764" y="2024"/>
                    </a:lnTo>
                    <a:lnTo>
                      <a:pt x="3762" y="2022"/>
                    </a:lnTo>
                    <a:lnTo>
                      <a:pt x="3760" y="2018"/>
                    </a:lnTo>
                    <a:lnTo>
                      <a:pt x="3762" y="2014"/>
                    </a:lnTo>
                    <a:lnTo>
                      <a:pt x="3764" y="2002"/>
                    </a:lnTo>
                    <a:lnTo>
                      <a:pt x="3768" y="1992"/>
                    </a:lnTo>
                    <a:lnTo>
                      <a:pt x="3772" y="1984"/>
                    </a:lnTo>
                    <a:lnTo>
                      <a:pt x="3770" y="1982"/>
                    </a:lnTo>
                    <a:lnTo>
                      <a:pt x="3768" y="1980"/>
                    </a:lnTo>
                    <a:lnTo>
                      <a:pt x="3766" y="1980"/>
                    </a:lnTo>
                    <a:lnTo>
                      <a:pt x="3760" y="1982"/>
                    </a:lnTo>
                    <a:lnTo>
                      <a:pt x="3750" y="1986"/>
                    </a:lnTo>
                    <a:lnTo>
                      <a:pt x="3746" y="1992"/>
                    </a:lnTo>
                    <a:lnTo>
                      <a:pt x="3746" y="1996"/>
                    </a:lnTo>
                    <a:lnTo>
                      <a:pt x="3748" y="2000"/>
                    </a:lnTo>
                    <a:lnTo>
                      <a:pt x="3750" y="2002"/>
                    </a:lnTo>
                    <a:lnTo>
                      <a:pt x="3750" y="2004"/>
                    </a:lnTo>
                    <a:lnTo>
                      <a:pt x="3746" y="2008"/>
                    </a:lnTo>
                    <a:lnTo>
                      <a:pt x="3738" y="2008"/>
                    </a:lnTo>
                    <a:lnTo>
                      <a:pt x="3732" y="2008"/>
                    </a:lnTo>
                    <a:lnTo>
                      <a:pt x="3730" y="2008"/>
                    </a:lnTo>
                    <a:lnTo>
                      <a:pt x="3728" y="2006"/>
                    </a:lnTo>
                    <a:lnTo>
                      <a:pt x="3728" y="2002"/>
                    </a:lnTo>
                    <a:lnTo>
                      <a:pt x="3730" y="1994"/>
                    </a:lnTo>
                    <a:lnTo>
                      <a:pt x="3734" y="1986"/>
                    </a:lnTo>
                    <a:lnTo>
                      <a:pt x="3736" y="1976"/>
                    </a:lnTo>
                    <a:lnTo>
                      <a:pt x="3736" y="1972"/>
                    </a:lnTo>
                    <a:lnTo>
                      <a:pt x="3734" y="1968"/>
                    </a:lnTo>
                    <a:lnTo>
                      <a:pt x="3732" y="1966"/>
                    </a:lnTo>
                    <a:lnTo>
                      <a:pt x="3728" y="1962"/>
                    </a:lnTo>
                    <a:lnTo>
                      <a:pt x="3722" y="1962"/>
                    </a:lnTo>
                    <a:lnTo>
                      <a:pt x="3714" y="1960"/>
                    </a:lnTo>
                    <a:lnTo>
                      <a:pt x="3696" y="1962"/>
                    </a:lnTo>
                    <a:lnTo>
                      <a:pt x="3682" y="1960"/>
                    </a:lnTo>
                    <a:lnTo>
                      <a:pt x="3672" y="1958"/>
                    </a:lnTo>
                    <a:lnTo>
                      <a:pt x="3666" y="1954"/>
                    </a:lnTo>
                    <a:lnTo>
                      <a:pt x="3666" y="1950"/>
                    </a:lnTo>
                    <a:lnTo>
                      <a:pt x="3666" y="1948"/>
                    </a:lnTo>
                    <a:lnTo>
                      <a:pt x="3674" y="1938"/>
                    </a:lnTo>
                    <a:lnTo>
                      <a:pt x="3686" y="1928"/>
                    </a:lnTo>
                    <a:lnTo>
                      <a:pt x="3706" y="1912"/>
                    </a:lnTo>
                    <a:lnTo>
                      <a:pt x="3746" y="1886"/>
                    </a:lnTo>
                    <a:lnTo>
                      <a:pt x="3768" y="1868"/>
                    </a:lnTo>
                    <a:lnTo>
                      <a:pt x="3776" y="1862"/>
                    </a:lnTo>
                    <a:lnTo>
                      <a:pt x="3782" y="1852"/>
                    </a:lnTo>
                    <a:lnTo>
                      <a:pt x="3788" y="1844"/>
                    </a:lnTo>
                    <a:lnTo>
                      <a:pt x="3794" y="1832"/>
                    </a:lnTo>
                    <a:lnTo>
                      <a:pt x="3802" y="1818"/>
                    </a:lnTo>
                    <a:lnTo>
                      <a:pt x="3812" y="1808"/>
                    </a:lnTo>
                    <a:lnTo>
                      <a:pt x="3824" y="1800"/>
                    </a:lnTo>
                    <a:lnTo>
                      <a:pt x="3838" y="1790"/>
                    </a:lnTo>
                    <a:lnTo>
                      <a:pt x="3852" y="1782"/>
                    </a:lnTo>
                    <a:lnTo>
                      <a:pt x="3866" y="1772"/>
                    </a:lnTo>
                    <a:lnTo>
                      <a:pt x="3878" y="1760"/>
                    </a:lnTo>
                    <a:lnTo>
                      <a:pt x="3882" y="1752"/>
                    </a:lnTo>
                    <a:lnTo>
                      <a:pt x="3886" y="1746"/>
                    </a:lnTo>
                    <a:lnTo>
                      <a:pt x="3894" y="1728"/>
                    </a:lnTo>
                    <a:lnTo>
                      <a:pt x="3908" y="1712"/>
                    </a:lnTo>
                    <a:lnTo>
                      <a:pt x="3926" y="1696"/>
                    </a:lnTo>
                    <a:lnTo>
                      <a:pt x="3944" y="1682"/>
                    </a:lnTo>
                    <a:lnTo>
                      <a:pt x="3966" y="1672"/>
                    </a:lnTo>
                    <a:lnTo>
                      <a:pt x="3986" y="1664"/>
                    </a:lnTo>
                    <a:lnTo>
                      <a:pt x="4006" y="1660"/>
                    </a:lnTo>
                    <a:lnTo>
                      <a:pt x="4014" y="1660"/>
                    </a:lnTo>
                    <a:lnTo>
                      <a:pt x="4022" y="1662"/>
                    </a:lnTo>
                    <a:lnTo>
                      <a:pt x="4036" y="1664"/>
                    </a:lnTo>
                    <a:lnTo>
                      <a:pt x="4048" y="1666"/>
                    </a:lnTo>
                    <a:lnTo>
                      <a:pt x="4068" y="1664"/>
                    </a:lnTo>
                    <a:lnTo>
                      <a:pt x="4082" y="1664"/>
                    </a:lnTo>
                    <a:lnTo>
                      <a:pt x="4090" y="1666"/>
                    </a:lnTo>
                    <a:lnTo>
                      <a:pt x="4098" y="1670"/>
                    </a:lnTo>
                    <a:lnTo>
                      <a:pt x="4104" y="1672"/>
                    </a:lnTo>
                    <a:lnTo>
                      <a:pt x="4108" y="1672"/>
                    </a:lnTo>
                    <a:lnTo>
                      <a:pt x="4110" y="1670"/>
                    </a:lnTo>
                    <a:lnTo>
                      <a:pt x="4112" y="1666"/>
                    </a:lnTo>
                    <a:lnTo>
                      <a:pt x="4116" y="1662"/>
                    </a:lnTo>
                    <a:lnTo>
                      <a:pt x="4124" y="1660"/>
                    </a:lnTo>
                    <a:lnTo>
                      <a:pt x="4136" y="1658"/>
                    </a:lnTo>
                    <a:lnTo>
                      <a:pt x="4154" y="1660"/>
                    </a:lnTo>
                    <a:lnTo>
                      <a:pt x="4188" y="1668"/>
                    </a:lnTo>
                    <a:lnTo>
                      <a:pt x="4200" y="1670"/>
                    </a:lnTo>
                    <a:lnTo>
                      <a:pt x="4208" y="1670"/>
                    </a:lnTo>
                    <a:lnTo>
                      <a:pt x="4214" y="1670"/>
                    </a:lnTo>
                    <a:lnTo>
                      <a:pt x="4220" y="1666"/>
                    </a:lnTo>
                    <a:lnTo>
                      <a:pt x="4224" y="1658"/>
                    </a:lnTo>
                    <a:lnTo>
                      <a:pt x="4228" y="1648"/>
                    </a:lnTo>
                    <a:lnTo>
                      <a:pt x="4230" y="1646"/>
                    </a:lnTo>
                    <a:lnTo>
                      <a:pt x="4236" y="1644"/>
                    </a:lnTo>
                    <a:lnTo>
                      <a:pt x="4250" y="1642"/>
                    </a:lnTo>
                    <a:lnTo>
                      <a:pt x="4272" y="1642"/>
                    </a:lnTo>
                    <a:lnTo>
                      <a:pt x="4294" y="1644"/>
                    </a:lnTo>
                    <a:lnTo>
                      <a:pt x="4314" y="1648"/>
                    </a:lnTo>
                    <a:lnTo>
                      <a:pt x="4322" y="1652"/>
                    </a:lnTo>
                    <a:lnTo>
                      <a:pt x="4328" y="1656"/>
                    </a:lnTo>
                    <a:lnTo>
                      <a:pt x="4330" y="1660"/>
                    </a:lnTo>
                    <a:lnTo>
                      <a:pt x="4330" y="1664"/>
                    </a:lnTo>
                    <a:lnTo>
                      <a:pt x="4328" y="1670"/>
                    </a:lnTo>
                    <a:lnTo>
                      <a:pt x="4320" y="1676"/>
                    </a:lnTo>
                    <a:lnTo>
                      <a:pt x="4314" y="1682"/>
                    </a:lnTo>
                    <a:lnTo>
                      <a:pt x="4312" y="1686"/>
                    </a:lnTo>
                    <a:lnTo>
                      <a:pt x="4312" y="1688"/>
                    </a:lnTo>
                    <a:lnTo>
                      <a:pt x="4314" y="1690"/>
                    </a:lnTo>
                    <a:lnTo>
                      <a:pt x="4324" y="1692"/>
                    </a:lnTo>
                    <a:lnTo>
                      <a:pt x="4340" y="1690"/>
                    </a:lnTo>
                    <a:lnTo>
                      <a:pt x="4358" y="1688"/>
                    </a:lnTo>
                    <a:lnTo>
                      <a:pt x="4374" y="1684"/>
                    </a:lnTo>
                    <a:lnTo>
                      <a:pt x="4386" y="1680"/>
                    </a:lnTo>
                    <a:lnTo>
                      <a:pt x="4394" y="1676"/>
                    </a:lnTo>
                    <a:lnTo>
                      <a:pt x="4398" y="1670"/>
                    </a:lnTo>
                    <a:lnTo>
                      <a:pt x="4404" y="1670"/>
                    </a:lnTo>
                    <a:lnTo>
                      <a:pt x="4410" y="1674"/>
                    </a:lnTo>
                    <a:lnTo>
                      <a:pt x="4418" y="1678"/>
                    </a:lnTo>
                    <a:lnTo>
                      <a:pt x="4426" y="1682"/>
                    </a:lnTo>
                    <a:lnTo>
                      <a:pt x="4436" y="1684"/>
                    </a:lnTo>
                    <a:lnTo>
                      <a:pt x="4448" y="1682"/>
                    </a:lnTo>
                    <a:lnTo>
                      <a:pt x="4454" y="1680"/>
                    </a:lnTo>
                    <a:lnTo>
                      <a:pt x="4462" y="1676"/>
                    </a:lnTo>
                    <a:lnTo>
                      <a:pt x="4466" y="1672"/>
                    </a:lnTo>
                    <a:lnTo>
                      <a:pt x="4468" y="1668"/>
                    </a:lnTo>
                    <a:lnTo>
                      <a:pt x="4468" y="1664"/>
                    </a:lnTo>
                    <a:lnTo>
                      <a:pt x="4466" y="1660"/>
                    </a:lnTo>
                    <a:lnTo>
                      <a:pt x="4458" y="1652"/>
                    </a:lnTo>
                    <a:lnTo>
                      <a:pt x="4448" y="1646"/>
                    </a:lnTo>
                    <a:lnTo>
                      <a:pt x="4442" y="1642"/>
                    </a:lnTo>
                    <a:lnTo>
                      <a:pt x="4440" y="1636"/>
                    </a:lnTo>
                    <a:lnTo>
                      <a:pt x="4438" y="1632"/>
                    </a:lnTo>
                    <a:lnTo>
                      <a:pt x="4438" y="1626"/>
                    </a:lnTo>
                    <a:lnTo>
                      <a:pt x="4440" y="1618"/>
                    </a:lnTo>
                    <a:lnTo>
                      <a:pt x="4446" y="1612"/>
                    </a:lnTo>
                    <a:lnTo>
                      <a:pt x="4456" y="1602"/>
                    </a:lnTo>
                    <a:lnTo>
                      <a:pt x="4468" y="1592"/>
                    </a:lnTo>
                    <a:lnTo>
                      <a:pt x="4496" y="1572"/>
                    </a:lnTo>
                    <a:lnTo>
                      <a:pt x="4514" y="1556"/>
                    </a:lnTo>
                    <a:lnTo>
                      <a:pt x="4536" y="1530"/>
                    </a:lnTo>
                    <a:lnTo>
                      <a:pt x="4546" y="1522"/>
                    </a:lnTo>
                    <a:lnTo>
                      <a:pt x="4562" y="1514"/>
                    </a:lnTo>
                    <a:lnTo>
                      <a:pt x="4584" y="1508"/>
                    </a:lnTo>
                    <a:lnTo>
                      <a:pt x="4616" y="1502"/>
                    </a:lnTo>
                    <a:lnTo>
                      <a:pt x="4630" y="1502"/>
                    </a:lnTo>
                    <a:lnTo>
                      <a:pt x="4642" y="1504"/>
                    </a:lnTo>
                    <a:lnTo>
                      <a:pt x="4650" y="1508"/>
                    </a:lnTo>
                    <a:lnTo>
                      <a:pt x="4656" y="1514"/>
                    </a:lnTo>
                    <a:lnTo>
                      <a:pt x="4660" y="1520"/>
                    </a:lnTo>
                    <a:lnTo>
                      <a:pt x="4664" y="1528"/>
                    </a:lnTo>
                    <a:lnTo>
                      <a:pt x="4664" y="1546"/>
                    </a:lnTo>
                    <a:lnTo>
                      <a:pt x="4666" y="1562"/>
                    </a:lnTo>
                    <a:lnTo>
                      <a:pt x="4666" y="1568"/>
                    </a:lnTo>
                    <a:lnTo>
                      <a:pt x="4668" y="1574"/>
                    </a:lnTo>
                    <a:lnTo>
                      <a:pt x="4672" y="1578"/>
                    </a:lnTo>
                    <a:lnTo>
                      <a:pt x="4676" y="1580"/>
                    </a:lnTo>
                    <a:lnTo>
                      <a:pt x="4684" y="1578"/>
                    </a:lnTo>
                    <a:lnTo>
                      <a:pt x="4694" y="1574"/>
                    </a:lnTo>
                    <a:lnTo>
                      <a:pt x="4714" y="1562"/>
                    </a:lnTo>
                    <a:lnTo>
                      <a:pt x="4728" y="1550"/>
                    </a:lnTo>
                    <a:lnTo>
                      <a:pt x="4738" y="1540"/>
                    </a:lnTo>
                    <a:lnTo>
                      <a:pt x="4746" y="1530"/>
                    </a:lnTo>
                    <a:lnTo>
                      <a:pt x="4752" y="1524"/>
                    </a:lnTo>
                    <a:lnTo>
                      <a:pt x="4758" y="1520"/>
                    </a:lnTo>
                    <a:lnTo>
                      <a:pt x="4766" y="1518"/>
                    </a:lnTo>
                    <a:lnTo>
                      <a:pt x="4778" y="1520"/>
                    </a:lnTo>
                    <a:lnTo>
                      <a:pt x="4784" y="1522"/>
                    </a:lnTo>
                    <a:lnTo>
                      <a:pt x="4788" y="1520"/>
                    </a:lnTo>
                    <a:lnTo>
                      <a:pt x="4790" y="1518"/>
                    </a:lnTo>
                    <a:lnTo>
                      <a:pt x="4792" y="1514"/>
                    </a:lnTo>
                    <a:lnTo>
                      <a:pt x="4790" y="1502"/>
                    </a:lnTo>
                    <a:lnTo>
                      <a:pt x="4788" y="1486"/>
                    </a:lnTo>
                    <a:lnTo>
                      <a:pt x="4788" y="1472"/>
                    </a:lnTo>
                    <a:lnTo>
                      <a:pt x="4790" y="1464"/>
                    </a:lnTo>
                    <a:lnTo>
                      <a:pt x="4792" y="1458"/>
                    </a:lnTo>
                    <a:lnTo>
                      <a:pt x="4796" y="1452"/>
                    </a:lnTo>
                    <a:lnTo>
                      <a:pt x="4802" y="1448"/>
                    </a:lnTo>
                    <a:lnTo>
                      <a:pt x="4812" y="1446"/>
                    </a:lnTo>
                    <a:lnTo>
                      <a:pt x="4824" y="1446"/>
                    </a:lnTo>
                    <a:lnTo>
                      <a:pt x="4854" y="1446"/>
                    </a:lnTo>
                    <a:lnTo>
                      <a:pt x="4856" y="1448"/>
                    </a:lnTo>
                    <a:lnTo>
                      <a:pt x="4858" y="1448"/>
                    </a:lnTo>
                    <a:lnTo>
                      <a:pt x="4854" y="1452"/>
                    </a:lnTo>
                    <a:lnTo>
                      <a:pt x="4848" y="1460"/>
                    </a:lnTo>
                    <a:lnTo>
                      <a:pt x="4838" y="1472"/>
                    </a:lnTo>
                    <a:lnTo>
                      <a:pt x="4830" y="1490"/>
                    </a:lnTo>
                    <a:lnTo>
                      <a:pt x="4828" y="1500"/>
                    </a:lnTo>
                    <a:lnTo>
                      <a:pt x="4824" y="1512"/>
                    </a:lnTo>
                    <a:lnTo>
                      <a:pt x="4822" y="1526"/>
                    </a:lnTo>
                    <a:lnTo>
                      <a:pt x="4818" y="1536"/>
                    </a:lnTo>
                    <a:lnTo>
                      <a:pt x="4814" y="1544"/>
                    </a:lnTo>
                    <a:lnTo>
                      <a:pt x="4810" y="1552"/>
                    </a:lnTo>
                    <a:lnTo>
                      <a:pt x="4798" y="1564"/>
                    </a:lnTo>
                    <a:lnTo>
                      <a:pt x="4784" y="1572"/>
                    </a:lnTo>
                    <a:lnTo>
                      <a:pt x="4766" y="1582"/>
                    </a:lnTo>
                    <a:lnTo>
                      <a:pt x="4748" y="1594"/>
                    </a:lnTo>
                    <a:lnTo>
                      <a:pt x="4726" y="1612"/>
                    </a:lnTo>
                    <a:lnTo>
                      <a:pt x="4716" y="1622"/>
                    </a:lnTo>
                    <a:lnTo>
                      <a:pt x="4704" y="1636"/>
                    </a:lnTo>
                    <a:lnTo>
                      <a:pt x="4664" y="1686"/>
                    </a:lnTo>
                    <a:lnTo>
                      <a:pt x="4646" y="1706"/>
                    </a:lnTo>
                    <a:lnTo>
                      <a:pt x="4630" y="1722"/>
                    </a:lnTo>
                    <a:lnTo>
                      <a:pt x="4614" y="1734"/>
                    </a:lnTo>
                    <a:lnTo>
                      <a:pt x="4600" y="1744"/>
                    </a:lnTo>
                    <a:lnTo>
                      <a:pt x="4584" y="1752"/>
                    </a:lnTo>
                    <a:lnTo>
                      <a:pt x="4568" y="1756"/>
                    </a:lnTo>
                    <a:lnTo>
                      <a:pt x="4554" y="1760"/>
                    </a:lnTo>
                    <a:lnTo>
                      <a:pt x="4546" y="1764"/>
                    </a:lnTo>
                    <a:lnTo>
                      <a:pt x="4544" y="1770"/>
                    </a:lnTo>
                    <a:lnTo>
                      <a:pt x="4542" y="1776"/>
                    </a:lnTo>
                    <a:lnTo>
                      <a:pt x="4542" y="1784"/>
                    </a:lnTo>
                    <a:lnTo>
                      <a:pt x="4540" y="1792"/>
                    </a:lnTo>
                    <a:lnTo>
                      <a:pt x="4532" y="1802"/>
                    </a:lnTo>
                    <a:lnTo>
                      <a:pt x="4520" y="1812"/>
                    </a:lnTo>
                    <a:lnTo>
                      <a:pt x="4514" y="1820"/>
                    </a:lnTo>
                    <a:lnTo>
                      <a:pt x="4508" y="1828"/>
                    </a:lnTo>
                    <a:lnTo>
                      <a:pt x="4502" y="1840"/>
                    </a:lnTo>
                    <a:lnTo>
                      <a:pt x="4498" y="1854"/>
                    </a:lnTo>
                    <a:lnTo>
                      <a:pt x="4496" y="1868"/>
                    </a:lnTo>
                    <a:lnTo>
                      <a:pt x="4494" y="1886"/>
                    </a:lnTo>
                    <a:lnTo>
                      <a:pt x="4494" y="1922"/>
                    </a:lnTo>
                    <a:lnTo>
                      <a:pt x="4496" y="1962"/>
                    </a:lnTo>
                    <a:lnTo>
                      <a:pt x="4502" y="2006"/>
                    </a:lnTo>
                    <a:lnTo>
                      <a:pt x="4508" y="2050"/>
                    </a:lnTo>
                    <a:lnTo>
                      <a:pt x="4518" y="2092"/>
                    </a:lnTo>
                    <a:lnTo>
                      <a:pt x="4520" y="2110"/>
                    </a:lnTo>
                    <a:lnTo>
                      <a:pt x="4522" y="2132"/>
                    </a:lnTo>
                    <a:lnTo>
                      <a:pt x="4526" y="2152"/>
                    </a:lnTo>
                    <a:lnTo>
                      <a:pt x="4530" y="2168"/>
                    </a:lnTo>
                    <a:lnTo>
                      <a:pt x="4532" y="2172"/>
                    </a:lnTo>
                    <a:lnTo>
                      <a:pt x="4536" y="2176"/>
                    </a:lnTo>
                    <a:lnTo>
                      <a:pt x="4542" y="2178"/>
                    </a:lnTo>
                    <a:lnTo>
                      <a:pt x="4548" y="2176"/>
                    </a:lnTo>
                    <a:lnTo>
                      <a:pt x="4556" y="2172"/>
                    </a:lnTo>
                    <a:lnTo>
                      <a:pt x="4564" y="2164"/>
                    </a:lnTo>
                    <a:lnTo>
                      <a:pt x="4574" y="2152"/>
                    </a:lnTo>
                    <a:lnTo>
                      <a:pt x="4588" y="2136"/>
                    </a:lnTo>
                    <a:lnTo>
                      <a:pt x="4594" y="2124"/>
                    </a:lnTo>
                    <a:lnTo>
                      <a:pt x="4600" y="2114"/>
                    </a:lnTo>
                    <a:lnTo>
                      <a:pt x="4608" y="2094"/>
                    </a:lnTo>
                    <a:lnTo>
                      <a:pt x="4610" y="2080"/>
                    </a:lnTo>
                    <a:lnTo>
                      <a:pt x="4612" y="2068"/>
                    </a:lnTo>
                    <a:lnTo>
                      <a:pt x="4612" y="2060"/>
                    </a:lnTo>
                    <a:lnTo>
                      <a:pt x="4614" y="2056"/>
                    </a:lnTo>
                    <a:lnTo>
                      <a:pt x="4618" y="2054"/>
                    </a:lnTo>
                    <a:lnTo>
                      <a:pt x="4626" y="2050"/>
                    </a:lnTo>
                    <a:lnTo>
                      <a:pt x="4644" y="2050"/>
                    </a:lnTo>
                    <a:lnTo>
                      <a:pt x="4654" y="2048"/>
                    </a:lnTo>
                    <a:lnTo>
                      <a:pt x="4660" y="2046"/>
                    </a:lnTo>
                    <a:lnTo>
                      <a:pt x="4664" y="2042"/>
                    </a:lnTo>
                    <a:lnTo>
                      <a:pt x="4668" y="2038"/>
                    </a:lnTo>
                    <a:lnTo>
                      <a:pt x="4670" y="2024"/>
                    </a:lnTo>
                    <a:lnTo>
                      <a:pt x="4670" y="2010"/>
                    </a:lnTo>
                    <a:lnTo>
                      <a:pt x="4670" y="1996"/>
                    </a:lnTo>
                    <a:lnTo>
                      <a:pt x="4672" y="1988"/>
                    </a:lnTo>
                    <a:lnTo>
                      <a:pt x="4676" y="1982"/>
                    </a:lnTo>
                    <a:lnTo>
                      <a:pt x="4680" y="1976"/>
                    </a:lnTo>
                    <a:lnTo>
                      <a:pt x="4686" y="1972"/>
                    </a:lnTo>
                    <a:lnTo>
                      <a:pt x="4694" y="1968"/>
                    </a:lnTo>
                    <a:lnTo>
                      <a:pt x="4704" y="1968"/>
                    </a:lnTo>
                    <a:lnTo>
                      <a:pt x="4730" y="1964"/>
                    </a:lnTo>
                    <a:lnTo>
                      <a:pt x="4740" y="1960"/>
                    </a:lnTo>
                    <a:lnTo>
                      <a:pt x="4744" y="1956"/>
                    </a:lnTo>
                    <a:lnTo>
                      <a:pt x="4748" y="1952"/>
                    </a:lnTo>
                    <a:lnTo>
                      <a:pt x="4750" y="1948"/>
                    </a:lnTo>
                    <a:lnTo>
                      <a:pt x="4750" y="1944"/>
                    </a:lnTo>
                    <a:lnTo>
                      <a:pt x="4748" y="1938"/>
                    </a:lnTo>
                    <a:lnTo>
                      <a:pt x="4744" y="1926"/>
                    </a:lnTo>
                    <a:lnTo>
                      <a:pt x="4740" y="1912"/>
                    </a:lnTo>
                    <a:lnTo>
                      <a:pt x="4738" y="1904"/>
                    </a:lnTo>
                    <a:lnTo>
                      <a:pt x="4738" y="1896"/>
                    </a:lnTo>
                    <a:lnTo>
                      <a:pt x="4740" y="1888"/>
                    </a:lnTo>
                    <a:lnTo>
                      <a:pt x="4744" y="1880"/>
                    </a:lnTo>
                    <a:lnTo>
                      <a:pt x="4748" y="1874"/>
                    </a:lnTo>
                    <a:lnTo>
                      <a:pt x="4752" y="1870"/>
                    </a:lnTo>
                    <a:lnTo>
                      <a:pt x="4756" y="1866"/>
                    </a:lnTo>
                    <a:lnTo>
                      <a:pt x="4760" y="1866"/>
                    </a:lnTo>
                    <a:lnTo>
                      <a:pt x="4770" y="1866"/>
                    </a:lnTo>
                    <a:lnTo>
                      <a:pt x="4778" y="1870"/>
                    </a:lnTo>
                    <a:lnTo>
                      <a:pt x="4784" y="1874"/>
                    </a:lnTo>
                    <a:lnTo>
                      <a:pt x="4792" y="1874"/>
                    </a:lnTo>
                    <a:lnTo>
                      <a:pt x="4794" y="1874"/>
                    </a:lnTo>
                    <a:lnTo>
                      <a:pt x="4796" y="1872"/>
                    </a:lnTo>
                    <a:lnTo>
                      <a:pt x="4800" y="1862"/>
                    </a:lnTo>
                    <a:lnTo>
                      <a:pt x="4800" y="1854"/>
                    </a:lnTo>
                    <a:lnTo>
                      <a:pt x="4800" y="1846"/>
                    </a:lnTo>
                    <a:lnTo>
                      <a:pt x="4798" y="1840"/>
                    </a:lnTo>
                    <a:lnTo>
                      <a:pt x="4796" y="1836"/>
                    </a:lnTo>
                    <a:lnTo>
                      <a:pt x="4788" y="1828"/>
                    </a:lnTo>
                    <a:lnTo>
                      <a:pt x="4782" y="1822"/>
                    </a:lnTo>
                    <a:lnTo>
                      <a:pt x="4774" y="1816"/>
                    </a:lnTo>
                    <a:lnTo>
                      <a:pt x="4772" y="1814"/>
                    </a:lnTo>
                    <a:lnTo>
                      <a:pt x="4772" y="1810"/>
                    </a:lnTo>
                    <a:lnTo>
                      <a:pt x="4772" y="1806"/>
                    </a:lnTo>
                    <a:lnTo>
                      <a:pt x="4774" y="1802"/>
                    </a:lnTo>
                    <a:lnTo>
                      <a:pt x="4782" y="1790"/>
                    </a:lnTo>
                    <a:lnTo>
                      <a:pt x="4790" y="1780"/>
                    </a:lnTo>
                    <a:lnTo>
                      <a:pt x="4794" y="1772"/>
                    </a:lnTo>
                    <a:lnTo>
                      <a:pt x="4794" y="1766"/>
                    </a:lnTo>
                    <a:lnTo>
                      <a:pt x="4792" y="1760"/>
                    </a:lnTo>
                    <a:lnTo>
                      <a:pt x="4788" y="1756"/>
                    </a:lnTo>
                    <a:lnTo>
                      <a:pt x="4782" y="1752"/>
                    </a:lnTo>
                    <a:lnTo>
                      <a:pt x="4768" y="1748"/>
                    </a:lnTo>
                    <a:lnTo>
                      <a:pt x="4756" y="1744"/>
                    </a:lnTo>
                    <a:lnTo>
                      <a:pt x="4750" y="1740"/>
                    </a:lnTo>
                    <a:lnTo>
                      <a:pt x="4746" y="1738"/>
                    </a:lnTo>
                    <a:lnTo>
                      <a:pt x="4746" y="1732"/>
                    </a:lnTo>
                    <a:lnTo>
                      <a:pt x="4748" y="1728"/>
                    </a:lnTo>
                    <a:lnTo>
                      <a:pt x="4752" y="1720"/>
                    </a:lnTo>
                    <a:lnTo>
                      <a:pt x="4762" y="1712"/>
                    </a:lnTo>
                    <a:lnTo>
                      <a:pt x="4782" y="1694"/>
                    </a:lnTo>
                    <a:lnTo>
                      <a:pt x="4794" y="1678"/>
                    </a:lnTo>
                    <a:lnTo>
                      <a:pt x="4800" y="1664"/>
                    </a:lnTo>
                    <a:lnTo>
                      <a:pt x="4804" y="1652"/>
                    </a:lnTo>
                    <a:lnTo>
                      <a:pt x="4806" y="1642"/>
                    </a:lnTo>
                    <a:lnTo>
                      <a:pt x="4810" y="1634"/>
                    </a:lnTo>
                    <a:lnTo>
                      <a:pt x="4816" y="1628"/>
                    </a:lnTo>
                    <a:lnTo>
                      <a:pt x="4828" y="1622"/>
                    </a:lnTo>
                    <a:lnTo>
                      <a:pt x="4840" y="1618"/>
                    </a:lnTo>
                    <a:lnTo>
                      <a:pt x="4848" y="1618"/>
                    </a:lnTo>
                    <a:lnTo>
                      <a:pt x="4852" y="1620"/>
                    </a:lnTo>
                    <a:lnTo>
                      <a:pt x="4854" y="1622"/>
                    </a:lnTo>
                    <a:lnTo>
                      <a:pt x="4856" y="1624"/>
                    </a:lnTo>
                    <a:lnTo>
                      <a:pt x="4862" y="1622"/>
                    </a:lnTo>
                    <a:lnTo>
                      <a:pt x="4872" y="1616"/>
                    </a:lnTo>
                    <a:lnTo>
                      <a:pt x="4888" y="1606"/>
                    </a:lnTo>
                    <a:lnTo>
                      <a:pt x="4900" y="1598"/>
                    </a:lnTo>
                    <a:lnTo>
                      <a:pt x="4908" y="1592"/>
                    </a:lnTo>
                    <a:lnTo>
                      <a:pt x="4914" y="1592"/>
                    </a:lnTo>
                    <a:lnTo>
                      <a:pt x="4916" y="1592"/>
                    </a:lnTo>
                    <a:lnTo>
                      <a:pt x="4918" y="1596"/>
                    </a:lnTo>
                    <a:lnTo>
                      <a:pt x="4918" y="1600"/>
                    </a:lnTo>
                    <a:lnTo>
                      <a:pt x="4914" y="1612"/>
                    </a:lnTo>
                    <a:lnTo>
                      <a:pt x="4910" y="1624"/>
                    </a:lnTo>
                    <a:lnTo>
                      <a:pt x="4910" y="1628"/>
                    </a:lnTo>
                    <a:lnTo>
                      <a:pt x="4910" y="1632"/>
                    </a:lnTo>
                    <a:lnTo>
                      <a:pt x="4912" y="1632"/>
                    </a:lnTo>
                    <a:lnTo>
                      <a:pt x="4916" y="1632"/>
                    </a:lnTo>
                    <a:lnTo>
                      <a:pt x="4934" y="1618"/>
                    </a:lnTo>
                    <a:lnTo>
                      <a:pt x="4958" y="1600"/>
                    </a:lnTo>
                    <a:lnTo>
                      <a:pt x="4980" y="1588"/>
                    </a:lnTo>
                    <a:lnTo>
                      <a:pt x="4990" y="1586"/>
                    </a:lnTo>
                    <a:lnTo>
                      <a:pt x="5000" y="1584"/>
                    </a:lnTo>
                    <a:lnTo>
                      <a:pt x="5016" y="1584"/>
                    </a:lnTo>
                    <a:lnTo>
                      <a:pt x="5032" y="1588"/>
                    </a:lnTo>
                    <a:lnTo>
                      <a:pt x="5048" y="1596"/>
                    </a:lnTo>
                    <a:lnTo>
                      <a:pt x="5060" y="1606"/>
                    </a:lnTo>
                    <a:lnTo>
                      <a:pt x="5072" y="1618"/>
                    </a:lnTo>
                    <a:lnTo>
                      <a:pt x="5080" y="1628"/>
                    </a:lnTo>
                    <a:lnTo>
                      <a:pt x="5082" y="1630"/>
                    </a:lnTo>
                    <a:lnTo>
                      <a:pt x="5084" y="1628"/>
                    </a:lnTo>
                    <a:lnTo>
                      <a:pt x="5086" y="1620"/>
                    </a:lnTo>
                    <a:lnTo>
                      <a:pt x="5094" y="1608"/>
                    </a:lnTo>
                    <a:lnTo>
                      <a:pt x="5108" y="1592"/>
                    </a:lnTo>
                    <a:lnTo>
                      <a:pt x="5118" y="1584"/>
                    </a:lnTo>
                    <a:lnTo>
                      <a:pt x="5132" y="1574"/>
                    </a:lnTo>
                    <a:lnTo>
                      <a:pt x="5148" y="1564"/>
                    </a:lnTo>
                    <a:lnTo>
                      <a:pt x="5168" y="1552"/>
                    </a:lnTo>
                    <a:lnTo>
                      <a:pt x="5186" y="1542"/>
                    </a:lnTo>
                    <a:lnTo>
                      <a:pt x="5202" y="1532"/>
                    </a:lnTo>
                    <a:lnTo>
                      <a:pt x="5236" y="1508"/>
                    </a:lnTo>
                    <a:lnTo>
                      <a:pt x="5252" y="1496"/>
                    </a:lnTo>
                    <a:lnTo>
                      <a:pt x="5272" y="1484"/>
                    </a:lnTo>
                    <a:lnTo>
                      <a:pt x="5290" y="1474"/>
                    </a:lnTo>
                    <a:lnTo>
                      <a:pt x="5312" y="1466"/>
                    </a:lnTo>
                    <a:lnTo>
                      <a:pt x="5330" y="1460"/>
                    </a:lnTo>
                    <a:lnTo>
                      <a:pt x="5348" y="1456"/>
                    </a:lnTo>
                    <a:lnTo>
                      <a:pt x="5362" y="1454"/>
                    </a:lnTo>
                    <a:lnTo>
                      <a:pt x="5374" y="1454"/>
                    </a:lnTo>
                    <a:lnTo>
                      <a:pt x="5396" y="1456"/>
                    </a:lnTo>
                    <a:lnTo>
                      <a:pt x="5410" y="1460"/>
                    </a:lnTo>
                    <a:lnTo>
                      <a:pt x="5422" y="1464"/>
                    </a:lnTo>
                    <a:lnTo>
                      <a:pt x="5430" y="1466"/>
                    </a:lnTo>
                    <a:lnTo>
                      <a:pt x="5434" y="1466"/>
                    </a:lnTo>
                    <a:lnTo>
                      <a:pt x="5438" y="1464"/>
                    </a:lnTo>
                    <a:lnTo>
                      <a:pt x="5448" y="1458"/>
                    </a:lnTo>
                    <a:lnTo>
                      <a:pt x="5454" y="1448"/>
                    </a:lnTo>
                    <a:lnTo>
                      <a:pt x="5458" y="1440"/>
                    </a:lnTo>
                    <a:lnTo>
                      <a:pt x="5456" y="1432"/>
                    </a:lnTo>
                    <a:lnTo>
                      <a:pt x="5450" y="1422"/>
                    </a:lnTo>
                    <a:lnTo>
                      <a:pt x="5436" y="1400"/>
                    </a:lnTo>
                    <a:lnTo>
                      <a:pt x="5428" y="1386"/>
                    </a:lnTo>
                    <a:lnTo>
                      <a:pt x="5420" y="1368"/>
                    </a:lnTo>
                    <a:lnTo>
                      <a:pt x="5412" y="1348"/>
                    </a:lnTo>
                    <a:lnTo>
                      <a:pt x="5404" y="1338"/>
                    </a:lnTo>
                    <a:lnTo>
                      <a:pt x="5400" y="1336"/>
                    </a:lnTo>
                    <a:lnTo>
                      <a:pt x="5396" y="1336"/>
                    </a:lnTo>
                    <a:lnTo>
                      <a:pt x="5390" y="1336"/>
                    </a:lnTo>
                    <a:lnTo>
                      <a:pt x="5384" y="1338"/>
                    </a:lnTo>
                    <a:lnTo>
                      <a:pt x="5378" y="1338"/>
                    </a:lnTo>
                    <a:lnTo>
                      <a:pt x="5376" y="1336"/>
                    </a:lnTo>
                    <a:lnTo>
                      <a:pt x="5374" y="1334"/>
                    </a:lnTo>
                    <a:lnTo>
                      <a:pt x="5368" y="1322"/>
                    </a:lnTo>
                    <a:lnTo>
                      <a:pt x="5368" y="1316"/>
                    </a:lnTo>
                    <a:lnTo>
                      <a:pt x="5368" y="1312"/>
                    </a:lnTo>
                    <a:lnTo>
                      <a:pt x="5372" y="1310"/>
                    </a:lnTo>
                    <a:lnTo>
                      <a:pt x="5374" y="1308"/>
                    </a:lnTo>
                    <a:lnTo>
                      <a:pt x="5384" y="1308"/>
                    </a:lnTo>
                    <a:lnTo>
                      <a:pt x="5398" y="1310"/>
                    </a:lnTo>
                    <a:lnTo>
                      <a:pt x="5414" y="1312"/>
                    </a:lnTo>
                    <a:lnTo>
                      <a:pt x="5432" y="1310"/>
                    </a:lnTo>
                    <a:lnTo>
                      <a:pt x="5440" y="1308"/>
                    </a:lnTo>
                    <a:lnTo>
                      <a:pt x="5448" y="1304"/>
                    </a:lnTo>
                    <a:lnTo>
                      <a:pt x="5454" y="1298"/>
                    </a:lnTo>
                    <a:lnTo>
                      <a:pt x="5462" y="1292"/>
                    </a:lnTo>
                    <a:lnTo>
                      <a:pt x="5478" y="1272"/>
                    </a:lnTo>
                    <a:lnTo>
                      <a:pt x="5478" y="1258"/>
                    </a:lnTo>
                    <a:lnTo>
                      <a:pt x="5486" y="1248"/>
                    </a:lnTo>
                    <a:lnTo>
                      <a:pt x="5490" y="1244"/>
                    </a:lnTo>
                    <a:lnTo>
                      <a:pt x="5490" y="1240"/>
                    </a:lnTo>
                    <a:lnTo>
                      <a:pt x="5490" y="1236"/>
                    </a:lnTo>
                    <a:lnTo>
                      <a:pt x="5488" y="1232"/>
                    </a:lnTo>
                    <a:lnTo>
                      <a:pt x="5480" y="1220"/>
                    </a:lnTo>
                    <a:lnTo>
                      <a:pt x="5478" y="1216"/>
                    </a:lnTo>
                    <a:lnTo>
                      <a:pt x="5478" y="1204"/>
                    </a:lnTo>
                    <a:lnTo>
                      <a:pt x="5480" y="1200"/>
                    </a:lnTo>
                    <a:lnTo>
                      <a:pt x="5484" y="1200"/>
                    </a:lnTo>
                    <a:lnTo>
                      <a:pt x="5490" y="1200"/>
                    </a:lnTo>
                    <a:lnTo>
                      <a:pt x="5496" y="1202"/>
                    </a:lnTo>
                    <a:lnTo>
                      <a:pt x="5502" y="1206"/>
                    </a:lnTo>
                    <a:lnTo>
                      <a:pt x="5510" y="1212"/>
                    </a:lnTo>
                    <a:lnTo>
                      <a:pt x="5516" y="1220"/>
                    </a:lnTo>
                    <a:lnTo>
                      <a:pt x="5520" y="1230"/>
                    </a:lnTo>
                    <a:lnTo>
                      <a:pt x="5524" y="1238"/>
                    </a:lnTo>
                    <a:lnTo>
                      <a:pt x="5530" y="1242"/>
                    </a:lnTo>
                    <a:lnTo>
                      <a:pt x="5536" y="1244"/>
                    </a:lnTo>
                    <a:lnTo>
                      <a:pt x="5542" y="1246"/>
                    </a:lnTo>
                    <a:lnTo>
                      <a:pt x="5556" y="1244"/>
                    </a:lnTo>
                    <a:lnTo>
                      <a:pt x="5572" y="1242"/>
                    </a:lnTo>
                    <a:lnTo>
                      <a:pt x="5588" y="1238"/>
                    </a:lnTo>
                    <a:lnTo>
                      <a:pt x="5596" y="1238"/>
                    </a:lnTo>
                    <a:lnTo>
                      <a:pt x="5604" y="1238"/>
                    </a:lnTo>
                    <a:lnTo>
                      <a:pt x="5610" y="1242"/>
                    </a:lnTo>
                    <a:lnTo>
                      <a:pt x="5618" y="1246"/>
                    </a:lnTo>
                    <a:lnTo>
                      <a:pt x="5624" y="1252"/>
                    </a:lnTo>
                    <a:lnTo>
                      <a:pt x="5628" y="1262"/>
                    </a:lnTo>
                    <a:lnTo>
                      <a:pt x="5638" y="1278"/>
                    </a:lnTo>
                    <a:lnTo>
                      <a:pt x="5648" y="1290"/>
                    </a:lnTo>
                    <a:lnTo>
                      <a:pt x="5656" y="1294"/>
                    </a:lnTo>
                    <a:lnTo>
                      <a:pt x="5664" y="1296"/>
                    </a:lnTo>
                    <a:lnTo>
                      <a:pt x="5674" y="1298"/>
                    </a:lnTo>
                    <a:lnTo>
                      <a:pt x="5682" y="1298"/>
                    </a:lnTo>
                    <a:lnTo>
                      <a:pt x="5690" y="1302"/>
                    </a:lnTo>
                    <a:lnTo>
                      <a:pt x="5696" y="1310"/>
                    </a:lnTo>
                    <a:lnTo>
                      <a:pt x="5700" y="1316"/>
                    </a:lnTo>
                    <a:lnTo>
                      <a:pt x="5706" y="1320"/>
                    </a:lnTo>
                    <a:lnTo>
                      <a:pt x="5710" y="1322"/>
                    </a:lnTo>
                    <a:lnTo>
                      <a:pt x="5716" y="1322"/>
                    </a:lnTo>
                    <a:lnTo>
                      <a:pt x="5726" y="1322"/>
                    </a:lnTo>
                    <a:lnTo>
                      <a:pt x="5738" y="1318"/>
                    </a:lnTo>
                    <a:lnTo>
                      <a:pt x="5748" y="1310"/>
                    </a:lnTo>
                    <a:lnTo>
                      <a:pt x="5756" y="1298"/>
                    </a:lnTo>
                    <a:lnTo>
                      <a:pt x="5764" y="1284"/>
                    </a:lnTo>
                    <a:lnTo>
                      <a:pt x="5766" y="1268"/>
                    </a:lnTo>
                    <a:lnTo>
                      <a:pt x="5768" y="1254"/>
                    </a:lnTo>
                    <a:lnTo>
                      <a:pt x="5770" y="1248"/>
                    </a:lnTo>
                    <a:lnTo>
                      <a:pt x="5774" y="1246"/>
                    </a:lnTo>
                    <a:lnTo>
                      <a:pt x="5782" y="1240"/>
                    </a:lnTo>
                    <a:lnTo>
                      <a:pt x="5792" y="1238"/>
                    </a:lnTo>
                    <a:lnTo>
                      <a:pt x="5802" y="1238"/>
                    </a:lnTo>
                    <a:lnTo>
                      <a:pt x="5816" y="1234"/>
                    </a:lnTo>
                    <a:lnTo>
                      <a:pt x="5830" y="1228"/>
                    </a:lnTo>
                    <a:lnTo>
                      <a:pt x="5836" y="1222"/>
                    </a:lnTo>
                    <a:lnTo>
                      <a:pt x="5844" y="1216"/>
                    </a:lnTo>
                    <a:lnTo>
                      <a:pt x="5854" y="1204"/>
                    </a:lnTo>
                    <a:lnTo>
                      <a:pt x="5856" y="1198"/>
                    </a:lnTo>
                    <a:lnTo>
                      <a:pt x="5856" y="1196"/>
                    </a:lnTo>
                    <a:lnTo>
                      <a:pt x="5854" y="1194"/>
                    </a:lnTo>
                    <a:lnTo>
                      <a:pt x="5846" y="1194"/>
                    </a:lnTo>
                    <a:lnTo>
                      <a:pt x="5836" y="1192"/>
                    </a:lnTo>
                    <a:lnTo>
                      <a:pt x="5824" y="1188"/>
                    </a:lnTo>
                    <a:lnTo>
                      <a:pt x="5816" y="1184"/>
                    </a:lnTo>
                    <a:lnTo>
                      <a:pt x="5810" y="1180"/>
                    </a:lnTo>
                    <a:lnTo>
                      <a:pt x="5804" y="1174"/>
                    </a:lnTo>
                    <a:lnTo>
                      <a:pt x="5798" y="1166"/>
                    </a:lnTo>
                    <a:close/>
                  </a:path>
                </a:pathLst>
              </a:custGeom>
              <a:grpFill/>
              <a:ln w="6350">
                <a:solidFill>
                  <a:srgbClr val="12162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274" name="Freeform 6004">
                <a:extLst>
                  <a:ext uri="{FF2B5EF4-FFF2-40B4-BE49-F238E27FC236}">
                    <a16:creationId xmlns:a16="http://schemas.microsoft.com/office/drawing/2014/main" id="{9A6D7636-C0E7-4611-8C86-906B9F745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7764" y="3604257"/>
                <a:ext cx="5081" cy="6348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" y="8"/>
                  </a:cxn>
                  <a:cxn ang="0">
                    <a:pos x="4" y="10"/>
                  </a:cxn>
                  <a:cxn ang="0">
                    <a:pos x="6" y="8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10">
                    <a:moveTo>
                      <a:pt x="0" y="6"/>
                    </a:moveTo>
                    <a:lnTo>
                      <a:pt x="0" y="6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6" y="8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solidFill>
                  <a:srgbClr val="12162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grpSp>
            <p:nvGrpSpPr>
              <p:cNvPr id="276" name="Gruppe 224">
                <a:extLst>
                  <a:ext uri="{FF2B5EF4-FFF2-40B4-BE49-F238E27FC236}">
                    <a16:creationId xmlns:a16="http://schemas.microsoft.com/office/drawing/2014/main" id="{73EDA7A6-8199-4065-9455-275110AB3EFA}"/>
                  </a:ext>
                </a:extLst>
              </p:cNvPr>
              <p:cNvGrpSpPr/>
              <p:nvPr/>
            </p:nvGrpSpPr>
            <p:grpSpPr bwMode="auto">
              <a:xfrm>
                <a:off x="61887" y="752420"/>
                <a:ext cx="3986398" cy="2950877"/>
                <a:chOff x="93979" y="699453"/>
                <a:chExt cx="3986530" cy="2951480"/>
              </a:xfrm>
              <a:grpFill/>
            </p:grpSpPr>
            <p:sp>
              <p:nvSpPr>
                <p:cNvPr id="284" name="Freeform 6016">
                  <a:extLst>
                    <a:ext uri="{FF2B5EF4-FFF2-40B4-BE49-F238E27FC236}">
                      <a16:creationId xmlns:a16="http://schemas.microsoft.com/office/drawing/2014/main" id="{614290D5-1D14-4F09-AB93-0AC1A956DC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2550" y="1099503"/>
                  <a:ext cx="40640" cy="26670"/>
                </a:xfrm>
                <a:custGeom>
                  <a:avLst/>
                  <a:gdLst/>
                  <a:ahLst/>
                  <a:cxnLst>
                    <a:cxn ang="0">
                      <a:pos x="54" y="2"/>
                    </a:cxn>
                    <a:cxn ang="0">
                      <a:pos x="54" y="2"/>
                    </a:cxn>
                    <a:cxn ang="0">
                      <a:pos x="32" y="12"/>
                    </a:cxn>
                    <a:cxn ang="0">
                      <a:pos x="10" y="24"/>
                    </a:cxn>
                    <a:cxn ang="0">
                      <a:pos x="4" y="30"/>
                    </a:cxn>
                    <a:cxn ang="0">
                      <a:pos x="0" y="36"/>
                    </a:cxn>
                    <a:cxn ang="0">
                      <a:pos x="2" y="38"/>
                    </a:cxn>
                    <a:cxn ang="0">
                      <a:pos x="4" y="40"/>
                    </a:cxn>
                    <a:cxn ang="0">
                      <a:pos x="16" y="42"/>
                    </a:cxn>
                    <a:cxn ang="0">
                      <a:pos x="16" y="42"/>
                    </a:cxn>
                    <a:cxn ang="0">
                      <a:pos x="22" y="42"/>
                    </a:cxn>
                    <a:cxn ang="0">
                      <a:pos x="28" y="42"/>
                    </a:cxn>
                    <a:cxn ang="0">
                      <a:pos x="40" y="36"/>
                    </a:cxn>
                    <a:cxn ang="0">
                      <a:pos x="50" y="28"/>
                    </a:cxn>
                    <a:cxn ang="0">
                      <a:pos x="58" y="20"/>
                    </a:cxn>
                    <a:cxn ang="0">
                      <a:pos x="62" y="10"/>
                    </a:cxn>
                    <a:cxn ang="0">
                      <a:pos x="64" y="4"/>
                    </a:cxn>
                    <a:cxn ang="0">
                      <a:pos x="64" y="2"/>
                    </a:cxn>
                    <a:cxn ang="0">
                      <a:pos x="62" y="0"/>
                    </a:cxn>
                    <a:cxn ang="0">
                      <a:pos x="58" y="0"/>
                    </a:cxn>
                    <a:cxn ang="0">
                      <a:pos x="54" y="2"/>
                    </a:cxn>
                    <a:cxn ang="0">
                      <a:pos x="54" y="2"/>
                    </a:cxn>
                  </a:cxnLst>
                  <a:rect l="0" t="0" r="r" b="b"/>
                  <a:pathLst>
                    <a:path w="64" h="42">
                      <a:moveTo>
                        <a:pt x="54" y="2"/>
                      </a:moveTo>
                      <a:lnTo>
                        <a:pt x="54" y="2"/>
                      </a:lnTo>
                      <a:lnTo>
                        <a:pt x="32" y="12"/>
                      </a:lnTo>
                      <a:lnTo>
                        <a:pt x="10" y="24"/>
                      </a:lnTo>
                      <a:lnTo>
                        <a:pt x="4" y="30"/>
                      </a:lnTo>
                      <a:lnTo>
                        <a:pt x="0" y="36"/>
                      </a:lnTo>
                      <a:lnTo>
                        <a:pt x="2" y="38"/>
                      </a:lnTo>
                      <a:lnTo>
                        <a:pt x="4" y="40"/>
                      </a:lnTo>
                      <a:lnTo>
                        <a:pt x="16" y="42"/>
                      </a:lnTo>
                      <a:lnTo>
                        <a:pt x="16" y="42"/>
                      </a:lnTo>
                      <a:lnTo>
                        <a:pt x="22" y="42"/>
                      </a:lnTo>
                      <a:lnTo>
                        <a:pt x="28" y="42"/>
                      </a:lnTo>
                      <a:lnTo>
                        <a:pt x="40" y="36"/>
                      </a:lnTo>
                      <a:lnTo>
                        <a:pt x="50" y="28"/>
                      </a:lnTo>
                      <a:lnTo>
                        <a:pt x="58" y="20"/>
                      </a:lnTo>
                      <a:lnTo>
                        <a:pt x="62" y="10"/>
                      </a:lnTo>
                      <a:lnTo>
                        <a:pt x="64" y="4"/>
                      </a:lnTo>
                      <a:lnTo>
                        <a:pt x="64" y="2"/>
                      </a:lnTo>
                      <a:lnTo>
                        <a:pt x="62" y="0"/>
                      </a:lnTo>
                      <a:lnTo>
                        <a:pt x="58" y="0"/>
                      </a:lnTo>
                      <a:lnTo>
                        <a:pt x="54" y="2"/>
                      </a:lnTo>
                      <a:lnTo>
                        <a:pt x="54" y="2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285" name="Freeform 6017">
                  <a:extLst>
                    <a:ext uri="{FF2B5EF4-FFF2-40B4-BE49-F238E27FC236}">
                      <a16:creationId xmlns:a16="http://schemas.microsoft.com/office/drawing/2014/main" id="{1E6C098E-2609-409F-A8D9-8D42C720F5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4910" y="1173163"/>
                  <a:ext cx="270510" cy="165100"/>
                </a:xfrm>
                <a:custGeom>
                  <a:avLst/>
                  <a:gdLst/>
                  <a:ahLst/>
                  <a:cxnLst>
                    <a:cxn ang="0">
                      <a:pos x="20" y="198"/>
                    </a:cxn>
                    <a:cxn ang="0">
                      <a:pos x="68" y="214"/>
                    </a:cxn>
                    <a:cxn ang="0">
                      <a:pos x="92" y="232"/>
                    </a:cxn>
                    <a:cxn ang="0">
                      <a:pos x="106" y="256"/>
                    </a:cxn>
                    <a:cxn ang="0">
                      <a:pos x="116" y="260"/>
                    </a:cxn>
                    <a:cxn ang="0">
                      <a:pos x="146" y="248"/>
                    </a:cxn>
                    <a:cxn ang="0">
                      <a:pos x="168" y="236"/>
                    </a:cxn>
                    <a:cxn ang="0">
                      <a:pos x="184" y="238"/>
                    </a:cxn>
                    <a:cxn ang="0">
                      <a:pos x="208" y="232"/>
                    </a:cxn>
                    <a:cxn ang="0">
                      <a:pos x="216" y="226"/>
                    </a:cxn>
                    <a:cxn ang="0">
                      <a:pos x="224" y="200"/>
                    </a:cxn>
                    <a:cxn ang="0">
                      <a:pos x="232" y="178"/>
                    </a:cxn>
                    <a:cxn ang="0">
                      <a:pos x="254" y="172"/>
                    </a:cxn>
                    <a:cxn ang="0">
                      <a:pos x="266" y="158"/>
                    </a:cxn>
                    <a:cxn ang="0">
                      <a:pos x="280" y="140"/>
                    </a:cxn>
                    <a:cxn ang="0">
                      <a:pos x="322" y="124"/>
                    </a:cxn>
                    <a:cxn ang="0">
                      <a:pos x="392" y="94"/>
                    </a:cxn>
                    <a:cxn ang="0">
                      <a:pos x="418" y="86"/>
                    </a:cxn>
                    <a:cxn ang="0">
                      <a:pos x="424" y="72"/>
                    </a:cxn>
                    <a:cxn ang="0">
                      <a:pos x="408" y="64"/>
                    </a:cxn>
                    <a:cxn ang="0">
                      <a:pos x="370" y="40"/>
                    </a:cxn>
                    <a:cxn ang="0">
                      <a:pos x="334" y="22"/>
                    </a:cxn>
                    <a:cxn ang="0">
                      <a:pos x="302" y="22"/>
                    </a:cxn>
                    <a:cxn ang="0">
                      <a:pos x="284" y="30"/>
                    </a:cxn>
                    <a:cxn ang="0">
                      <a:pos x="276" y="40"/>
                    </a:cxn>
                    <a:cxn ang="0">
                      <a:pos x="272" y="36"/>
                    </a:cxn>
                    <a:cxn ang="0">
                      <a:pos x="268" y="26"/>
                    </a:cxn>
                    <a:cxn ang="0">
                      <a:pos x="260" y="26"/>
                    </a:cxn>
                    <a:cxn ang="0">
                      <a:pos x="234" y="22"/>
                    </a:cxn>
                    <a:cxn ang="0">
                      <a:pos x="192" y="2"/>
                    </a:cxn>
                    <a:cxn ang="0">
                      <a:pos x="168" y="0"/>
                    </a:cxn>
                    <a:cxn ang="0">
                      <a:pos x="138" y="6"/>
                    </a:cxn>
                    <a:cxn ang="0">
                      <a:pos x="54" y="16"/>
                    </a:cxn>
                    <a:cxn ang="0">
                      <a:pos x="50" y="20"/>
                    </a:cxn>
                    <a:cxn ang="0">
                      <a:pos x="56" y="28"/>
                    </a:cxn>
                    <a:cxn ang="0">
                      <a:pos x="64" y="46"/>
                    </a:cxn>
                    <a:cxn ang="0">
                      <a:pos x="76" y="52"/>
                    </a:cxn>
                    <a:cxn ang="0">
                      <a:pos x="86" y="60"/>
                    </a:cxn>
                    <a:cxn ang="0">
                      <a:pos x="74" y="72"/>
                    </a:cxn>
                    <a:cxn ang="0">
                      <a:pos x="72" y="80"/>
                    </a:cxn>
                    <a:cxn ang="0">
                      <a:pos x="58" y="84"/>
                    </a:cxn>
                    <a:cxn ang="0">
                      <a:pos x="56" y="90"/>
                    </a:cxn>
                    <a:cxn ang="0">
                      <a:pos x="48" y="106"/>
                    </a:cxn>
                    <a:cxn ang="0">
                      <a:pos x="46" y="114"/>
                    </a:cxn>
                    <a:cxn ang="0">
                      <a:pos x="56" y="122"/>
                    </a:cxn>
                    <a:cxn ang="0">
                      <a:pos x="44" y="126"/>
                    </a:cxn>
                    <a:cxn ang="0">
                      <a:pos x="30" y="130"/>
                    </a:cxn>
                    <a:cxn ang="0">
                      <a:pos x="34" y="140"/>
                    </a:cxn>
                    <a:cxn ang="0">
                      <a:pos x="22" y="160"/>
                    </a:cxn>
                    <a:cxn ang="0">
                      <a:pos x="4" y="182"/>
                    </a:cxn>
                    <a:cxn ang="0">
                      <a:pos x="0" y="192"/>
                    </a:cxn>
                    <a:cxn ang="0">
                      <a:pos x="2" y="196"/>
                    </a:cxn>
                  </a:cxnLst>
                  <a:rect l="0" t="0" r="r" b="b"/>
                  <a:pathLst>
                    <a:path w="426" h="260">
                      <a:moveTo>
                        <a:pt x="2" y="196"/>
                      </a:moveTo>
                      <a:lnTo>
                        <a:pt x="2" y="196"/>
                      </a:lnTo>
                      <a:lnTo>
                        <a:pt x="20" y="198"/>
                      </a:lnTo>
                      <a:lnTo>
                        <a:pt x="38" y="204"/>
                      </a:lnTo>
                      <a:lnTo>
                        <a:pt x="68" y="214"/>
                      </a:lnTo>
                      <a:lnTo>
                        <a:pt x="68" y="214"/>
                      </a:lnTo>
                      <a:lnTo>
                        <a:pt x="78" y="220"/>
                      </a:lnTo>
                      <a:lnTo>
                        <a:pt x="86" y="226"/>
                      </a:lnTo>
                      <a:lnTo>
                        <a:pt x="92" y="232"/>
                      </a:lnTo>
                      <a:lnTo>
                        <a:pt x="96" y="240"/>
                      </a:lnTo>
                      <a:lnTo>
                        <a:pt x="102" y="252"/>
                      </a:lnTo>
                      <a:lnTo>
                        <a:pt x="106" y="256"/>
                      </a:lnTo>
                      <a:lnTo>
                        <a:pt x="110" y="260"/>
                      </a:lnTo>
                      <a:lnTo>
                        <a:pt x="110" y="260"/>
                      </a:lnTo>
                      <a:lnTo>
                        <a:pt x="116" y="260"/>
                      </a:lnTo>
                      <a:lnTo>
                        <a:pt x="122" y="260"/>
                      </a:lnTo>
                      <a:lnTo>
                        <a:pt x="134" y="256"/>
                      </a:lnTo>
                      <a:lnTo>
                        <a:pt x="146" y="248"/>
                      </a:lnTo>
                      <a:lnTo>
                        <a:pt x="160" y="240"/>
                      </a:lnTo>
                      <a:lnTo>
                        <a:pt x="160" y="240"/>
                      </a:lnTo>
                      <a:lnTo>
                        <a:pt x="168" y="236"/>
                      </a:lnTo>
                      <a:lnTo>
                        <a:pt x="172" y="234"/>
                      </a:lnTo>
                      <a:lnTo>
                        <a:pt x="180" y="236"/>
                      </a:lnTo>
                      <a:lnTo>
                        <a:pt x="184" y="238"/>
                      </a:lnTo>
                      <a:lnTo>
                        <a:pt x="190" y="238"/>
                      </a:lnTo>
                      <a:lnTo>
                        <a:pt x="198" y="236"/>
                      </a:lnTo>
                      <a:lnTo>
                        <a:pt x="208" y="232"/>
                      </a:lnTo>
                      <a:lnTo>
                        <a:pt x="208" y="232"/>
                      </a:lnTo>
                      <a:lnTo>
                        <a:pt x="212" y="230"/>
                      </a:lnTo>
                      <a:lnTo>
                        <a:pt x="216" y="226"/>
                      </a:lnTo>
                      <a:lnTo>
                        <a:pt x="222" y="218"/>
                      </a:lnTo>
                      <a:lnTo>
                        <a:pt x="224" y="210"/>
                      </a:lnTo>
                      <a:lnTo>
                        <a:pt x="224" y="200"/>
                      </a:lnTo>
                      <a:lnTo>
                        <a:pt x="224" y="192"/>
                      </a:lnTo>
                      <a:lnTo>
                        <a:pt x="226" y="184"/>
                      </a:lnTo>
                      <a:lnTo>
                        <a:pt x="232" y="178"/>
                      </a:lnTo>
                      <a:lnTo>
                        <a:pt x="244" y="174"/>
                      </a:lnTo>
                      <a:lnTo>
                        <a:pt x="244" y="174"/>
                      </a:lnTo>
                      <a:lnTo>
                        <a:pt x="254" y="172"/>
                      </a:lnTo>
                      <a:lnTo>
                        <a:pt x="260" y="170"/>
                      </a:lnTo>
                      <a:lnTo>
                        <a:pt x="264" y="164"/>
                      </a:lnTo>
                      <a:lnTo>
                        <a:pt x="266" y="158"/>
                      </a:lnTo>
                      <a:lnTo>
                        <a:pt x="268" y="152"/>
                      </a:lnTo>
                      <a:lnTo>
                        <a:pt x="272" y="146"/>
                      </a:lnTo>
                      <a:lnTo>
                        <a:pt x="280" y="140"/>
                      </a:lnTo>
                      <a:lnTo>
                        <a:pt x="292" y="136"/>
                      </a:lnTo>
                      <a:lnTo>
                        <a:pt x="292" y="136"/>
                      </a:lnTo>
                      <a:lnTo>
                        <a:pt x="322" y="124"/>
                      </a:lnTo>
                      <a:lnTo>
                        <a:pt x="348" y="112"/>
                      </a:lnTo>
                      <a:lnTo>
                        <a:pt x="370" y="102"/>
                      </a:lnTo>
                      <a:lnTo>
                        <a:pt x="392" y="94"/>
                      </a:lnTo>
                      <a:lnTo>
                        <a:pt x="392" y="94"/>
                      </a:lnTo>
                      <a:lnTo>
                        <a:pt x="408" y="90"/>
                      </a:lnTo>
                      <a:lnTo>
                        <a:pt x="418" y="86"/>
                      </a:lnTo>
                      <a:lnTo>
                        <a:pt x="424" y="82"/>
                      </a:lnTo>
                      <a:lnTo>
                        <a:pt x="426" y="76"/>
                      </a:lnTo>
                      <a:lnTo>
                        <a:pt x="424" y="72"/>
                      </a:lnTo>
                      <a:lnTo>
                        <a:pt x="420" y="70"/>
                      </a:lnTo>
                      <a:lnTo>
                        <a:pt x="408" y="64"/>
                      </a:lnTo>
                      <a:lnTo>
                        <a:pt x="408" y="64"/>
                      </a:lnTo>
                      <a:lnTo>
                        <a:pt x="398" y="60"/>
                      </a:lnTo>
                      <a:lnTo>
                        <a:pt x="390" y="54"/>
                      </a:lnTo>
                      <a:lnTo>
                        <a:pt x="370" y="40"/>
                      </a:lnTo>
                      <a:lnTo>
                        <a:pt x="360" y="32"/>
                      </a:lnTo>
                      <a:lnTo>
                        <a:pt x="348" y="26"/>
                      </a:lnTo>
                      <a:lnTo>
                        <a:pt x="334" y="22"/>
                      </a:lnTo>
                      <a:lnTo>
                        <a:pt x="318" y="22"/>
                      </a:lnTo>
                      <a:lnTo>
                        <a:pt x="318" y="22"/>
                      </a:lnTo>
                      <a:lnTo>
                        <a:pt x="302" y="22"/>
                      </a:lnTo>
                      <a:lnTo>
                        <a:pt x="294" y="24"/>
                      </a:lnTo>
                      <a:lnTo>
                        <a:pt x="288" y="26"/>
                      </a:lnTo>
                      <a:lnTo>
                        <a:pt x="284" y="30"/>
                      </a:lnTo>
                      <a:lnTo>
                        <a:pt x="282" y="36"/>
                      </a:lnTo>
                      <a:lnTo>
                        <a:pt x="280" y="38"/>
                      </a:lnTo>
                      <a:lnTo>
                        <a:pt x="276" y="40"/>
                      </a:lnTo>
                      <a:lnTo>
                        <a:pt x="276" y="40"/>
                      </a:lnTo>
                      <a:lnTo>
                        <a:pt x="272" y="40"/>
                      </a:lnTo>
                      <a:lnTo>
                        <a:pt x="272" y="36"/>
                      </a:lnTo>
                      <a:lnTo>
                        <a:pt x="272" y="32"/>
                      </a:lnTo>
                      <a:lnTo>
                        <a:pt x="272" y="30"/>
                      </a:lnTo>
                      <a:lnTo>
                        <a:pt x="268" y="26"/>
                      </a:lnTo>
                      <a:lnTo>
                        <a:pt x="268" y="26"/>
                      </a:lnTo>
                      <a:lnTo>
                        <a:pt x="266" y="26"/>
                      </a:lnTo>
                      <a:lnTo>
                        <a:pt x="260" y="26"/>
                      </a:lnTo>
                      <a:lnTo>
                        <a:pt x="250" y="24"/>
                      </a:lnTo>
                      <a:lnTo>
                        <a:pt x="234" y="22"/>
                      </a:lnTo>
                      <a:lnTo>
                        <a:pt x="234" y="22"/>
                      </a:lnTo>
                      <a:lnTo>
                        <a:pt x="218" y="16"/>
                      </a:lnTo>
                      <a:lnTo>
                        <a:pt x="208" y="12"/>
                      </a:lnTo>
                      <a:lnTo>
                        <a:pt x="192" y="2"/>
                      </a:lnTo>
                      <a:lnTo>
                        <a:pt x="186" y="0"/>
                      </a:lnTo>
                      <a:lnTo>
                        <a:pt x="178" y="0"/>
                      </a:lnTo>
                      <a:lnTo>
                        <a:pt x="168" y="0"/>
                      </a:lnTo>
                      <a:lnTo>
                        <a:pt x="154" y="2"/>
                      </a:lnTo>
                      <a:lnTo>
                        <a:pt x="154" y="2"/>
                      </a:lnTo>
                      <a:lnTo>
                        <a:pt x="138" y="6"/>
                      </a:lnTo>
                      <a:lnTo>
                        <a:pt x="120" y="8"/>
                      </a:lnTo>
                      <a:lnTo>
                        <a:pt x="82" y="12"/>
                      </a:lnTo>
                      <a:lnTo>
                        <a:pt x="54" y="16"/>
                      </a:lnTo>
                      <a:lnTo>
                        <a:pt x="48" y="18"/>
                      </a:lnTo>
                      <a:lnTo>
                        <a:pt x="48" y="18"/>
                      </a:lnTo>
                      <a:lnTo>
                        <a:pt x="50" y="20"/>
                      </a:lnTo>
                      <a:lnTo>
                        <a:pt x="50" y="20"/>
                      </a:lnTo>
                      <a:lnTo>
                        <a:pt x="54" y="24"/>
                      </a:lnTo>
                      <a:lnTo>
                        <a:pt x="56" y="28"/>
                      </a:lnTo>
                      <a:lnTo>
                        <a:pt x="58" y="36"/>
                      </a:lnTo>
                      <a:lnTo>
                        <a:pt x="60" y="42"/>
                      </a:lnTo>
                      <a:lnTo>
                        <a:pt x="64" y="46"/>
                      </a:lnTo>
                      <a:lnTo>
                        <a:pt x="68" y="48"/>
                      </a:lnTo>
                      <a:lnTo>
                        <a:pt x="76" y="52"/>
                      </a:lnTo>
                      <a:lnTo>
                        <a:pt x="76" y="52"/>
                      </a:lnTo>
                      <a:lnTo>
                        <a:pt x="84" y="56"/>
                      </a:lnTo>
                      <a:lnTo>
                        <a:pt x="86" y="58"/>
                      </a:lnTo>
                      <a:lnTo>
                        <a:pt x="86" y="60"/>
                      </a:lnTo>
                      <a:lnTo>
                        <a:pt x="84" y="64"/>
                      </a:lnTo>
                      <a:lnTo>
                        <a:pt x="76" y="68"/>
                      </a:lnTo>
                      <a:lnTo>
                        <a:pt x="74" y="72"/>
                      </a:lnTo>
                      <a:lnTo>
                        <a:pt x="72" y="76"/>
                      </a:lnTo>
                      <a:lnTo>
                        <a:pt x="72" y="76"/>
                      </a:lnTo>
                      <a:lnTo>
                        <a:pt x="72" y="80"/>
                      </a:lnTo>
                      <a:lnTo>
                        <a:pt x="70" y="82"/>
                      </a:lnTo>
                      <a:lnTo>
                        <a:pt x="64" y="82"/>
                      </a:lnTo>
                      <a:lnTo>
                        <a:pt x="58" y="84"/>
                      </a:lnTo>
                      <a:lnTo>
                        <a:pt x="56" y="86"/>
                      </a:lnTo>
                      <a:lnTo>
                        <a:pt x="56" y="90"/>
                      </a:lnTo>
                      <a:lnTo>
                        <a:pt x="56" y="90"/>
                      </a:lnTo>
                      <a:lnTo>
                        <a:pt x="56" y="94"/>
                      </a:lnTo>
                      <a:lnTo>
                        <a:pt x="54" y="98"/>
                      </a:lnTo>
                      <a:lnTo>
                        <a:pt x="48" y="106"/>
                      </a:lnTo>
                      <a:lnTo>
                        <a:pt x="44" y="110"/>
                      </a:lnTo>
                      <a:lnTo>
                        <a:pt x="44" y="112"/>
                      </a:lnTo>
                      <a:lnTo>
                        <a:pt x="46" y="114"/>
                      </a:lnTo>
                      <a:lnTo>
                        <a:pt x="46" y="114"/>
                      </a:lnTo>
                      <a:lnTo>
                        <a:pt x="54" y="118"/>
                      </a:lnTo>
                      <a:lnTo>
                        <a:pt x="56" y="122"/>
                      </a:lnTo>
                      <a:lnTo>
                        <a:pt x="56" y="124"/>
                      </a:lnTo>
                      <a:lnTo>
                        <a:pt x="54" y="124"/>
                      </a:lnTo>
                      <a:lnTo>
                        <a:pt x="44" y="126"/>
                      </a:lnTo>
                      <a:lnTo>
                        <a:pt x="44" y="126"/>
                      </a:lnTo>
                      <a:lnTo>
                        <a:pt x="34" y="128"/>
                      </a:lnTo>
                      <a:lnTo>
                        <a:pt x="30" y="130"/>
                      </a:lnTo>
                      <a:lnTo>
                        <a:pt x="30" y="134"/>
                      </a:lnTo>
                      <a:lnTo>
                        <a:pt x="34" y="140"/>
                      </a:lnTo>
                      <a:lnTo>
                        <a:pt x="34" y="140"/>
                      </a:lnTo>
                      <a:lnTo>
                        <a:pt x="34" y="144"/>
                      </a:lnTo>
                      <a:lnTo>
                        <a:pt x="32" y="150"/>
                      </a:lnTo>
                      <a:lnTo>
                        <a:pt x="22" y="160"/>
                      </a:lnTo>
                      <a:lnTo>
                        <a:pt x="10" y="172"/>
                      </a:lnTo>
                      <a:lnTo>
                        <a:pt x="6" y="178"/>
                      </a:lnTo>
                      <a:lnTo>
                        <a:pt x="4" y="182"/>
                      </a:lnTo>
                      <a:lnTo>
                        <a:pt x="4" y="182"/>
                      </a:lnTo>
                      <a:lnTo>
                        <a:pt x="2" y="188"/>
                      </a:lnTo>
                      <a:lnTo>
                        <a:pt x="0" y="192"/>
                      </a:lnTo>
                      <a:lnTo>
                        <a:pt x="0" y="194"/>
                      </a:lnTo>
                      <a:lnTo>
                        <a:pt x="2" y="196"/>
                      </a:lnTo>
                      <a:lnTo>
                        <a:pt x="2" y="196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286" name="Freeform 6018">
                  <a:extLst>
                    <a:ext uri="{FF2B5EF4-FFF2-40B4-BE49-F238E27FC236}">
                      <a16:creationId xmlns:a16="http://schemas.microsoft.com/office/drawing/2014/main" id="{89FED2A4-3C88-496D-990E-2956A95122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8570" y="1024573"/>
                  <a:ext cx="190500" cy="87630"/>
                </a:xfrm>
                <a:custGeom>
                  <a:avLst/>
                  <a:gdLst/>
                  <a:ahLst/>
                  <a:cxnLst>
                    <a:cxn ang="0">
                      <a:pos x="12" y="124"/>
                    </a:cxn>
                    <a:cxn ang="0">
                      <a:pos x="16" y="130"/>
                    </a:cxn>
                    <a:cxn ang="0">
                      <a:pos x="36" y="120"/>
                    </a:cxn>
                    <a:cxn ang="0">
                      <a:pos x="50" y="118"/>
                    </a:cxn>
                    <a:cxn ang="0">
                      <a:pos x="66" y="124"/>
                    </a:cxn>
                    <a:cxn ang="0">
                      <a:pos x="76" y="124"/>
                    </a:cxn>
                    <a:cxn ang="0">
                      <a:pos x="88" y="114"/>
                    </a:cxn>
                    <a:cxn ang="0">
                      <a:pos x="94" y="122"/>
                    </a:cxn>
                    <a:cxn ang="0">
                      <a:pos x="112" y="138"/>
                    </a:cxn>
                    <a:cxn ang="0">
                      <a:pos x="132" y="132"/>
                    </a:cxn>
                    <a:cxn ang="0">
                      <a:pos x="138" y="114"/>
                    </a:cxn>
                    <a:cxn ang="0">
                      <a:pos x="146" y="110"/>
                    </a:cxn>
                    <a:cxn ang="0">
                      <a:pos x="156" y="114"/>
                    </a:cxn>
                    <a:cxn ang="0">
                      <a:pos x="174" y="94"/>
                    </a:cxn>
                    <a:cxn ang="0">
                      <a:pos x="182" y="76"/>
                    </a:cxn>
                    <a:cxn ang="0">
                      <a:pos x="186" y="66"/>
                    </a:cxn>
                    <a:cxn ang="0">
                      <a:pos x="206" y="56"/>
                    </a:cxn>
                    <a:cxn ang="0">
                      <a:pos x="208" y="64"/>
                    </a:cxn>
                    <a:cxn ang="0">
                      <a:pos x="206" y="88"/>
                    </a:cxn>
                    <a:cxn ang="0">
                      <a:pos x="214" y="96"/>
                    </a:cxn>
                    <a:cxn ang="0">
                      <a:pos x="236" y="100"/>
                    </a:cxn>
                    <a:cxn ang="0">
                      <a:pos x="244" y="92"/>
                    </a:cxn>
                    <a:cxn ang="0">
                      <a:pos x="246" y="80"/>
                    </a:cxn>
                    <a:cxn ang="0">
                      <a:pos x="274" y="74"/>
                    </a:cxn>
                    <a:cxn ang="0">
                      <a:pos x="294" y="60"/>
                    </a:cxn>
                    <a:cxn ang="0">
                      <a:pos x="280" y="42"/>
                    </a:cxn>
                    <a:cxn ang="0">
                      <a:pos x="272" y="36"/>
                    </a:cxn>
                    <a:cxn ang="0">
                      <a:pos x="278" y="28"/>
                    </a:cxn>
                    <a:cxn ang="0">
                      <a:pos x="300" y="18"/>
                    </a:cxn>
                    <a:cxn ang="0">
                      <a:pos x="288" y="8"/>
                    </a:cxn>
                    <a:cxn ang="0">
                      <a:pos x="258" y="0"/>
                    </a:cxn>
                    <a:cxn ang="0">
                      <a:pos x="244" y="4"/>
                    </a:cxn>
                    <a:cxn ang="0">
                      <a:pos x="234" y="16"/>
                    </a:cxn>
                    <a:cxn ang="0">
                      <a:pos x="202" y="12"/>
                    </a:cxn>
                    <a:cxn ang="0">
                      <a:pos x="160" y="18"/>
                    </a:cxn>
                    <a:cxn ang="0">
                      <a:pos x="128" y="38"/>
                    </a:cxn>
                    <a:cxn ang="0">
                      <a:pos x="102" y="58"/>
                    </a:cxn>
                    <a:cxn ang="0">
                      <a:pos x="82" y="66"/>
                    </a:cxn>
                    <a:cxn ang="0">
                      <a:pos x="66" y="78"/>
                    </a:cxn>
                    <a:cxn ang="0">
                      <a:pos x="44" y="90"/>
                    </a:cxn>
                    <a:cxn ang="0">
                      <a:pos x="28" y="86"/>
                    </a:cxn>
                    <a:cxn ang="0">
                      <a:pos x="12" y="96"/>
                    </a:cxn>
                    <a:cxn ang="0">
                      <a:pos x="2" y="112"/>
                    </a:cxn>
                    <a:cxn ang="0">
                      <a:pos x="14" y="116"/>
                    </a:cxn>
                  </a:cxnLst>
                  <a:rect l="0" t="0" r="r" b="b"/>
                  <a:pathLst>
                    <a:path w="300" h="138">
                      <a:moveTo>
                        <a:pt x="14" y="120"/>
                      </a:moveTo>
                      <a:lnTo>
                        <a:pt x="14" y="120"/>
                      </a:lnTo>
                      <a:lnTo>
                        <a:pt x="12" y="124"/>
                      </a:lnTo>
                      <a:lnTo>
                        <a:pt x="12" y="126"/>
                      </a:lnTo>
                      <a:lnTo>
                        <a:pt x="14" y="128"/>
                      </a:lnTo>
                      <a:lnTo>
                        <a:pt x="16" y="130"/>
                      </a:lnTo>
                      <a:lnTo>
                        <a:pt x="24" y="128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42" y="118"/>
                      </a:lnTo>
                      <a:lnTo>
                        <a:pt x="46" y="116"/>
                      </a:lnTo>
                      <a:lnTo>
                        <a:pt x="50" y="118"/>
                      </a:lnTo>
                      <a:lnTo>
                        <a:pt x="52" y="118"/>
                      </a:lnTo>
                      <a:lnTo>
                        <a:pt x="60" y="124"/>
                      </a:lnTo>
                      <a:lnTo>
                        <a:pt x="66" y="124"/>
                      </a:lnTo>
                      <a:lnTo>
                        <a:pt x="72" y="126"/>
                      </a:lnTo>
                      <a:lnTo>
                        <a:pt x="72" y="126"/>
                      </a:lnTo>
                      <a:lnTo>
                        <a:pt x="76" y="124"/>
                      </a:lnTo>
                      <a:lnTo>
                        <a:pt x="82" y="122"/>
                      </a:lnTo>
                      <a:lnTo>
                        <a:pt x="86" y="116"/>
                      </a:lnTo>
                      <a:lnTo>
                        <a:pt x="88" y="114"/>
                      </a:lnTo>
                      <a:lnTo>
                        <a:pt x="90" y="114"/>
                      </a:lnTo>
                      <a:lnTo>
                        <a:pt x="94" y="122"/>
                      </a:lnTo>
                      <a:lnTo>
                        <a:pt x="94" y="122"/>
                      </a:lnTo>
                      <a:lnTo>
                        <a:pt x="98" y="130"/>
                      </a:lnTo>
                      <a:lnTo>
                        <a:pt x="104" y="134"/>
                      </a:lnTo>
                      <a:lnTo>
                        <a:pt x="112" y="138"/>
                      </a:lnTo>
                      <a:lnTo>
                        <a:pt x="118" y="138"/>
                      </a:lnTo>
                      <a:lnTo>
                        <a:pt x="126" y="136"/>
                      </a:lnTo>
                      <a:lnTo>
                        <a:pt x="132" y="132"/>
                      </a:lnTo>
                      <a:lnTo>
                        <a:pt x="136" y="124"/>
                      </a:lnTo>
                      <a:lnTo>
                        <a:pt x="138" y="114"/>
                      </a:lnTo>
                      <a:lnTo>
                        <a:pt x="138" y="114"/>
                      </a:lnTo>
                      <a:lnTo>
                        <a:pt x="138" y="106"/>
                      </a:lnTo>
                      <a:lnTo>
                        <a:pt x="140" y="104"/>
                      </a:lnTo>
                      <a:lnTo>
                        <a:pt x="146" y="110"/>
                      </a:lnTo>
                      <a:lnTo>
                        <a:pt x="150" y="114"/>
                      </a:lnTo>
                      <a:lnTo>
                        <a:pt x="154" y="114"/>
                      </a:lnTo>
                      <a:lnTo>
                        <a:pt x="156" y="114"/>
                      </a:lnTo>
                      <a:lnTo>
                        <a:pt x="160" y="112"/>
                      </a:lnTo>
                      <a:lnTo>
                        <a:pt x="164" y="108"/>
                      </a:lnTo>
                      <a:lnTo>
                        <a:pt x="174" y="94"/>
                      </a:lnTo>
                      <a:lnTo>
                        <a:pt x="174" y="94"/>
                      </a:lnTo>
                      <a:lnTo>
                        <a:pt x="180" y="82"/>
                      </a:lnTo>
                      <a:lnTo>
                        <a:pt x="182" y="76"/>
                      </a:lnTo>
                      <a:lnTo>
                        <a:pt x="182" y="68"/>
                      </a:lnTo>
                      <a:lnTo>
                        <a:pt x="184" y="66"/>
                      </a:lnTo>
                      <a:lnTo>
                        <a:pt x="186" y="66"/>
                      </a:lnTo>
                      <a:lnTo>
                        <a:pt x="198" y="58"/>
                      </a:lnTo>
                      <a:lnTo>
                        <a:pt x="198" y="58"/>
                      </a:lnTo>
                      <a:lnTo>
                        <a:pt x="206" y="56"/>
                      </a:lnTo>
                      <a:lnTo>
                        <a:pt x="208" y="58"/>
                      </a:lnTo>
                      <a:lnTo>
                        <a:pt x="210" y="58"/>
                      </a:lnTo>
                      <a:lnTo>
                        <a:pt x="208" y="64"/>
                      </a:lnTo>
                      <a:lnTo>
                        <a:pt x="206" y="72"/>
                      </a:lnTo>
                      <a:lnTo>
                        <a:pt x="204" y="80"/>
                      </a:lnTo>
                      <a:lnTo>
                        <a:pt x="206" y="88"/>
                      </a:lnTo>
                      <a:lnTo>
                        <a:pt x="208" y="92"/>
                      </a:lnTo>
                      <a:lnTo>
                        <a:pt x="210" y="94"/>
                      </a:lnTo>
                      <a:lnTo>
                        <a:pt x="214" y="96"/>
                      </a:lnTo>
                      <a:lnTo>
                        <a:pt x="222" y="98"/>
                      </a:lnTo>
                      <a:lnTo>
                        <a:pt x="222" y="98"/>
                      </a:lnTo>
                      <a:lnTo>
                        <a:pt x="236" y="100"/>
                      </a:lnTo>
                      <a:lnTo>
                        <a:pt x="242" y="98"/>
                      </a:lnTo>
                      <a:lnTo>
                        <a:pt x="246" y="96"/>
                      </a:lnTo>
                      <a:lnTo>
                        <a:pt x="244" y="92"/>
                      </a:lnTo>
                      <a:lnTo>
                        <a:pt x="244" y="86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54" y="78"/>
                      </a:lnTo>
                      <a:lnTo>
                        <a:pt x="254" y="78"/>
                      </a:lnTo>
                      <a:lnTo>
                        <a:pt x="274" y="74"/>
                      </a:lnTo>
                      <a:lnTo>
                        <a:pt x="284" y="70"/>
                      </a:lnTo>
                      <a:lnTo>
                        <a:pt x="290" y="66"/>
                      </a:lnTo>
                      <a:lnTo>
                        <a:pt x="294" y="60"/>
                      </a:lnTo>
                      <a:lnTo>
                        <a:pt x="294" y="54"/>
                      </a:lnTo>
                      <a:lnTo>
                        <a:pt x="290" y="48"/>
                      </a:lnTo>
                      <a:lnTo>
                        <a:pt x="280" y="42"/>
                      </a:lnTo>
                      <a:lnTo>
                        <a:pt x="280" y="42"/>
                      </a:lnTo>
                      <a:lnTo>
                        <a:pt x="274" y="38"/>
                      </a:lnTo>
                      <a:lnTo>
                        <a:pt x="272" y="36"/>
                      </a:lnTo>
                      <a:lnTo>
                        <a:pt x="272" y="34"/>
                      </a:lnTo>
                      <a:lnTo>
                        <a:pt x="272" y="32"/>
                      </a:lnTo>
                      <a:lnTo>
                        <a:pt x="278" y="28"/>
                      </a:lnTo>
                      <a:lnTo>
                        <a:pt x="288" y="24"/>
                      </a:lnTo>
                      <a:lnTo>
                        <a:pt x="296" y="22"/>
                      </a:lnTo>
                      <a:lnTo>
                        <a:pt x="300" y="18"/>
                      </a:lnTo>
                      <a:lnTo>
                        <a:pt x="300" y="16"/>
                      </a:lnTo>
                      <a:lnTo>
                        <a:pt x="298" y="14"/>
                      </a:lnTo>
                      <a:lnTo>
                        <a:pt x="288" y="8"/>
                      </a:lnTo>
                      <a:lnTo>
                        <a:pt x="288" y="8"/>
                      </a:lnTo>
                      <a:lnTo>
                        <a:pt x="266" y="0"/>
                      </a:lnTo>
                      <a:lnTo>
                        <a:pt x="258" y="0"/>
                      </a:lnTo>
                      <a:lnTo>
                        <a:pt x="254" y="0"/>
                      </a:lnTo>
                      <a:lnTo>
                        <a:pt x="248" y="2"/>
                      </a:lnTo>
                      <a:lnTo>
                        <a:pt x="244" y="4"/>
                      </a:lnTo>
                      <a:lnTo>
                        <a:pt x="238" y="14"/>
                      </a:lnTo>
                      <a:lnTo>
                        <a:pt x="238" y="14"/>
                      </a:lnTo>
                      <a:lnTo>
                        <a:pt x="234" y="16"/>
                      </a:lnTo>
                      <a:lnTo>
                        <a:pt x="232" y="16"/>
                      </a:lnTo>
                      <a:lnTo>
                        <a:pt x="224" y="16"/>
                      </a:lnTo>
                      <a:lnTo>
                        <a:pt x="202" y="12"/>
                      </a:lnTo>
                      <a:lnTo>
                        <a:pt x="186" y="12"/>
                      </a:lnTo>
                      <a:lnTo>
                        <a:pt x="170" y="14"/>
                      </a:lnTo>
                      <a:lnTo>
                        <a:pt x="160" y="18"/>
                      </a:lnTo>
                      <a:lnTo>
                        <a:pt x="150" y="22"/>
                      </a:lnTo>
                      <a:lnTo>
                        <a:pt x="140" y="28"/>
                      </a:lnTo>
                      <a:lnTo>
                        <a:pt x="128" y="38"/>
                      </a:lnTo>
                      <a:lnTo>
                        <a:pt x="128" y="38"/>
                      </a:lnTo>
                      <a:lnTo>
                        <a:pt x="112" y="50"/>
                      </a:lnTo>
                      <a:lnTo>
                        <a:pt x="102" y="58"/>
                      </a:lnTo>
                      <a:lnTo>
                        <a:pt x="94" y="62"/>
                      </a:lnTo>
                      <a:lnTo>
                        <a:pt x="90" y="62"/>
                      </a:lnTo>
                      <a:lnTo>
                        <a:pt x="82" y="66"/>
                      </a:lnTo>
                      <a:lnTo>
                        <a:pt x="76" y="70"/>
                      </a:lnTo>
                      <a:lnTo>
                        <a:pt x="66" y="78"/>
                      </a:lnTo>
                      <a:lnTo>
                        <a:pt x="66" y="78"/>
                      </a:lnTo>
                      <a:lnTo>
                        <a:pt x="58" y="86"/>
                      </a:lnTo>
                      <a:lnTo>
                        <a:pt x="50" y="88"/>
                      </a:lnTo>
                      <a:lnTo>
                        <a:pt x="44" y="90"/>
                      </a:lnTo>
                      <a:lnTo>
                        <a:pt x="38" y="88"/>
                      </a:lnTo>
                      <a:lnTo>
                        <a:pt x="34" y="86"/>
                      </a:lnTo>
                      <a:lnTo>
                        <a:pt x="28" y="86"/>
                      </a:lnTo>
                      <a:lnTo>
                        <a:pt x="20" y="90"/>
                      </a:lnTo>
                      <a:lnTo>
                        <a:pt x="12" y="96"/>
                      </a:lnTo>
                      <a:lnTo>
                        <a:pt x="12" y="96"/>
                      </a:lnTo>
                      <a:lnTo>
                        <a:pt x="4" y="104"/>
                      </a:lnTo>
                      <a:lnTo>
                        <a:pt x="0" y="108"/>
                      </a:lnTo>
                      <a:lnTo>
                        <a:pt x="2" y="112"/>
                      </a:lnTo>
                      <a:lnTo>
                        <a:pt x="4" y="112"/>
                      </a:lnTo>
                      <a:lnTo>
                        <a:pt x="12" y="114"/>
                      </a:lnTo>
                      <a:lnTo>
                        <a:pt x="14" y="116"/>
                      </a:lnTo>
                      <a:lnTo>
                        <a:pt x="14" y="120"/>
                      </a:lnTo>
                      <a:lnTo>
                        <a:pt x="14" y="120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287" name="Freeform 6019">
                  <a:extLst>
                    <a:ext uri="{FF2B5EF4-FFF2-40B4-BE49-F238E27FC236}">
                      <a16:creationId xmlns:a16="http://schemas.microsoft.com/office/drawing/2014/main" id="{11DC807F-E62E-4460-9387-7140343F2A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68120" y="1056323"/>
                  <a:ext cx="35560" cy="10160"/>
                </a:xfrm>
                <a:custGeom>
                  <a:avLst/>
                  <a:gdLst/>
                  <a:ahLst/>
                  <a:cxnLst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12"/>
                    </a:cxn>
                    <a:cxn ang="0">
                      <a:pos x="4" y="14"/>
                    </a:cxn>
                    <a:cxn ang="0">
                      <a:pos x="18" y="16"/>
                    </a:cxn>
                    <a:cxn ang="0">
                      <a:pos x="38" y="16"/>
                    </a:cxn>
                    <a:cxn ang="0">
                      <a:pos x="46" y="14"/>
                    </a:cxn>
                    <a:cxn ang="0">
                      <a:pos x="54" y="12"/>
                    </a:cxn>
                    <a:cxn ang="0">
                      <a:pos x="54" y="12"/>
                    </a:cxn>
                    <a:cxn ang="0">
                      <a:pos x="56" y="10"/>
                    </a:cxn>
                    <a:cxn ang="0">
                      <a:pos x="56" y="8"/>
                    </a:cxn>
                    <a:cxn ang="0">
                      <a:pos x="54" y="6"/>
                    </a:cxn>
                    <a:cxn ang="0">
                      <a:pos x="46" y="2"/>
                    </a:cxn>
                    <a:cxn ang="0">
                      <a:pos x="36" y="2"/>
                    </a:cxn>
                    <a:cxn ang="0">
                      <a:pos x="26" y="0"/>
                    </a:cxn>
                    <a:cxn ang="0">
                      <a:pos x="16" y="2"/>
                    </a:cxn>
                    <a:cxn ang="0">
                      <a:pos x="6" y="4"/>
                    </a:cxn>
                    <a:cxn ang="0">
                      <a:pos x="0" y="8"/>
                    </a:cxn>
                    <a:cxn ang="0">
                      <a:pos x="0" y="8"/>
                    </a:cxn>
                  </a:cxnLst>
                  <a:rect l="0" t="0" r="r" b="b"/>
                  <a:pathLst>
                    <a:path w="56" h="16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4" y="14"/>
                      </a:lnTo>
                      <a:lnTo>
                        <a:pt x="18" y="16"/>
                      </a:lnTo>
                      <a:lnTo>
                        <a:pt x="38" y="16"/>
                      </a:lnTo>
                      <a:lnTo>
                        <a:pt x="46" y="14"/>
                      </a:lnTo>
                      <a:lnTo>
                        <a:pt x="54" y="12"/>
                      </a:lnTo>
                      <a:lnTo>
                        <a:pt x="54" y="12"/>
                      </a:lnTo>
                      <a:lnTo>
                        <a:pt x="56" y="10"/>
                      </a:lnTo>
                      <a:lnTo>
                        <a:pt x="56" y="8"/>
                      </a:lnTo>
                      <a:lnTo>
                        <a:pt x="54" y="6"/>
                      </a:lnTo>
                      <a:lnTo>
                        <a:pt x="46" y="2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288" name="Freeform 6020">
                  <a:extLst>
                    <a:ext uri="{FF2B5EF4-FFF2-40B4-BE49-F238E27FC236}">
                      <a16:creationId xmlns:a16="http://schemas.microsoft.com/office/drawing/2014/main" id="{714C427D-361E-4B48-AF33-8D356C030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64310" y="996633"/>
                  <a:ext cx="34290" cy="19050"/>
                </a:xfrm>
                <a:custGeom>
                  <a:avLst/>
                  <a:gdLst/>
                  <a:ahLst/>
                  <a:cxnLst>
                    <a:cxn ang="0">
                      <a:pos x="42" y="30"/>
                    </a:cxn>
                    <a:cxn ang="0">
                      <a:pos x="42" y="30"/>
                    </a:cxn>
                    <a:cxn ang="0">
                      <a:pos x="52" y="28"/>
                    </a:cxn>
                    <a:cxn ang="0">
                      <a:pos x="54" y="26"/>
                    </a:cxn>
                    <a:cxn ang="0">
                      <a:pos x="54" y="24"/>
                    </a:cxn>
                    <a:cxn ang="0">
                      <a:pos x="50" y="18"/>
                    </a:cxn>
                    <a:cxn ang="0">
                      <a:pos x="40" y="8"/>
                    </a:cxn>
                    <a:cxn ang="0">
                      <a:pos x="40" y="8"/>
                    </a:cxn>
                    <a:cxn ang="0">
                      <a:pos x="34" y="4"/>
                    </a:cxn>
                    <a:cxn ang="0">
                      <a:pos x="26" y="0"/>
                    </a:cxn>
                    <a:cxn ang="0">
                      <a:pos x="22" y="0"/>
                    </a:cxn>
                    <a:cxn ang="0">
                      <a:pos x="16" y="0"/>
                    </a:cxn>
                    <a:cxn ang="0">
                      <a:pos x="6" y="4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12"/>
                    </a:cxn>
                    <a:cxn ang="0">
                      <a:pos x="0" y="14"/>
                    </a:cxn>
                    <a:cxn ang="0">
                      <a:pos x="8" y="22"/>
                    </a:cxn>
                    <a:cxn ang="0">
                      <a:pos x="24" y="28"/>
                    </a:cxn>
                    <a:cxn ang="0">
                      <a:pos x="32" y="28"/>
                    </a:cxn>
                    <a:cxn ang="0">
                      <a:pos x="42" y="30"/>
                    </a:cxn>
                    <a:cxn ang="0">
                      <a:pos x="42" y="30"/>
                    </a:cxn>
                  </a:cxnLst>
                  <a:rect l="0" t="0" r="r" b="b"/>
                  <a:pathLst>
                    <a:path w="54" h="30">
                      <a:moveTo>
                        <a:pt x="42" y="30"/>
                      </a:moveTo>
                      <a:lnTo>
                        <a:pt x="42" y="30"/>
                      </a:lnTo>
                      <a:lnTo>
                        <a:pt x="52" y="28"/>
                      </a:lnTo>
                      <a:lnTo>
                        <a:pt x="54" y="26"/>
                      </a:lnTo>
                      <a:lnTo>
                        <a:pt x="54" y="24"/>
                      </a:lnTo>
                      <a:lnTo>
                        <a:pt x="50" y="1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4" y="4"/>
                      </a:lnTo>
                      <a:lnTo>
                        <a:pt x="26" y="0"/>
                      </a:lnTo>
                      <a:lnTo>
                        <a:pt x="22" y="0"/>
                      </a:lnTo>
                      <a:lnTo>
                        <a:pt x="16" y="0"/>
                      </a:lnTo>
                      <a:lnTo>
                        <a:pt x="6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8" y="22"/>
                      </a:lnTo>
                      <a:lnTo>
                        <a:pt x="24" y="28"/>
                      </a:lnTo>
                      <a:lnTo>
                        <a:pt x="32" y="28"/>
                      </a:lnTo>
                      <a:lnTo>
                        <a:pt x="42" y="30"/>
                      </a:lnTo>
                      <a:lnTo>
                        <a:pt x="42" y="30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289" name="Freeform 6021">
                  <a:extLst>
                    <a:ext uri="{FF2B5EF4-FFF2-40B4-BE49-F238E27FC236}">
                      <a16:creationId xmlns:a16="http://schemas.microsoft.com/office/drawing/2014/main" id="{F1AF4214-D586-4F9A-89B5-804A6DD27D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4950" y="994093"/>
                  <a:ext cx="97790" cy="39370"/>
                </a:xfrm>
                <a:custGeom>
                  <a:avLst/>
                  <a:gdLst/>
                  <a:ahLst/>
                  <a:cxnLst>
                    <a:cxn ang="0">
                      <a:pos x="106" y="56"/>
                    </a:cxn>
                    <a:cxn ang="0">
                      <a:pos x="106" y="56"/>
                    </a:cxn>
                    <a:cxn ang="0">
                      <a:pos x="120" y="52"/>
                    </a:cxn>
                    <a:cxn ang="0">
                      <a:pos x="130" y="48"/>
                    </a:cxn>
                    <a:cxn ang="0">
                      <a:pos x="136" y="44"/>
                    </a:cxn>
                    <a:cxn ang="0">
                      <a:pos x="138" y="40"/>
                    </a:cxn>
                    <a:cxn ang="0">
                      <a:pos x="138" y="34"/>
                    </a:cxn>
                    <a:cxn ang="0">
                      <a:pos x="132" y="30"/>
                    </a:cxn>
                    <a:cxn ang="0">
                      <a:pos x="124" y="28"/>
                    </a:cxn>
                    <a:cxn ang="0">
                      <a:pos x="114" y="26"/>
                    </a:cxn>
                    <a:cxn ang="0">
                      <a:pos x="114" y="26"/>
                    </a:cxn>
                    <a:cxn ang="0">
                      <a:pos x="104" y="24"/>
                    </a:cxn>
                    <a:cxn ang="0">
                      <a:pos x="104" y="24"/>
                    </a:cxn>
                    <a:cxn ang="0">
                      <a:pos x="118" y="22"/>
                    </a:cxn>
                    <a:cxn ang="0">
                      <a:pos x="138" y="16"/>
                    </a:cxn>
                    <a:cxn ang="0">
                      <a:pos x="148" y="12"/>
                    </a:cxn>
                    <a:cxn ang="0">
                      <a:pos x="152" y="8"/>
                    </a:cxn>
                    <a:cxn ang="0">
                      <a:pos x="152" y="8"/>
                    </a:cxn>
                    <a:cxn ang="0">
                      <a:pos x="154" y="4"/>
                    </a:cxn>
                    <a:cxn ang="0">
                      <a:pos x="152" y="2"/>
                    </a:cxn>
                    <a:cxn ang="0">
                      <a:pos x="148" y="0"/>
                    </a:cxn>
                    <a:cxn ang="0">
                      <a:pos x="138" y="0"/>
                    </a:cxn>
                    <a:cxn ang="0">
                      <a:pos x="124" y="0"/>
                    </a:cxn>
                    <a:cxn ang="0">
                      <a:pos x="90" y="4"/>
                    </a:cxn>
                    <a:cxn ang="0">
                      <a:pos x="50" y="8"/>
                    </a:cxn>
                    <a:cxn ang="0">
                      <a:pos x="50" y="8"/>
                    </a:cxn>
                    <a:cxn ang="0">
                      <a:pos x="18" y="14"/>
                    </a:cxn>
                    <a:cxn ang="0">
                      <a:pos x="8" y="18"/>
                    </a:cxn>
                    <a:cxn ang="0">
                      <a:pos x="4" y="22"/>
                    </a:cxn>
                    <a:cxn ang="0">
                      <a:pos x="0" y="26"/>
                    </a:cxn>
                    <a:cxn ang="0">
                      <a:pos x="0" y="30"/>
                    </a:cxn>
                    <a:cxn ang="0">
                      <a:pos x="8" y="46"/>
                    </a:cxn>
                    <a:cxn ang="0">
                      <a:pos x="8" y="46"/>
                    </a:cxn>
                    <a:cxn ang="0">
                      <a:pos x="14" y="52"/>
                    </a:cxn>
                    <a:cxn ang="0">
                      <a:pos x="22" y="58"/>
                    </a:cxn>
                    <a:cxn ang="0">
                      <a:pos x="32" y="60"/>
                    </a:cxn>
                    <a:cxn ang="0">
                      <a:pos x="46" y="62"/>
                    </a:cxn>
                    <a:cxn ang="0">
                      <a:pos x="74" y="60"/>
                    </a:cxn>
                    <a:cxn ang="0">
                      <a:pos x="106" y="56"/>
                    </a:cxn>
                    <a:cxn ang="0">
                      <a:pos x="106" y="56"/>
                    </a:cxn>
                  </a:cxnLst>
                  <a:rect l="0" t="0" r="r" b="b"/>
                  <a:pathLst>
                    <a:path w="154" h="62">
                      <a:moveTo>
                        <a:pt x="106" y="56"/>
                      </a:moveTo>
                      <a:lnTo>
                        <a:pt x="106" y="56"/>
                      </a:lnTo>
                      <a:lnTo>
                        <a:pt x="120" y="52"/>
                      </a:lnTo>
                      <a:lnTo>
                        <a:pt x="130" y="48"/>
                      </a:lnTo>
                      <a:lnTo>
                        <a:pt x="136" y="44"/>
                      </a:lnTo>
                      <a:lnTo>
                        <a:pt x="138" y="40"/>
                      </a:lnTo>
                      <a:lnTo>
                        <a:pt x="138" y="34"/>
                      </a:lnTo>
                      <a:lnTo>
                        <a:pt x="132" y="30"/>
                      </a:lnTo>
                      <a:lnTo>
                        <a:pt x="124" y="28"/>
                      </a:lnTo>
                      <a:lnTo>
                        <a:pt x="114" y="26"/>
                      </a:lnTo>
                      <a:lnTo>
                        <a:pt x="114" y="26"/>
                      </a:lnTo>
                      <a:lnTo>
                        <a:pt x="104" y="24"/>
                      </a:lnTo>
                      <a:lnTo>
                        <a:pt x="104" y="24"/>
                      </a:lnTo>
                      <a:lnTo>
                        <a:pt x="118" y="22"/>
                      </a:lnTo>
                      <a:lnTo>
                        <a:pt x="138" y="16"/>
                      </a:lnTo>
                      <a:lnTo>
                        <a:pt x="148" y="12"/>
                      </a:lnTo>
                      <a:lnTo>
                        <a:pt x="152" y="8"/>
                      </a:lnTo>
                      <a:lnTo>
                        <a:pt x="152" y="8"/>
                      </a:lnTo>
                      <a:lnTo>
                        <a:pt x="154" y="4"/>
                      </a:lnTo>
                      <a:lnTo>
                        <a:pt x="152" y="2"/>
                      </a:lnTo>
                      <a:lnTo>
                        <a:pt x="148" y="0"/>
                      </a:lnTo>
                      <a:lnTo>
                        <a:pt x="138" y="0"/>
                      </a:lnTo>
                      <a:lnTo>
                        <a:pt x="124" y="0"/>
                      </a:lnTo>
                      <a:lnTo>
                        <a:pt x="90" y="4"/>
                      </a:lnTo>
                      <a:lnTo>
                        <a:pt x="50" y="8"/>
                      </a:lnTo>
                      <a:lnTo>
                        <a:pt x="50" y="8"/>
                      </a:lnTo>
                      <a:lnTo>
                        <a:pt x="18" y="14"/>
                      </a:lnTo>
                      <a:lnTo>
                        <a:pt x="8" y="18"/>
                      </a:lnTo>
                      <a:lnTo>
                        <a:pt x="4" y="22"/>
                      </a:lnTo>
                      <a:lnTo>
                        <a:pt x="0" y="26"/>
                      </a:lnTo>
                      <a:lnTo>
                        <a:pt x="0" y="30"/>
                      </a:lnTo>
                      <a:lnTo>
                        <a:pt x="8" y="46"/>
                      </a:lnTo>
                      <a:lnTo>
                        <a:pt x="8" y="46"/>
                      </a:lnTo>
                      <a:lnTo>
                        <a:pt x="14" y="52"/>
                      </a:lnTo>
                      <a:lnTo>
                        <a:pt x="22" y="58"/>
                      </a:lnTo>
                      <a:lnTo>
                        <a:pt x="32" y="60"/>
                      </a:lnTo>
                      <a:lnTo>
                        <a:pt x="46" y="62"/>
                      </a:lnTo>
                      <a:lnTo>
                        <a:pt x="74" y="60"/>
                      </a:lnTo>
                      <a:lnTo>
                        <a:pt x="106" y="56"/>
                      </a:lnTo>
                      <a:lnTo>
                        <a:pt x="106" y="56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290" name="Freeform 6022">
                  <a:extLst>
                    <a:ext uri="{FF2B5EF4-FFF2-40B4-BE49-F238E27FC236}">
                      <a16:creationId xmlns:a16="http://schemas.microsoft.com/office/drawing/2014/main" id="{FF3E9AEE-9EFE-48D0-A58C-99625A1422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2920" y="1067753"/>
                  <a:ext cx="143510" cy="87630"/>
                </a:xfrm>
                <a:custGeom>
                  <a:avLst/>
                  <a:gdLst/>
                  <a:ahLst/>
                  <a:cxnLst>
                    <a:cxn ang="0">
                      <a:pos x="144" y="12"/>
                    </a:cxn>
                    <a:cxn ang="0">
                      <a:pos x="130" y="4"/>
                    </a:cxn>
                    <a:cxn ang="0">
                      <a:pos x="104" y="4"/>
                    </a:cxn>
                    <a:cxn ang="0">
                      <a:pos x="88" y="8"/>
                    </a:cxn>
                    <a:cxn ang="0">
                      <a:pos x="78" y="14"/>
                    </a:cxn>
                    <a:cxn ang="0">
                      <a:pos x="84" y="22"/>
                    </a:cxn>
                    <a:cxn ang="0">
                      <a:pos x="124" y="62"/>
                    </a:cxn>
                    <a:cxn ang="0">
                      <a:pos x="102" y="50"/>
                    </a:cxn>
                    <a:cxn ang="0">
                      <a:pos x="82" y="34"/>
                    </a:cxn>
                    <a:cxn ang="0">
                      <a:pos x="74" y="24"/>
                    </a:cxn>
                    <a:cxn ang="0">
                      <a:pos x="64" y="20"/>
                    </a:cxn>
                    <a:cxn ang="0">
                      <a:pos x="54" y="18"/>
                    </a:cxn>
                    <a:cxn ang="0">
                      <a:pos x="32" y="20"/>
                    </a:cxn>
                    <a:cxn ang="0">
                      <a:pos x="26" y="26"/>
                    </a:cxn>
                    <a:cxn ang="0">
                      <a:pos x="32" y="36"/>
                    </a:cxn>
                    <a:cxn ang="0">
                      <a:pos x="46" y="52"/>
                    </a:cxn>
                    <a:cxn ang="0">
                      <a:pos x="56" y="64"/>
                    </a:cxn>
                    <a:cxn ang="0">
                      <a:pos x="42" y="60"/>
                    </a:cxn>
                    <a:cxn ang="0">
                      <a:pos x="32" y="62"/>
                    </a:cxn>
                    <a:cxn ang="0">
                      <a:pos x="26" y="66"/>
                    </a:cxn>
                    <a:cxn ang="0">
                      <a:pos x="8" y="74"/>
                    </a:cxn>
                    <a:cxn ang="0">
                      <a:pos x="0" y="78"/>
                    </a:cxn>
                    <a:cxn ang="0">
                      <a:pos x="4" y="86"/>
                    </a:cxn>
                    <a:cxn ang="0">
                      <a:pos x="8" y="88"/>
                    </a:cxn>
                    <a:cxn ang="0">
                      <a:pos x="26" y="90"/>
                    </a:cxn>
                    <a:cxn ang="0">
                      <a:pos x="66" y="86"/>
                    </a:cxn>
                    <a:cxn ang="0">
                      <a:pos x="122" y="76"/>
                    </a:cxn>
                    <a:cxn ang="0">
                      <a:pos x="136" y="76"/>
                    </a:cxn>
                    <a:cxn ang="0">
                      <a:pos x="138" y="80"/>
                    </a:cxn>
                    <a:cxn ang="0">
                      <a:pos x="106" y="90"/>
                    </a:cxn>
                    <a:cxn ang="0">
                      <a:pos x="92" y="98"/>
                    </a:cxn>
                    <a:cxn ang="0">
                      <a:pos x="90" y="104"/>
                    </a:cxn>
                    <a:cxn ang="0">
                      <a:pos x="92" y="106"/>
                    </a:cxn>
                    <a:cxn ang="0">
                      <a:pos x="100" y="120"/>
                    </a:cxn>
                    <a:cxn ang="0">
                      <a:pos x="104" y="136"/>
                    </a:cxn>
                    <a:cxn ang="0">
                      <a:pos x="116" y="136"/>
                    </a:cxn>
                    <a:cxn ang="0">
                      <a:pos x="126" y="134"/>
                    </a:cxn>
                    <a:cxn ang="0">
                      <a:pos x="142" y="128"/>
                    </a:cxn>
                    <a:cxn ang="0">
                      <a:pos x="166" y="132"/>
                    </a:cxn>
                    <a:cxn ang="0">
                      <a:pos x="200" y="128"/>
                    </a:cxn>
                    <a:cxn ang="0">
                      <a:pos x="208" y="122"/>
                    </a:cxn>
                    <a:cxn ang="0">
                      <a:pos x="208" y="112"/>
                    </a:cxn>
                    <a:cxn ang="0">
                      <a:pos x="202" y="100"/>
                    </a:cxn>
                    <a:cxn ang="0">
                      <a:pos x="202" y="88"/>
                    </a:cxn>
                    <a:cxn ang="0">
                      <a:pos x="210" y="88"/>
                    </a:cxn>
                    <a:cxn ang="0">
                      <a:pos x="214" y="92"/>
                    </a:cxn>
                    <a:cxn ang="0">
                      <a:pos x="226" y="98"/>
                    </a:cxn>
                    <a:cxn ang="0">
                      <a:pos x="224" y="90"/>
                    </a:cxn>
                    <a:cxn ang="0">
                      <a:pos x="216" y="76"/>
                    </a:cxn>
                    <a:cxn ang="0">
                      <a:pos x="212" y="60"/>
                    </a:cxn>
                    <a:cxn ang="0">
                      <a:pos x="208" y="30"/>
                    </a:cxn>
                    <a:cxn ang="0">
                      <a:pos x="196" y="10"/>
                    </a:cxn>
                    <a:cxn ang="0">
                      <a:pos x="184" y="4"/>
                    </a:cxn>
                    <a:cxn ang="0">
                      <a:pos x="164" y="0"/>
                    </a:cxn>
                    <a:cxn ang="0">
                      <a:pos x="156" y="6"/>
                    </a:cxn>
                    <a:cxn ang="0">
                      <a:pos x="148" y="14"/>
                    </a:cxn>
                    <a:cxn ang="0">
                      <a:pos x="144" y="12"/>
                    </a:cxn>
                  </a:cxnLst>
                  <a:rect l="0" t="0" r="r" b="b"/>
                  <a:pathLst>
                    <a:path w="226" h="138">
                      <a:moveTo>
                        <a:pt x="144" y="12"/>
                      </a:moveTo>
                      <a:lnTo>
                        <a:pt x="144" y="12"/>
                      </a:lnTo>
                      <a:lnTo>
                        <a:pt x="138" y="6"/>
                      </a:lnTo>
                      <a:lnTo>
                        <a:pt x="130" y="4"/>
                      </a:lnTo>
                      <a:lnTo>
                        <a:pt x="118" y="2"/>
                      </a:lnTo>
                      <a:lnTo>
                        <a:pt x="104" y="4"/>
                      </a:lnTo>
                      <a:lnTo>
                        <a:pt x="88" y="8"/>
                      </a:lnTo>
                      <a:lnTo>
                        <a:pt x="88" y="8"/>
                      </a:lnTo>
                      <a:lnTo>
                        <a:pt x="80" y="10"/>
                      </a:lnTo>
                      <a:lnTo>
                        <a:pt x="78" y="14"/>
                      </a:lnTo>
                      <a:lnTo>
                        <a:pt x="80" y="18"/>
                      </a:lnTo>
                      <a:lnTo>
                        <a:pt x="84" y="22"/>
                      </a:lnTo>
                      <a:lnTo>
                        <a:pt x="102" y="38"/>
                      </a:lnTo>
                      <a:lnTo>
                        <a:pt x="124" y="62"/>
                      </a:lnTo>
                      <a:lnTo>
                        <a:pt x="124" y="62"/>
                      </a:lnTo>
                      <a:lnTo>
                        <a:pt x="102" y="50"/>
                      </a:lnTo>
                      <a:lnTo>
                        <a:pt x="90" y="42"/>
                      </a:lnTo>
                      <a:lnTo>
                        <a:pt x="82" y="34"/>
                      </a:lnTo>
                      <a:lnTo>
                        <a:pt x="78" y="28"/>
                      </a:lnTo>
                      <a:lnTo>
                        <a:pt x="74" y="24"/>
                      </a:lnTo>
                      <a:lnTo>
                        <a:pt x="70" y="22"/>
                      </a:lnTo>
                      <a:lnTo>
                        <a:pt x="64" y="20"/>
                      </a:lnTo>
                      <a:lnTo>
                        <a:pt x="54" y="18"/>
                      </a:lnTo>
                      <a:lnTo>
                        <a:pt x="54" y="18"/>
                      </a:lnTo>
                      <a:lnTo>
                        <a:pt x="40" y="18"/>
                      </a:lnTo>
                      <a:lnTo>
                        <a:pt x="32" y="20"/>
                      </a:lnTo>
                      <a:lnTo>
                        <a:pt x="28" y="22"/>
                      </a:lnTo>
                      <a:lnTo>
                        <a:pt x="26" y="26"/>
                      </a:lnTo>
                      <a:lnTo>
                        <a:pt x="28" y="30"/>
                      </a:lnTo>
                      <a:lnTo>
                        <a:pt x="32" y="36"/>
                      </a:lnTo>
                      <a:lnTo>
                        <a:pt x="46" y="52"/>
                      </a:lnTo>
                      <a:lnTo>
                        <a:pt x="46" y="52"/>
                      </a:lnTo>
                      <a:lnTo>
                        <a:pt x="56" y="64"/>
                      </a:lnTo>
                      <a:lnTo>
                        <a:pt x="56" y="64"/>
                      </a:lnTo>
                      <a:lnTo>
                        <a:pt x="52" y="62"/>
                      </a:lnTo>
                      <a:lnTo>
                        <a:pt x="42" y="60"/>
                      </a:lnTo>
                      <a:lnTo>
                        <a:pt x="36" y="60"/>
                      </a:lnTo>
                      <a:lnTo>
                        <a:pt x="32" y="62"/>
                      </a:lnTo>
                      <a:lnTo>
                        <a:pt x="32" y="62"/>
                      </a:lnTo>
                      <a:lnTo>
                        <a:pt x="26" y="66"/>
                      </a:lnTo>
                      <a:lnTo>
                        <a:pt x="20" y="70"/>
                      </a:lnTo>
                      <a:lnTo>
                        <a:pt x="8" y="74"/>
                      </a:lnTo>
                      <a:lnTo>
                        <a:pt x="4" y="76"/>
                      </a:lnTo>
                      <a:lnTo>
                        <a:pt x="0" y="78"/>
                      </a:lnTo>
                      <a:lnTo>
                        <a:pt x="0" y="82"/>
                      </a:lnTo>
                      <a:lnTo>
                        <a:pt x="4" y="86"/>
                      </a:lnTo>
                      <a:lnTo>
                        <a:pt x="4" y="86"/>
                      </a:lnTo>
                      <a:lnTo>
                        <a:pt x="8" y="88"/>
                      </a:lnTo>
                      <a:lnTo>
                        <a:pt x="12" y="90"/>
                      </a:lnTo>
                      <a:lnTo>
                        <a:pt x="26" y="90"/>
                      </a:lnTo>
                      <a:lnTo>
                        <a:pt x="44" y="88"/>
                      </a:lnTo>
                      <a:lnTo>
                        <a:pt x="66" y="86"/>
                      </a:lnTo>
                      <a:lnTo>
                        <a:pt x="106" y="78"/>
                      </a:lnTo>
                      <a:lnTo>
                        <a:pt x="122" y="76"/>
                      </a:lnTo>
                      <a:lnTo>
                        <a:pt x="136" y="76"/>
                      </a:lnTo>
                      <a:lnTo>
                        <a:pt x="136" y="76"/>
                      </a:lnTo>
                      <a:lnTo>
                        <a:pt x="140" y="78"/>
                      </a:lnTo>
                      <a:lnTo>
                        <a:pt x="138" y="80"/>
                      </a:lnTo>
                      <a:lnTo>
                        <a:pt x="118" y="86"/>
                      </a:lnTo>
                      <a:lnTo>
                        <a:pt x="106" y="90"/>
                      </a:lnTo>
                      <a:lnTo>
                        <a:pt x="96" y="94"/>
                      </a:lnTo>
                      <a:lnTo>
                        <a:pt x="92" y="98"/>
                      </a:lnTo>
                      <a:lnTo>
                        <a:pt x="90" y="100"/>
                      </a:lnTo>
                      <a:lnTo>
                        <a:pt x="90" y="104"/>
                      </a:lnTo>
                      <a:lnTo>
                        <a:pt x="92" y="106"/>
                      </a:lnTo>
                      <a:lnTo>
                        <a:pt x="92" y="106"/>
                      </a:lnTo>
                      <a:lnTo>
                        <a:pt x="98" y="114"/>
                      </a:lnTo>
                      <a:lnTo>
                        <a:pt x="100" y="120"/>
                      </a:lnTo>
                      <a:lnTo>
                        <a:pt x="102" y="132"/>
                      </a:lnTo>
                      <a:lnTo>
                        <a:pt x="104" y="136"/>
                      </a:lnTo>
                      <a:lnTo>
                        <a:pt x="108" y="138"/>
                      </a:lnTo>
                      <a:lnTo>
                        <a:pt x="116" y="136"/>
                      </a:lnTo>
                      <a:lnTo>
                        <a:pt x="126" y="134"/>
                      </a:lnTo>
                      <a:lnTo>
                        <a:pt x="126" y="134"/>
                      </a:lnTo>
                      <a:lnTo>
                        <a:pt x="136" y="130"/>
                      </a:lnTo>
                      <a:lnTo>
                        <a:pt x="142" y="128"/>
                      </a:lnTo>
                      <a:lnTo>
                        <a:pt x="166" y="132"/>
                      </a:lnTo>
                      <a:lnTo>
                        <a:pt x="166" y="132"/>
                      </a:lnTo>
                      <a:lnTo>
                        <a:pt x="184" y="132"/>
                      </a:lnTo>
                      <a:lnTo>
                        <a:pt x="200" y="128"/>
                      </a:lnTo>
                      <a:lnTo>
                        <a:pt x="206" y="126"/>
                      </a:lnTo>
                      <a:lnTo>
                        <a:pt x="208" y="122"/>
                      </a:lnTo>
                      <a:lnTo>
                        <a:pt x="210" y="118"/>
                      </a:lnTo>
                      <a:lnTo>
                        <a:pt x="208" y="112"/>
                      </a:lnTo>
                      <a:lnTo>
                        <a:pt x="208" y="112"/>
                      </a:lnTo>
                      <a:lnTo>
                        <a:pt x="202" y="100"/>
                      </a:lnTo>
                      <a:lnTo>
                        <a:pt x="202" y="92"/>
                      </a:lnTo>
                      <a:lnTo>
                        <a:pt x="202" y="88"/>
                      </a:lnTo>
                      <a:lnTo>
                        <a:pt x="206" y="88"/>
                      </a:lnTo>
                      <a:lnTo>
                        <a:pt x="210" y="88"/>
                      </a:lnTo>
                      <a:lnTo>
                        <a:pt x="214" y="92"/>
                      </a:lnTo>
                      <a:lnTo>
                        <a:pt x="214" y="92"/>
                      </a:lnTo>
                      <a:lnTo>
                        <a:pt x="224" y="98"/>
                      </a:lnTo>
                      <a:lnTo>
                        <a:pt x="226" y="98"/>
                      </a:lnTo>
                      <a:lnTo>
                        <a:pt x="226" y="98"/>
                      </a:lnTo>
                      <a:lnTo>
                        <a:pt x="224" y="90"/>
                      </a:lnTo>
                      <a:lnTo>
                        <a:pt x="216" y="76"/>
                      </a:lnTo>
                      <a:lnTo>
                        <a:pt x="216" y="76"/>
                      </a:lnTo>
                      <a:lnTo>
                        <a:pt x="214" y="68"/>
                      </a:lnTo>
                      <a:lnTo>
                        <a:pt x="212" y="60"/>
                      </a:lnTo>
                      <a:lnTo>
                        <a:pt x="210" y="40"/>
                      </a:lnTo>
                      <a:lnTo>
                        <a:pt x="208" y="30"/>
                      </a:lnTo>
                      <a:lnTo>
                        <a:pt x="204" y="20"/>
                      </a:lnTo>
                      <a:lnTo>
                        <a:pt x="196" y="10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72" y="0"/>
                      </a:lnTo>
                      <a:lnTo>
                        <a:pt x="164" y="0"/>
                      </a:lnTo>
                      <a:lnTo>
                        <a:pt x="160" y="2"/>
                      </a:lnTo>
                      <a:lnTo>
                        <a:pt x="156" y="6"/>
                      </a:lnTo>
                      <a:lnTo>
                        <a:pt x="152" y="14"/>
                      </a:lnTo>
                      <a:lnTo>
                        <a:pt x="148" y="14"/>
                      </a:lnTo>
                      <a:lnTo>
                        <a:pt x="144" y="12"/>
                      </a:lnTo>
                      <a:lnTo>
                        <a:pt x="144" y="12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291" name="Freeform 6023">
                  <a:extLst>
                    <a:ext uri="{FF2B5EF4-FFF2-40B4-BE49-F238E27FC236}">
                      <a16:creationId xmlns:a16="http://schemas.microsoft.com/office/drawing/2014/main" id="{AAC55F09-FB37-4805-B3CE-7488481D5C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2770" y="887413"/>
                  <a:ext cx="36830" cy="25400"/>
                </a:xfrm>
                <a:custGeom>
                  <a:avLst/>
                  <a:gdLst/>
                  <a:ahLst/>
                  <a:cxnLst>
                    <a:cxn ang="0">
                      <a:pos x="30" y="32"/>
                    </a:cxn>
                    <a:cxn ang="0">
                      <a:pos x="30" y="32"/>
                    </a:cxn>
                    <a:cxn ang="0">
                      <a:pos x="40" y="38"/>
                    </a:cxn>
                    <a:cxn ang="0">
                      <a:pos x="46" y="40"/>
                    </a:cxn>
                    <a:cxn ang="0">
                      <a:pos x="50" y="40"/>
                    </a:cxn>
                    <a:cxn ang="0">
                      <a:pos x="54" y="38"/>
                    </a:cxn>
                    <a:cxn ang="0">
                      <a:pos x="56" y="34"/>
                    </a:cxn>
                    <a:cxn ang="0">
                      <a:pos x="58" y="28"/>
                    </a:cxn>
                    <a:cxn ang="0">
                      <a:pos x="56" y="20"/>
                    </a:cxn>
                    <a:cxn ang="0">
                      <a:pos x="56" y="20"/>
                    </a:cxn>
                    <a:cxn ang="0">
                      <a:pos x="52" y="12"/>
                    </a:cxn>
                    <a:cxn ang="0">
                      <a:pos x="46" y="6"/>
                    </a:cxn>
                    <a:cxn ang="0">
                      <a:pos x="36" y="2"/>
                    </a:cxn>
                    <a:cxn ang="0">
                      <a:pos x="26" y="0"/>
                    </a:cxn>
                    <a:cxn ang="0">
                      <a:pos x="16" y="0"/>
                    </a:cxn>
                    <a:cxn ang="0">
                      <a:pos x="6" y="2"/>
                    </a:cxn>
                    <a:cxn ang="0">
                      <a:pos x="2" y="6"/>
                    </a:cxn>
                    <a:cxn ang="0">
                      <a:pos x="0" y="10"/>
                    </a:cxn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0" y="18"/>
                    </a:cxn>
                    <a:cxn ang="0">
                      <a:pos x="4" y="22"/>
                    </a:cxn>
                    <a:cxn ang="0">
                      <a:pos x="10" y="24"/>
                    </a:cxn>
                    <a:cxn ang="0">
                      <a:pos x="18" y="26"/>
                    </a:cxn>
                    <a:cxn ang="0">
                      <a:pos x="24" y="28"/>
                    </a:cxn>
                    <a:cxn ang="0">
                      <a:pos x="30" y="32"/>
                    </a:cxn>
                    <a:cxn ang="0">
                      <a:pos x="30" y="32"/>
                    </a:cxn>
                  </a:cxnLst>
                  <a:rect l="0" t="0" r="r" b="b"/>
                  <a:pathLst>
                    <a:path w="58" h="40">
                      <a:moveTo>
                        <a:pt x="30" y="32"/>
                      </a:moveTo>
                      <a:lnTo>
                        <a:pt x="30" y="32"/>
                      </a:lnTo>
                      <a:lnTo>
                        <a:pt x="40" y="38"/>
                      </a:lnTo>
                      <a:lnTo>
                        <a:pt x="46" y="40"/>
                      </a:lnTo>
                      <a:lnTo>
                        <a:pt x="50" y="40"/>
                      </a:lnTo>
                      <a:lnTo>
                        <a:pt x="54" y="38"/>
                      </a:lnTo>
                      <a:lnTo>
                        <a:pt x="56" y="34"/>
                      </a:lnTo>
                      <a:lnTo>
                        <a:pt x="58" y="28"/>
                      </a:lnTo>
                      <a:lnTo>
                        <a:pt x="56" y="20"/>
                      </a:lnTo>
                      <a:lnTo>
                        <a:pt x="56" y="20"/>
                      </a:lnTo>
                      <a:lnTo>
                        <a:pt x="52" y="12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16" y="0"/>
                      </a:lnTo>
                      <a:lnTo>
                        <a:pt x="6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18"/>
                      </a:lnTo>
                      <a:lnTo>
                        <a:pt x="4" y="22"/>
                      </a:lnTo>
                      <a:lnTo>
                        <a:pt x="10" y="24"/>
                      </a:lnTo>
                      <a:lnTo>
                        <a:pt x="18" y="26"/>
                      </a:lnTo>
                      <a:lnTo>
                        <a:pt x="24" y="28"/>
                      </a:lnTo>
                      <a:lnTo>
                        <a:pt x="30" y="32"/>
                      </a:lnTo>
                      <a:lnTo>
                        <a:pt x="30" y="32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292" name="Freeform 6024">
                  <a:extLst>
                    <a:ext uri="{FF2B5EF4-FFF2-40B4-BE49-F238E27FC236}">
                      <a16:creationId xmlns:a16="http://schemas.microsoft.com/office/drawing/2014/main" id="{CBF18695-11F0-4296-AFA8-4D12ED5770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7490" y="963613"/>
                  <a:ext cx="102870" cy="24130"/>
                </a:xfrm>
                <a:custGeom>
                  <a:avLst/>
                  <a:gdLst/>
                  <a:ahLst/>
                  <a:cxnLst>
                    <a:cxn ang="0">
                      <a:pos x="20" y="34"/>
                    </a:cxn>
                    <a:cxn ang="0">
                      <a:pos x="20" y="34"/>
                    </a:cxn>
                    <a:cxn ang="0">
                      <a:pos x="26" y="32"/>
                    </a:cxn>
                    <a:cxn ang="0">
                      <a:pos x="34" y="32"/>
                    </a:cxn>
                    <a:cxn ang="0">
                      <a:pos x="60" y="36"/>
                    </a:cxn>
                    <a:cxn ang="0">
                      <a:pos x="60" y="36"/>
                    </a:cxn>
                    <a:cxn ang="0">
                      <a:pos x="72" y="38"/>
                    </a:cxn>
                    <a:cxn ang="0">
                      <a:pos x="76" y="36"/>
                    </a:cxn>
                    <a:cxn ang="0">
                      <a:pos x="84" y="34"/>
                    </a:cxn>
                    <a:cxn ang="0">
                      <a:pos x="108" y="34"/>
                    </a:cxn>
                    <a:cxn ang="0">
                      <a:pos x="108" y="34"/>
                    </a:cxn>
                    <a:cxn ang="0">
                      <a:pos x="124" y="36"/>
                    </a:cxn>
                    <a:cxn ang="0">
                      <a:pos x="138" y="34"/>
                    </a:cxn>
                    <a:cxn ang="0">
                      <a:pos x="150" y="32"/>
                    </a:cxn>
                    <a:cxn ang="0">
                      <a:pos x="158" y="28"/>
                    </a:cxn>
                    <a:cxn ang="0">
                      <a:pos x="162" y="24"/>
                    </a:cxn>
                    <a:cxn ang="0">
                      <a:pos x="162" y="22"/>
                    </a:cxn>
                    <a:cxn ang="0">
                      <a:pos x="160" y="18"/>
                    </a:cxn>
                    <a:cxn ang="0">
                      <a:pos x="152" y="12"/>
                    </a:cxn>
                    <a:cxn ang="0">
                      <a:pos x="138" y="6"/>
                    </a:cxn>
                    <a:cxn ang="0">
                      <a:pos x="138" y="6"/>
                    </a:cxn>
                    <a:cxn ang="0">
                      <a:pos x="122" y="0"/>
                    </a:cxn>
                    <a:cxn ang="0">
                      <a:pos x="108" y="0"/>
                    </a:cxn>
                    <a:cxn ang="0">
                      <a:pos x="96" y="0"/>
                    </a:cxn>
                    <a:cxn ang="0">
                      <a:pos x="86" y="2"/>
                    </a:cxn>
                    <a:cxn ang="0">
                      <a:pos x="64" y="10"/>
                    </a:cxn>
                    <a:cxn ang="0">
                      <a:pos x="52" y="14"/>
                    </a:cxn>
                    <a:cxn ang="0">
                      <a:pos x="36" y="16"/>
                    </a:cxn>
                    <a:cxn ang="0">
                      <a:pos x="36" y="16"/>
                    </a:cxn>
                    <a:cxn ang="0">
                      <a:pos x="22" y="20"/>
                    </a:cxn>
                    <a:cxn ang="0">
                      <a:pos x="10" y="24"/>
                    </a:cxn>
                    <a:cxn ang="0">
                      <a:pos x="4" y="28"/>
                    </a:cxn>
                    <a:cxn ang="0">
                      <a:pos x="0" y="30"/>
                    </a:cxn>
                    <a:cxn ang="0">
                      <a:pos x="0" y="34"/>
                    </a:cxn>
                    <a:cxn ang="0">
                      <a:pos x="4" y="36"/>
                    </a:cxn>
                    <a:cxn ang="0">
                      <a:pos x="10" y="36"/>
                    </a:cxn>
                    <a:cxn ang="0">
                      <a:pos x="20" y="34"/>
                    </a:cxn>
                    <a:cxn ang="0">
                      <a:pos x="20" y="34"/>
                    </a:cxn>
                  </a:cxnLst>
                  <a:rect l="0" t="0" r="r" b="b"/>
                  <a:pathLst>
                    <a:path w="162" h="38">
                      <a:moveTo>
                        <a:pt x="20" y="34"/>
                      </a:moveTo>
                      <a:lnTo>
                        <a:pt x="20" y="34"/>
                      </a:lnTo>
                      <a:lnTo>
                        <a:pt x="26" y="32"/>
                      </a:lnTo>
                      <a:lnTo>
                        <a:pt x="34" y="32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72" y="38"/>
                      </a:lnTo>
                      <a:lnTo>
                        <a:pt x="76" y="36"/>
                      </a:lnTo>
                      <a:lnTo>
                        <a:pt x="84" y="34"/>
                      </a:lnTo>
                      <a:lnTo>
                        <a:pt x="108" y="34"/>
                      </a:lnTo>
                      <a:lnTo>
                        <a:pt x="108" y="34"/>
                      </a:lnTo>
                      <a:lnTo>
                        <a:pt x="124" y="36"/>
                      </a:lnTo>
                      <a:lnTo>
                        <a:pt x="138" y="34"/>
                      </a:lnTo>
                      <a:lnTo>
                        <a:pt x="150" y="32"/>
                      </a:lnTo>
                      <a:lnTo>
                        <a:pt x="158" y="28"/>
                      </a:lnTo>
                      <a:lnTo>
                        <a:pt x="162" y="24"/>
                      </a:lnTo>
                      <a:lnTo>
                        <a:pt x="162" y="22"/>
                      </a:lnTo>
                      <a:lnTo>
                        <a:pt x="160" y="18"/>
                      </a:lnTo>
                      <a:lnTo>
                        <a:pt x="152" y="12"/>
                      </a:lnTo>
                      <a:lnTo>
                        <a:pt x="138" y="6"/>
                      </a:lnTo>
                      <a:lnTo>
                        <a:pt x="138" y="6"/>
                      </a:lnTo>
                      <a:lnTo>
                        <a:pt x="122" y="0"/>
                      </a:lnTo>
                      <a:lnTo>
                        <a:pt x="108" y="0"/>
                      </a:lnTo>
                      <a:lnTo>
                        <a:pt x="96" y="0"/>
                      </a:lnTo>
                      <a:lnTo>
                        <a:pt x="86" y="2"/>
                      </a:lnTo>
                      <a:lnTo>
                        <a:pt x="64" y="10"/>
                      </a:lnTo>
                      <a:lnTo>
                        <a:pt x="52" y="14"/>
                      </a:lnTo>
                      <a:lnTo>
                        <a:pt x="36" y="16"/>
                      </a:lnTo>
                      <a:lnTo>
                        <a:pt x="36" y="16"/>
                      </a:lnTo>
                      <a:lnTo>
                        <a:pt x="22" y="20"/>
                      </a:lnTo>
                      <a:lnTo>
                        <a:pt x="10" y="24"/>
                      </a:lnTo>
                      <a:lnTo>
                        <a:pt x="4" y="28"/>
                      </a:lnTo>
                      <a:lnTo>
                        <a:pt x="0" y="30"/>
                      </a:lnTo>
                      <a:lnTo>
                        <a:pt x="0" y="34"/>
                      </a:lnTo>
                      <a:lnTo>
                        <a:pt x="4" y="36"/>
                      </a:lnTo>
                      <a:lnTo>
                        <a:pt x="10" y="36"/>
                      </a:lnTo>
                      <a:lnTo>
                        <a:pt x="20" y="34"/>
                      </a:lnTo>
                      <a:lnTo>
                        <a:pt x="20" y="34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293" name="Freeform 6025">
                  <a:extLst>
                    <a:ext uri="{FF2B5EF4-FFF2-40B4-BE49-F238E27FC236}">
                      <a16:creationId xmlns:a16="http://schemas.microsoft.com/office/drawing/2014/main" id="{FC4BA73F-DD8F-4EDD-A8E3-8C1B802FB9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3070" y="928053"/>
                  <a:ext cx="168910" cy="82550"/>
                </a:xfrm>
                <a:custGeom>
                  <a:avLst/>
                  <a:gdLst/>
                  <a:ahLst/>
                  <a:cxnLst>
                    <a:cxn ang="0">
                      <a:pos x="30" y="40"/>
                    </a:cxn>
                    <a:cxn ang="0">
                      <a:pos x="32" y="50"/>
                    </a:cxn>
                    <a:cxn ang="0">
                      <a:pos x="40" y="46"/>
                    </a:cxn>
                    <a:cxn ang="0">
                      <a:pos x="52" y="44"/>
                    </a:cxn>
                    <a:cxn ang="0">
                      <a:pos x="66" y="54"/>
                    </a:cxn>
                    <a:cxn ang="0">
                      <a:pos x="72" y="62"/>
                    </a:cxn>
                    <a:cxn ang="0">
                      <a:pos x="68" y="70"/>
                    </a:cxn>
                    <a:cxn ang="0">
                      <a:pos x="44" y="68"/>
                    </a:cxn>
                    <a:cxn ang="0">
                      <a:pos x="26" y="70"/>
                    </a:cxn>
                    <a:cxn ang="0">
                      <a:pos x="24" y="74"/>
                    </a:cxn>
                    <a:cxn ang="0">
                      <a:pos x="24" y="82"/>
                    </a:cxn>
                    <a:cxn ang="0">
                      <a:pos x="36" y="90"/>
                    </a:cxn>
                    <a:cxn ang="0">
                      <a:pos x="60" y="92"/>
                    </a:cxn>
                    <a:cxn ang="0">
                      <a:pos x="78" y="88"/>
                    </a:cxn>
                    <a:cxn ang="0">
                      <a:pos x="108" y="82"/>
                    </a:cxn>
                    <a:cxn ang="0">
                      <a:pos x="114" y="86"/>
                    </a:cxn>
                    <a:cxn ang="0">
                      <a:pos x="120" y="92"/>
                    </a:cxn>
                    <a:cxn ang="0">
                      <a:pos x="146" y="90"/>
                    </a:cxn>
                    <a:cxn ang="0">
                      <a:pos x="156" y="90"/>
                    </a:cxn>
                    <a:cxn ang="0">
                      <a:pos x="170" y="92"/>
                    </a:cxn>
                    <a:cxn ang="0">
                      <a:pos x="182" y="102"/>
                    </a:cxn>
                    <a:cxn ang="0">
                      <a:pos x="194" y="120"/>
                    </a:cxn>
                    <a:cxn ang="0">
                      <a:pos x="204" y="126"/>
                    </a:cxn>
                    <a:cxn ang="0">
                      <a:pos x="220" y="130"/>
                    </a:cxn>
                    <a:cxn ang="0">
                      <a:pos x="244" y="128"/>
                    </a:cxn>
                    <a:cxn ang="0">
                      <a:pos x="254" y="126"/>
                    </a:cxn>
                    <a:cxn ang="0">
                      <a:pos x="266" y="122"/>
                    </a:cxn>
                    <a:cxn ang="0">
                      <a:pos x="266" y="114"/>
                    </a:cxn>
                    <a:cxn ang="0">
                      <a:pos x="258" y="102"/>
                    </a:cxn>
                    <a:cxn ang="0">
                      <a:pos x="234" y="82"/>
                    </a:cxn>
                    <a:cxn ang="0">
                      <a:pos x="238" y="78"/>
                    </a:cxn>
                    <a:cxn ang="0">
                      <a:pos x="242" y="76"/>
                    </a:cxn>
                    <a:cxn ang="0">
                      <a:pos x="248" y="68"/>
                    </a:cxn>
                    <a:cxn ang="0">
                      <a:pos x="242" y="58"/>
                    </a:cxn>
                    <a:cxn ang="0">
                      <a:pos x="224" y="50"/>
                    </a:cxn>
                    <a:cxn ang="0">
                      <a:pos x="210" y="48"/>
                    </a:cxn>
                    <a:cxn ang="0">
                      <a:pos x="186" y="44"/>
                    </a:cxn>
                    <a:cxn ang="0">
                      <a:pos x="184" y="40"/>
                    </a:cxn>
                    <a:cxn ang="0">
                      <a:pos x="176" y="32"/>
                    </a:cxn>
                    <a:cxn ang="0">
                      <a:pos x="164" y="28"/>
                    </a:cxn>
                    <a:cxn ang="0">
                      <a:pos x="140" y="26"/>
                    </a:cxn>
                    <a:cxn ang="0">
                      <a:pos x="130" y="32"/>
                    </a:cxn>
                    <a:cxn ang="0">
                      <a:pos x="124" y="36"/>
                    </a:cxn>
                    <a:cxn ang="0">
                      <a:pos x="118" y="28"/>
                    </a:cxn>
                    <a:cxn ang="0">
                      <a:pos x="114" y="24"/>
                    </a:cxn>
                    <a:cxn ang="0">
                      <a:pos x="96" y="10"/>
                    </a:cxn>
                    <a:cxn ang="0">
                      <a:pos x="58" y="0"/>
                    </a:cxn>
                    <a:cxn ang="0">
                      <a:pos x="22" y="2"/>
                    </a:cxn>
                    <a:cxn ang="0">
                      <a:pos x="10" y="8"/>
                    </a:cxn>
                    <a:cxn ang="0">
                      <a:pos x="2" y="18"/>
                    </a:cxn>
                    <a:cxn ang="0">
                      <a:pos x="0" y="28"/>
                    </a:cxn>
                    <a:cxn ang="0">
                      <a:pos x="8" y="34"/>
                    </a:cxn>
                    <a:cxn ang="0">
                      <a:pos x="20" y="30"/>
                    </a:cxn>
                    <a:cxn ang="0">
                      <a:pos x="28" y="34"/>
                    </a:cxn>
                    <a:cxn ang="0">
                      <a:pos x="30" y="40"/>
                    </a:cxn>
                  </a:cxnLst>
                  <a:rect l="0" t="0" r="r" b="b"/>
                  <a:pathLst>
                    <a:path w="266" h="130">
                      <a:moveTo>
                        <a:pt x="30" y="40"/>
                      </a:moveTo>
                      <a:lnTo>
                        <a:pt x="30" y="40"/>
                      </a:lnTo>
                      <a:lnTo>
                        <a:pt x="30" y="48"/>
                      </a:lnTo>
                      <a:lnTo>
                        <a:pt x="32" y="50"/>
                      </a:lnTo>
                      <a:lnTo>
                        <a:pt x="36" y="50"/>
                      </a:lnTo>
                      <a:lnTo>
                        <a:pt x="40" y="46"/>
                      </a:lnTo>
                      <a:lnTo>
                        <a:pt x="46" y="44"/>
                      </a:lnTo>
                      <a:lnTo>
                        <a:pt x="52" y="44"/>
                      </a:lnTo>
                      <a:lnTo>
                        <a:pt x="58" y="46"/>
                      </a:lnTo>
                      <a:lnTo>
                        <a:pt x="66" y="54"/>
                      </a:lnTo>
                      <a:lnTo>
                        <a:pt x="66" y="54"/>
                      </a:lnTo>
                      <a:lnTo>
                        <a:pt x="72" y="62"/>
                      </a:lnTo>
                      <a:lnTo>
                        <a:pt x="72" y="66"/>
                      </a:lnTo>
                      <a:lnTo>
                        <a:pt x="68" y="70"/>
                      </a:lnTo>
                      <a:lnTo>
                        <a:pt x="60" y="70"/>
                      </a:lnTo>
                      <a:lnTo>
                        <a:pt x="44" y="68"/>
                      </a:lnTo>
                      <a:lnTo>
                        <a:pt x="34" y="68"/>
                      </a:lnTo>
                      <a:lnTo>
                        <a:pt x="26" y="70"/>
                      </a:lnTo>
                      <a:lnTo>
                        <a:pt x="26" y="70"/>
                      </a:lnTo>
                      <a:lnTo>
                        <a:pt x="24" y="74"/>
                      </a:lnTo>
                      <a:lnTo>
                        <a:pt x="22" y="78"/>
                      </a:lnTo>
                      <a:lnTo>
                        <a:pt x="24" y="82"/>
                      </a:lnTo>
                      <a:lnTo>
                        <a:pt x="28" y="86"/>
                      </a:lnTo>
                      <a:lnTo>
                        <a:pt x="36" y="90"/>
                      </a:lnTo>
                      <a:lnTo>
                        <a:pt x="46" y="92"/>
                      </a:lnTo>
                      <a:lnTo>
                        <a:pt x="60" y="92"/>
                      </a:lnTo>
                      <a:lnTo>
                        <a:pt x="78" y="88"/>
                      </a:lnTo>
                      <a:lnTo>
                        <a:pt x="78" y="88"/>
                      </a:lnTo>
                      <a:lnTo>
                        <a:pt x="98" y="82"/>
                      </a:lnTo>
                      <a:lnTo>
                        <a:pt x="108" y="82"/>
                      </a:lnTo>
                      <a:lnTo>
                        <a:pt x="112" y="82"/>
                      </a:lnTo>
                      <a:lnTo>
                        <a:pt x="114" y="86"/>
                      </a:lnTo>
                      <a:lnTo>
                        <a:pt x="116" y="88"/>
                      </a:lnTo>
                      <a:lnTo>
                        <a:pt x="120" y="92"/>
                      </a:lnTo>
                      <a:lnTo>
                        <a:pt x="130" y="92"/>
                      </a:lnTo>
                      <a:lnTo>
                        <a:pt x="146" y="90"/>
                      </a:lnTo>
                      <a:lnTo>
                        <a:pt x="146" y="90"/>
                      </a:lnTo>
                      <a:lnTo>
                        <a:pt x="156" y="90"/>
                      </a:lnTo>
                      <a:lnTo>
                        <a:pt x="164" y="90"/>
                      </a:lnTo>
                      <a:lnTo>
                        <a:pt x="170" y="92"/>
                      </a:lnTo>
                      <a:lnTo>
                        <a:pt x="174" y="94"/>
                      </a:lnTo>
                      <a:lnTo>
                        <a:pt x="182" y="102"/>
                      </a:lnTo>
                      <a:lnTo>
                        <a:pt x="186" y="110"/>
                      </a:lnTo>
                      <a:lnTo>
                        <a:pt x="194" y="120"/>
                      </a:lnTo>
                      <a:lnTo>
                        <a:pt x="198" y="124"/>
                      </a:lnTo>
                      <a:lnTo>
                        <a:pt x="204" y="126"/>
                      </a:lnTo>
                      <a:lnTo>
                        <a:pt x="210" y="128"/>
                      </a:lnTo>
                      <a:lnTo>
                        <a:pt x="220" y="130"/>
                      </a:lnTo>
                      <a:lnTo>
                        <a:pt x="230" y="130"/>
                      </a:lnTo>
                      <a:lnTo>
                        <a:pt x="244" y="128"/>
                      </a:lnTo>
                      <a:lnTo>
                        <a:pt x="244" y="128"/>
                      </a:lnTo>
                      <a:lnTo>
                        <a:pt x="254" y="126"/>
                      </a:lnTo>
                      <a:lnTo>
                        <a:pt x="262" y="124"/>
                      </a:lnTo>
                      <a:lnTo>
                        <a:pt x="266" y="122"/>
                      </a:lnTo>
                      <a:lnTo>
                        <a:pt x="266" y="118"/>
                      </a:lnTo>
                      <a:lnTo>
                        <a:pt x="266" y="114"/>
                      </a:lnTo>
                      <a:lnTo>
                        <a:pt x="264" y="110"/>
                      </a:lnTo>
                      <a:lnTo>
                        <a:pt x="258" y="102"/>
                      </a:lnTo>
                      <a:lnTo>
                        <a:pt x="240" y="88"/>
                      </a:lnTo>
                      <a:lnTo>
                        <a:pt x="234" y="82"/>
                      </a:lnTo>
                      <a:lnTo>
                        <a:pt x="234" y="80"/>
                      </a:lnTo>
                      <a:lnTo>
                        <a:pt x="238" y="78"/>
                      </a:lnTo>
                      <a:lnTo>
                        <a:pt x="238" y="78"/>
                      </a:lnTo>
                      <a:lnTo>
                        <a:pt x="242" y="76"/>
                      </a:lnTo>
                      <a:lnTo>
                        <a:pt x="246" y="72"/>
                      </a:lnTo>
                      <a:lnTo>
                        <a:pt x="248" y="68"/>
                      </a:lnTo>
                      <a:lnTo>
                        <a:pt x="246" y="64"/>
                      </a:lnTo>
                      <a:lnTo>
                        <a:pt x="242" y="58"/>
                      </a:lnTo>
                      <a:lnTo>
                        <a:pt x="236" y="54"/>
                      </a:lnTo>
                      <a:lnTo>
                        <a:pt x="224" y="50"/>
                      </a:lnTo>
                      <a:lnTo>
                        <a:pt x="210" y="48"/>
                      </a:lnTo>
                      <a:lnTo>
                        <a:pt x="210" y="48"/>
                      </a:lnTo>
                      <a:lnTo>
                        <a:pt x="190" y="46"/>
                      </a:lnTo>
                      <a:lnTo>
                        <a:pt x="186" y="44"/>
                      </a:lnTo>
                      <a:lnTo>
                        <a:pt x="186" y="42"/>
                      </a:lnTo>
                      <a:lnTo>
                        <a:pt x="184" y="40"/>
                      </a:lnTo>
                      <a:lnTo>
                        <a:pt x="182" y="36"/>
                      </a:lnTo>
                      <a:lnTo>
                        <a:pt x="176" y="32"/>
                      </a:lnTo>
                      <a:lnTo>
                        <a:pt x="164" y="28"/>
                      </a:lnTo>
                      <a:lnTo>
                        <a:pt x="164" y="28"/>
                      </a:lnTo>
                      <a:lnTo>
                        <a:pt x="150" y="26"/>
                      </a:lnTo>
                      <a:lnTo>
                        <a:pt x="140" y="26"/>
                      </a:lnTo>
                      <a:lnTo>
                        <a:pt x="134" y="28"/>
                      </a:lnTo>
                      <a:lnTo>
                        <a:pt x="130" y="32"/>
                      </a:lnTo>
                      <a:lnTo>
                        <a:pt x="126" y="34"/>
                      </a:lnTo>
                      <a:lnTo>
                        <a:pt x="124" y="36"/>
                      </a:lnTo>
                      <a:lnTo>
                        <a:pt x="122" y="34"/>
                      </a:lnTo>
                      <a:lnTo>
                        <a:pt x="118" y="28"/>
                      </a:lnTo>
                      <a:lnTo>
                        <a:pt x="118" y="28"/>
                      </a:lnTo>
                      <a:lnTo>
                        <a:pt x="114" y="24"/>
                      </a:lnTo>
                      <a:lnTo>
                        <a:pt x="110" y="18"/>
                      </a:lnTo>
                      <a:lnTo>
                        <a:pt x="96" y="10"/>
                      </a:lnTo>
                      <a:lnTo>
                        <a:pt x="78" y="4"/>
                      </a:lnTo>
                      <a:lnTo>
                        <a:pt x="58" y="0"/>
                      </a:lnTo>
                      <a:lnTo>
                        <a:pt x="40" y="0"/>
                      </a:lnTo>
                      <a:lnTo>
                        <a:pt x="22" y="2"/>
                      </a:lnTo>
                      <a:lnTo>
                        <a:pt x="14" y="4"/>
                      </a:lnTo>
                      <a:lnTo>
                        <a:pt x="10" y="8"/>
                      </a:lnTo>
                      <a:lnTo>
                        <a:pt x="4" y="12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0" y="28"/>
                      </a:lnTo>
                      <a:lnTo>
                        <a:pt x="2" y="32"/>
                      </a:lnTo>
                      <a:lnTo>
                        <a:pt x="8" y="34"/>
                      </a:lnTo>
                      <a:lnTo>
                        <a:pt x="14" y="32"/>
                      </a:lnTo>
                      <a:lnTo>
                        <a:pt x="20" y="30"/>
                      </a:lnTo>
                      <a:lnTo>
                        <a:pt x="24" y="30"/>
                      </a:lnTo>
                      <a:lnTo>
                        <a:pt x="28" y="34"/>
                      </a:lnTo>
                      <a:lnTo>
                        <a:pt x="30" y="40"/>
                      </a:lnTo>
                      <a:lnTo>
                        <a:pt x="30" y="40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294" name="Freeform 6026">
                  <a:extLst>
                    <a:ext uri="{FF2B5EF4-FFF2-40B4-BE49-F238E27FC236}">
                      <a16:creationId xmlns:a16="http://schemas.microsoft.com/office/drawing/2014/main" id="{C96B06F6-BEC6-4736-9B81-FF219759F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4180" y="1013143"/>
                  <a:ext cx="44450" cy="33020"/>
                </a:xfrm>
                <a:custGeom>
                  <a:avLst/>
                  <a:gdLst/>
                  <a:ahLst/>
                  <a:cxnLst>
                    <a:cxn ang="0">
                      <a:pos x="56" y="52"/>
                    </a:cxn>
                    <a:cxn ang="0">
                      <a:pos x="56" y="52"/>
                    </a:cxn>
                    <a:cxn ang="0">
                      <a:pos x="66" y="50"/>
                    </a:cxn>
                    <a:cxn ang="0">
                      <a:pos x="68" y="48"/>
                    </a:cxn>
                    <a:cxn ang="0">
                      <a:pos x="70" y="46"/>
                    </a:cxn>
                    <a:cxn ang="0">
                      <a:pos x="70" y="44"/>
                    </a:cxn>
                    <a:cxn ang="0">
                      <a:pos x="68" y="40"/>
                    </a:cxn>
                    <a:cxn ang="0">
                      <a:pos x="56" y="26"/>
                    </a:cxn>
                    <a:cxn ang="0">
                      <a:pos x="56" y="26"/>
                    </a:cxn>
                    <a:cxn ang="0">
                      <a:pos x="46" y="18"/>
                    </a:cxn>
                    <a:cxn ang="0">
                      <a:pos x="36" y="12"/>
                    </a:cxn>
                    <a:cxn ang="0">
                      <a:pos x="26" y="6"/>
                    </a:cxn>
                    <a:cxn ang="0">
                      <a:pos x="16" y="2"/>
                    </a:cxn>
                    <a:cxn ang="0">
                      <a:pos x="8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8" y="22"/>
                    </a:cxn>
                    <a:cxn ang="0">
                      <a:pos x="18" y="36"/>
                    </a:cxn>
                    <a:cxn ang="0">
                      <a:pos x="24" y="44"/>
                    </a:cxn>
                    <a:cxn ang="0">
                      <a:pos x="32" y="48"/>
                    </a:cxn>
                    <a:cxn ang="0">
                      <a:pos x="42" y="52"/>
                    </a:cxn>
                    <a:cxn ang="0">
                      <a:pos x="56" y="52"/>
                    </a:cxn>
                    <a:cxn ang="0">
                      <a:pos x="56" y="52"/>
                    </a:cxn>
                  </a:cxnLst>
                  <a:rect l="0" t="0" r="r" b="b"/>
                  <a:pathLst>
                    <a:path w="70" h="52">
                      <a:moveTo>
                        <a:pt x="56" y="52"/>
                      </a:moveTo>
                      <a:lnTo>
                        <a:pt x="56" y="52"/>
                      </a:lnTo>
                      <a:lnTo>
                        <a:pt x="66" y="50"/>
                      </a:lnTo>
                      <a:lnTo>
                        <a:pt x="68" y="48"/>
                      </a:lnTo>
                      <a:lnTo>
                        <a:pt x="70" y="46"/>
                      </a:lnTo>
                      <a:lnTo>
                        <a:pt x="70" y="44"/>
                      </a:lnTo>
                      <a:lnTo>
                        <a:pt x="68" y="40"/>
                      </a:lnTo>
                      <a:lnTo>
                        <a:pt x="56" y="26"/>
                      </a:lnTo>
                      <a:lnTo>
                        <a:pt x="56" y="26"/>
                      </a:lnTo>
                      <a:lnTo>
                        <a:pt x="46" y="18"/>
                      </a:lnTo>
                      <a:lnTo>
                        <a:pt x="36" y="12"/>
                      </a:lnTo>
                      <a:lnTo>
                        <a:pt x="26" y="6"/>
                      </a:lnTo>
                      <a:lnTo>
                        <a:pt x="16" y="2"/>
                      </a:lnTo>
                      <a:lnTo>
                        <a:pt x="8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8" y="22"/>
                      </a:lnTo>
                      <a:lnTo>
                        <a:pt x="18" y="36"/>
                      </a:lnTo>
                      <a:lnTo>
                        <a:pt x="24" y="44"/>
                      </a:lnTo>
                      <a:lnTo>
                        <a:pt x="32" y="48"/>
                      </a:lnTo>
                      <a:lnTo>
                        <a:pt x="42" y="52"/>
                      </a:lnTo>
                      <a:lnTo>
                        <a:pt x="56" y="52"/>
                      </a:lnTo>
                      <a:lnTo>
                        <a:pt x="56" y="52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295" name="Freeform 6027">
                  <a:extLst>
                    <a:ext uri="{FF2B5EF4-FFF2-40B4-BE49-F238E27FC236}">
                      <a16:creationId xmlns:a16="http://schemas.microsoft.com/office/drawing/2014/main" id="{618CA182-DE83-4E36-B9E8-4F2BE47EB8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3410" y="957263"/>
                  <a:ext cx="95250" cy="54610"/>
                </a:xfrm>
                <a:custGeom>
                  <a:avLst/>
                  <a:gdLst/>
                  <a:ahLst/>
                  <a:cxnLst>
                    <a:cxn ang="0">
                      <a:pos x="14" y="38"/>
                    </a:cxn>
                    <a:cxn ang="0">
                      <a:pos x="22" y="44"/>
                    </a:cxn>
                    <a:cxn ang="0">
                      <a:pos x="44" y="54"/>
                    </a:cxn>
                    <a:cxn ang="0">
                      <a:pos x="50" y="56"/>
                    </a:cxn>
                    <a:cxn ang="0">
                      <a:pos x="52" y="58"/>
                    </a:cxn>
                    <a:cxn ang="0">
                      <a:pos x="42" y="64"/>
                    </a:cxn>
                    <a:cxn ang="0">
                      <a:pos x="32" y="68"/>
                    </a:cxn>
                    <a:cxn ang="0">
                      <a:pos x="40" y="68"/>
                    </a:cxn>
                    <a:cxn ang="0">
                      <a:pos x="50" y="70"/>
                    </a:cxn>
                    <a:cxn ang="0">
                      <a:pos x="56" y="76"/>
                    </a:cxn>
                    <a:cxn ang="0">
                      <a:pos x="60" y="84"/>
                    </a:cxn>
                    <a:cxn ang="0">
                      <a:pos x="66" y="86"/>
                    </a:cxn>
                    <a:cxn ang="0">
                      <a:pos x="74" y="82"/>
                    </a:cxn>
                    <a:cxn ang="0">
                      <a:pos x="98" y="76"/>
                    </a:cxn>
                    <a:cxn ang="0">
                      <a:pos x="132" y="70"/>
                    </a:cxn>
                    <a:cxn ang="0">
                      <a:pos x="142" y="64"/>
                    </a:cxn>
                    <a:cxn ang="0">
                      <a:pos x="140" y="60"/>
                    </a:cxn>
                    <a:cxn ang="0">
                      <a:pos x="140" y="52"/>
                    </a:cxn>
                    <a:cxn ang="0">
                      <a:pos x="150" y="42"/>
                    </a:cxn>
                    <a:cxn ang="0">
                      <a:pos x="148" y="36"/>
                    </a:cxn>
                    <a:cxn ang="0">
                      <a:pos x="140" y="32"/>
                    </a:cxn>
                    <a:cxn ang="0">
                      <a:pos x="122" y="24"/>
                    </a:cxn>
                    <a:cxn ang="0">
                      <a:pos x="100" y="22"/>
                    </a:cxn>
                    <a:cxn ang="0">
                      <a:pos x="82" y="14"/>
                    </a:cxn>
                    <a:cxn ang="0">
                      <a:pos x="68" y="8"/>
                    </a:cxn>
                    <a:cxn ang="0">
                      <a:pos x="42" y="0"/>
                    </a:cxn>
                    <a:cxn ang="0">
                      <a:pos x="18" y="0"/>
                    </a:cxn>
                    <a:cxn ang="0">
                      <a:pos x="8" y="8"/>
                    </a:cxn>
                    <a:cxn ang="0">
                      <a:pos x="8" y="14"/>
                    </a:cxn>
                    <a:cxn ang="0">
                      <a:pos x="10" y="20"/>
                    </a:cxn>
                    <a:cxn ang="0">
                      <a:pos x="6" y="28"/>
                    </a:cxn>
                    <a:cxn ang="0">
                      <a:pos x="0" y="30"/>
                    </a:cxn>
                    <a:cxn ang="0">
                      <a:pos x="14" y="38"/>
                    </a:cxn>
                  </a:cxnLst>
                  <a:rect l="0" t="0" r="r" b="b"/>
                  <a:pathLst>
                    <a:path w="150" h="86">
                      <a:moveTo>
                        <a:pt x="14" y="38"/>
                      </a:moveTo>
                      <a:lnTo>
                        <a:pt x="14" y="38"/>
                      </a:lnTo>
                      <a:lnTo>
                        <a:pt x="20" y="42"/>
                      </a:lnTo>
                      <a:lnTo>
                        <a:pt x="22" y="44"/>
                      </a:lnTo>
                      <a:lnTo>
                        <a:pt x="28" y="48"/>
                      </a:lnTo>
                      <a:lnTo>
                        <a:pt x="44" y="54"/>
                      </a:lnTo>
                      <a:lnTo>
                        <a:pt x="44" y="54"/>
                      </a:lnTo>
                      <a:lnTo>
                        <a:pt x="50" y="56"/>
                      </a:lnTo>
                      <a:lnTo>
                        <a:pt x="52" y="58"/>
                      </a:lnTo>
                      <a:lnTo>
                        <a:pt x="52" y="58"/>
                      </a:lnTo>
                      <a:lnTo>
                        <a:pt x="48" y="62"/>
                      </a:lnTo>
                      <a:lnTo>
                        <a:pt x="42" y="64"/>
                      </a:lnTo>
                      <a:lnTo>
                        <a:pt x="32" y="66"/>
                      </a:lnTo>
                      <a:lnTo>
                        <a:pt x="32" y="68"/>
                      </a:lnTo>
                      <a:lnTo>
                        <a:pt x="34" y="68"/>
                      </a:lnTo>
                      <a:lnTo>
                        <a:pt x="40" y="68"/>
                      </a:lnTo>
                      <a:lnTo>
                        <a:pt x="40" y="68"/>
                      </a:lnTo>
                      <a:lnTo>
                        <a:pt x="50" y="70"/>
                      </a:lnTo>
                      <a:lnTo>
                        <a:pt x="54" y="74"/>
                      </a:lnTo>
                      <a:lnTo>
                        <a:pt x="56" y="76"/>
                      </a:lnTo>
                      <a:lnTo>
                        <a:pt x="58" y="80"/>
                      </a:lnTo>
                      <a:lnTo>
                        <a:pt x="60" y="84"/>
                      </a:lnTo>
                      <a:lnTo>
                        <a:pt x="62" y="86"/>
                      </a:lnTo>
                      <a:lnTo>
                        <a:pt x="66" y="86"/>
                      </a:lnTo>
                      <a:lnTo>
                        <a:pt x="74" y="82"/>
                      </a:lnTo>
                      <a:lnTo>
                        <a:pt x="74" y="82"/>
                      </a:lnTo>
                      <a:lnTo>
                        <a:pt x="86" y="78"/>
                      </a:lnTo>
                      <a:lnTo>
                        <a:pt x="98" y="76"/>
                      </a:lnTo>
                      <a:lnTo>
                        <a:pt x="122" y="72"/>
                      </a:lnTo>
                      <a:lnTo>
                        <a:pt x="132" y="70"/>
                      </a:lnTo>
                      <a:lnTo>
                        <a:pt x="138" y="68"/>
                      </a:lnTo>
                      <a:lnTo>
                        <a:pt x="142" y="64"/>
                      </a:lnTo>
                      <a:lnTo>
                        <a:pt x="140" y="60"/>
                      </a:lnTo>
                      <a:lnTo>
                        <a:pt x="140" y="60"/>
                      </a:lnTo>
                      <a:lnTo>
                        <a:pt x="138" y="54"/>
                      </a:lnTo>
                      <a:lnTo>
                        <a:pt x="140" y="52"/>
                      </a:lnTo>
                      <a:lnTo>
                        <a:pt x="146" y="46"/>
                      </a:lnTo>
                      <a:lnTo>
                        <a:pt x="150" y="42"/>
                      </a:lnTo>
                      <a:lnTo>
                        <a:pt x="150" y="40"/>
                      </a:lnTo>
                      <a:lnTo>
                        <a:pt x="148" y="36"/>
                      </a:lnTo>
                      <a:lnTo>
                        <a:pt x="140" y="32"/>
                      </a:lnTo>
                      <a:lnTo>
                        <a:pt x="140" y="32"/>
                      </a:lnTo>
                      <a:lnTo>
                        <a:pt x="128" y="26"/>
                      </a:lnTo>
                      <a:lnTo>
                        <a:pt x="122" y="24"/>
                      </a:lnTo>
                      <a:lnTo>
                        <a:pt x="110" y="24"/>
                      </a:lnTo>
                      <a:lnTo>
                        <a:pt x="100" y="22"/>
                      </a:lnTo>
                      <a:lnTo>
                        <a:pt x="92" y="20"/>
                      </a:lnTo>
                      <a:lnTo>
                        <a:pt x="82" y="14"/>
                      </a:lnTo>
                      <a:lnTo>
                        <a:pt x="82" y="14"/>
                      </a:lnTo>
                      <a:lnTo>
                        <a:pt x="68" y="8"/>
                      </a:lnTo>
                      <a:lnTo>
                        <a:pt x="56" y="2"/>
                      </a:lnTo>
                      <a:lnTo>
                        <a:pt x="42" y="0"/>
                      </a:lnTo>
                      <a:lnTo>
                        <a:pt x="30" y="0"/>
                      </a:lnTo>
                      <a:lnTo>
                        <a:pt x="18" y="0"/>
                      </a:lnTo>
                      <a:lnTo>
                        <a:pt x="10" y="4"/>
                      </a:lnTo>
                      <a:lnTo>
                        <a:pt x="8" y="8"/>
                      </a:lnTo>
                      <a:lnTo>
                        <a:pt x="8" y="12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10" y="20"/>
                      </a:lnTo>
                      <a:lnTo>
                        <a:pt x="10" y="24"/>
                      </a:lnTo>
                      <a:lnTo>
                        <a:pt x="6" y="28"/>
                      </a:lnTo>
                      <a:lnTo>
                        <a:pt x="2" y="30"/>
                      </a:lnTo>
                      <a:lnTo>
                        <a:pt x="0" y="30"/>
                      </a:lnTo>
                      <a:lnTo>
                        <a:pt x="0" y="32"/>
                      </a:lnTo>
                      <a:lnTo>
                        <a:pt x="14" y="38"/>
                      </a:lnTo>
                      <a:lnTo>
                        <a:pt x="14" y="38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296" name="Freeform 6033">
                  <a:extLst>
                    <a:ext uri="{FF2B5EF4-FFF2-40B4-BE49-F238E27FC236}">
                      <a16:creationId xmlns:a16="http://schemas.microsoft.com/office/drawing/2014/main" id="{0E0E7D73-C462-4561-BC39-044FD5136E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430" y="1806893"/>
                  <a:ext cx="15240" cy="8890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14" y="0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6"/>
                    </a:cxn>
                    <a:cxn ang="0">
                      <a:pos x="2" y="12"/>
                    </a:cxn>
                    <a:cxn ang="0">
                      <a:pos x="2" y="12"/>
                    </a:cxn>
                    <a:cxn ang="0">
                      <a:pos x="4" y="14"/>
                    </a:cxn>
                    <a:cxn ang="0">
                      <a:pos x="8" y="14"/>
                    </a:cxn>
                    <a:cxn ang="0">
                      <a:pos x="20" y="8"/>
                    </a:cxn>
                    <a:cxn ang="0">
                      <a:pos x="20" y="8"/>
                    </a:cxn>
                    <a:cxn ang="0">
                      <a:pos x="24" y="6"/>
                    </a:cxn>
                    <a:cxn ang="0">
                      <a:pos x="24" y="4"/>
                    </a:cxn>
                    <a:cxn ang="0">
                      <a:pos x="20" y="2"/>
                    </a:cxn>
                    <a:cxn ang="0">
                      <a:pos x="14" y="0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2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4" y="14"/>
                      </a:lnTo>
                      <a:lnTo>
                        <a:pt x="8" y="14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6"/>
                      </a:lnTo>
                      <a:lnTo>
                        <a:pt x="24" y="4"/>
                      </a:lnTo>
                      <a:lnTo>
                        <a:pt x="20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297" name="Freeform 6037">
                  <a:extLst>
                    <a:ext uri="{FF2B5EF4-FFF2-40B4-BE49-F238E27FC236}">
                      <a16:creationId xmlns:a16="http://schemas.microsoft.com/office/drawing/2014/main" id="{765AAE6F-8123-4A4B-A10F-E2AF202B6A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5950" y="1811973"/>
                  <a:ext cx="24130" cy="22860"/>
                </a:xfrm>
                <a:custGeom>
                  <a:avLst/>
                  <a:gdLst/>
                  <a:ahLst/>
                  <a:cxnLst>
                    <a:cxn ang="0">
                      <a:pos x="28" y="2"/>
                    </a:cxn>
                    <a:cxn ang="0">
                      <a:pos x="28" y="2"/>
                    </a:cxn>
                    <a:cxn ang="0">
                      <a:pos x="18" y="16"/>
                    </a:cxn>
                    <a:cxn ang="0">
                      <a:pos x="0" y="34"/>
                    </a:cxn>
                    <a:cxn ang="0">
                      <a:pos x="0" y="34"/>
                    </a:cxn>
                    <a:cxn ang="0">
                      <a:pos x="0" y="36"/>
                    </a:cxn>
                    <a:cxn ang="0">
                      <a:pos x="4" y="36"/>
                    </a:cxn>
                    <a:cxn ang="0">
                      <a:pos x="16" y="32"/>
                    </a:cxn>
                    <a:cxn ang="0">
                      <a:pos x="16" y="32"/>
                    </a:cxn>
                    <a:cxn ang="0">
                      <a:pos x="20" y="30"/>
                    </a:cxn>
                    <a:cxn ang="0">
                      <a:pos x="22" y="26"/>
                    </a:cxn>
                    <a:cxn ang="0">
                      <a:pos x="26" y="20"/>
                    </a:cxn>
                    <a:cxn ang="0">
                      <a:pos x="32" y="12"/>
                    </a:cxn>
                    <a:cxn ang="0">
                      <a:pos x="32" y="12"/>
                    </a:cxn>
                    <a:cxn ang="0">
                      <a:pos x="36" y="4"/>
                    </a:cxn>
                    <a:cxn ang="0">
                      <a:pos x="38" y="2"/>
                    </a:cxn>
                    <a:cxn ang="0">
                      <a:pos x="36" y="0"/>
                    </a:cxn>
                    <a:cxn ang="0">
                      <a:pos x="32" y="0"/>
                    </a:cxn>
                    <a:cxn ang="0">
                      <a:pos x="28" y="2"/>
                    </a:cxn>
                    <a:cxn ang="0">
                      <a:pos x="28" y="2"/>
                    </a:cxn>
                  </a:cxnLst>
                  <a:rect l="0" t="0" r="r" b="b"/>
                  <a:pathLst>
                    <a:path w="38" h="36">
                      <a:moveTo>
                        <a:pt x="28" y="2"/>
                      </a:moveTo>
                      <a:lnTo>
                        <a:pt x="28" y="2"/>
                      </a:lnTo>
                      <a:lnTo>
                        <a:pt x="18" y="16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0" y="36"/>
                      </a:lnTo>
                      <a:lnTo>
                        <a:pt x="4" y="36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20" y="30"/>
                      </a:lnTo>
                      <a:lnTo>
                        <a:pt x="22" y="26"/>
                      </a:lnTo>
                      <a:lnTo>
                        <a:pt x="26" y="20"/>
                      </a:lnTo>
                      <a:lnTo>
                        <a:pt x="32" y="12"/>
                      </a:lnTo>
                      <a:lnTo>
                        <a:pt x="32" y="12"/>
                      </a:lnTo>
                      <a:lnTo>
                        <a:pt x="36" y="4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2" y="0"/>
                      </a:lnTo>
                      <a:lnTo>
                        <a:pt x="28" y="2"/>
                      </a:lnTo>
                      <a:lnTo>
                        <a:pt x="28" y="2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298" name="Freeform 6054">
                  <a:extLst>
                    <a:ext uri="{FF2B5EF4-FFF2-40B4-BE49-F238E27FC236}">
                      <a16:creationId xmlns:a16="http://schemas.microsoft.com/office/drawing/2014/main" id="{80D18939-5247-4ECF-AF63-9F68806FA3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5730" y="1058863"/>
                  <a:ext cx="317500" cy="121920"/>
                </a:xfrm>
                <a:custGeom>
                  <a:avLst/>
                  <a:gdLst/>
                  <a:ahLst/>
                  <a:cxnLst>
                    <a:cxn ang="0">
                      <a:pos x="314" y="78"/>
                    </a:cxn>
                    <a:cxn ang="0">
                      <a:pos x="338" y="86"/>
                    </a:cxn>
                    <a:cxn ang="0">
                      <a:pos x="354" y="100"/>
                    </a:cxn>
                    <a:cxn ang="0">
                      <a:pos x="340" y="106"/>
                    </a:cxn>
                    <a:cxn ang="0">
                      <a:pos x="280" y="102"/>
                    </a:cxn>
                    <a:cxn ang="0">
                      <a:pos x="258" y="102"/>
                    </a:cxn>
                    <a:cxn ang="0">
                      <a:pos x="236" y="72"/>
                    </a:cxn>
                    <a:cxn ang="0">
                      <a:pos x="186" y="46"/>
                    </a:cxn>
                    <a:cxn ang="0">
                      <a:pos x="154" y="54"/>
                    </a:cxn>
                    <a:cxn ang="0">
                      <a:pos x="138" y="36"/>
                    </a:cxn>
                    <a:cxn ang="0">
                      <a:pos x="102" y="32"/>
                    </a:cxn>
                    <a:cxn ang="0">
                      <a:pos x="42" y="58"/>
                    </a:cxn>
                    <a:cxn ang="0">
                      <a:pos x="46" y="66"/>
                    </a:cxn>
                    <a:cxn ang="0">
                      <a:pos x="22" y="88"/>
                    </a:cxn>
                    <a:cxn ang="0">
                      <a:pos x="24" y="98"/>
                    </a:cxn>
                    <a:cxn ang="0">
                      <a:pos x="14" y="110"/>
                    </a:cxn>
                    <a:cxn ang="0">
                      <a:pos x="6" y="132"/>
                    </a:cxn>
                    <a:cxn ang="0">
                      <a:pos x="66" y="146"/>
                    </a:cxn>
                    <a:cxn ang="0">
                      <a:pos x="94" y="138"/>
                    </a:cxn>
                    <a:cxn ang="0">
                      <a:pos x="106" y="146"/>
                    </a:cxn>
                    <a:cxn ang="0">
                      <a:pos x="124" y="148"/>
                    </a:cxn>
                    <a:cxn ang="0">
                      <a:pos x="144" y="126"/>
                    </a:cxn>
                    <a:cxn ang="0">
                      <a:pos x="152" y="130"/>
                    </a:cxn>
                    <a:cxn ang="0">
                      <a:pos x="158" y="140"/>
                    </a:cxn>
                    <a:cxn ang="0">
                      <a:pos x="232" y="132"/>
                    </a:cxn>
                    <a:cxn ang="0">
                      <a:pos x="264" y="134"/>
                    </a:cxn>
                    <a:cxn ang="0">
                      <a:pos x="212" y="148"/>
                    </a:cxn>
                    <a:cxn ang="0">
                      <a:pos x="144" y="160"/>
                    </a:cxn>
                    <a:cxn ang="0">
                      <a:pos x="134" y="176"/>
                    </a:cxn>
                    <a:cxn ang="0">
                      <a:pos x="166" y="190"/>
                    </a:cxn>
                    <a:cxn ang="0">
                      <a:pos x="234" y="184"/>
                    </a:cxn>
                    <a:cxn ang="0">
                      <a:pos x="296" y="164"/>
                    </a:cxn>
                    <a:cxn ang="0">
                      <a:pos x="350" y="146"/>
                    </a:cxn>
                    <a:cxn ang="0">
                      <a:pos x="378" y="152"/>
                    </a:cxn>
                    <a:cxn ang="0">
                      <a:pos x="394" y="144"/>
                    </a:cxn>
                    <a:cxn ang="0">
                      <a:pos x="420" y="150"/>
                    </a:cxn>
                    <a:cxn ang="0">
                      <a:pos x="460" y="138"/>
                    </a:cxn>
                    <a:cxn ang="0">
                      <a:pos x="492" y="106"/>
                    </a:cxn>
                    <a:cxn ang="0">
                      <a:pos x="498" y="84"/>
                    </a:cxn>
                    <a:cxn ang="0">
                      <a:pos x="470" y="68"/>
                    </a:cxn>
                    <a:cxn ang="0">
                      <a:pos x="436" y="70"/>
                    </a:cxn>
                    <a:cxn ang="0">
                      <a:pos x="398" y="80"/>
                    </a:cxn>
                    <a:cxn ang="0">
                      <a:pos x="400" y="68"/>
                    </a:cxn>
                    <a:cxn ang="0">
                      <a:pos x="384" y="60"/>
                    </a:cxn>
                    <a:cxn ang="0">
                      <a:pos x="384" y="52"/>
                    </a:cxn>
                    <a:cxn ang="0">
                      <a:pos x="382" y="40"/>
                    </a:cxn>
                    <a:cxn ang="0">
                      <a:pos x="370" y="18"/>
                    </a:cxn>
                    <a:cxn ang="0">
                      <a:pos x="358" y="0"/>
                    </a:cxn>
                    <a:cxn ang="0">
                      <a:pos x="300" y="28"/>
                    </a:cxn>
                    <a:cxn ang="0">
                      <a:pos x="290" y="40"/>
                    </a:cxn>
                    <a:cxn ang="0">
                      <a:pos x="318" y="54"/>
                    </a:cxn>
                    <a:cxn ang="0">
                      <a:pos x="328" y="66"/>
                    </a:cxn>
                  </a:cxnLst>
                  <a:rect l="0" t="0" r="r" b="b"/>
                  <a:pathLst>
                    <a:path w="500" h="192">
                      <a:moveTo>
                        <a:pt x="322" y="70"/>
                      </a:moveTo>
                      <a:lnTo>
                        <a:pt x="322" y="70"/>
                      </a:lnTo>
                      <a:lnTo>
                        <a:pt x="316" y="76"/>
                      </a:lnTo>
                      <a:lnTo>
                        <a:pt x="314" y="78"/>
                      </a:lnTo>
                      <a:lnTo>
                        <a:pt x="316" y="80"/>
                      </a:lnTo>
                      <a:lnTo>
                        <a:pt x="320" y="82"/>
                      </a:lnTo>
                      <a:lnTo>
                        <a:pt x="330" y="84"/>
                      </a:lnTo>
                      <a:lnTo>
                        <a:pt x="338" y="86"/>
                      </a:lnTo>
                      <a:lnTo>
                        <a:pt x="348" y="90"/>
                      </a:lnTo>
                      <a:lnTo>
                        <a:pt x="354" y="94"/>
                      </a:lnTo>
                      <a:lnTo>
                        <a:pt x="356" y="96"/>
                      </a:lnTo>
                      <a:lnTo>
                        <a:pt x="354" y="100"/>
                      </a:lnTo>
                      <a:lnTo>
                        <a:pt x="354" y="100"/>
                      </a:lnTo>
                      <a:lnTo>
                        <a:pt x="352" y="104"/>
                      </a:lnTo>
                      <a:lnTo>
                        <a:pt x="346" y="108"/>
                      </a:lnTo>
                      <a:lnTo>
                        <a:pt x="340" y="106"/>
                      </a:lnTo>
                      <a:lnTo>
                        <a:pt x="332" y="106"/>
                      </a:lnTo>
                      <a:lnTo>
                        <a:pt x="310" y="102"/>
                      </a:lnTo>
                      <a:lnTo>
                        <a:pt x="296" y="100"/>
                      </a:lnTo>
                      <a:lnTo>
                        <a:pt x="280" y="102"/>
                      </a:lnTo>
                      <a:lnTo>
                        <a:pt x="280" y="102"/>
                      </a:lnTo>
                      <a:lnTo>
                        <a:pt x="268" y="104"/>
                      </a:lnTo>
                      <a:lnTo>
                        <a:pt x="260" y="104"/>
                      </a:lnTo>
                      <a:lnTo>
                        <a:pt x="258" y="102"/>
                      </a:lnTo>
                      <a:lnTo>
                        <a:pt x="256" y="98"/>
                      </a:lnTo>
                      <a:lnTo>
                        <a:pt x="252" y="90"/>
                      </a:lnTo>
                      <a:lnTo>
                        <a:pt x="246" y="82"/>
                      </a:lnTo>
                      <a:lnTo>
                        <a:pt x="236" y="72"/>
                      </a:lnTo>
                      <a:lnTo>
                        <a:pt x="220" y="60"/>
                      </a:lnTo>
                      <a:lnTo>
                        <a:pt x="220" y="60"/>
                      </a:lnTo>
                      <a:lnTo>
                        <a:pt x="200" y="50"/>
                      </a:lnTo>
                      <a:lnTo>
                        <a:pt x="186" y="46"/>
                      </a:lnTo>
                      <a:lnTo>
                        <a:pt x="174" y="46"/>
                      </a:lnTo>
                      <a:lnTo>
                        <a:pt x="166" y="50"/>
                      </a:lnTo>
                      <a:lnTo>
                        <a:pt x="160" y="52"/>
                      </a:lnTo>
                      <a:lnTo>
                        <a:pt x="154" y="54"/>
                      </a:lnTo>
                      <a:lnTo>
                        <a:pt x="150" y="52"/>
                      </a:lnTo>
                      <a:lnTo>
                        <a:pt x="144" y="44"/>
                      </a:lnTo>
                      <a:lnTo>
                        <a:pt x="144" y="44"/>
                      </a:lnTo>
                      <a:lnTo>
                        <a:pt x="138" y="36"/>
                      </a:lnTo>
                      <a:lnTo>
                        <a:pt x="130" y="30"/>
                      </a:lnTo>
                      <a:lnTo>
                        <a:pt x="122" y="30"/>
                      </a:lnTo>
                      <a:lnTo>
                        <a:pt x="112" y="30"/>
                      </a:lnTo>
                      <a:lnTo>
                        <a:pt x="102" y="32"/>
                      </a:lnTo>
                      <a:lnTo>
                        <a:pt x="88" y="38"/>
                      </a:lnTo>
                      <a:lnTo>
                        <a:pt x="60" y="50"/>
                      </a:lnTo>
                      <a:lnTo>
                        <a:pt x="60" y="50"/>
                      </a:lnTo>
                      <a:lnTo>
                        <a:pt x="42" y="58"/>
                      </a:lnTo>
                      <a:lnTo>
                        <a:pt x="40" y="60"/>
                      </a:lnTo>
                      <a:lnTo>
                        <a:pt x="42" y="60"/>
                      </a:lnTo>
                      <a:lnTo>
                        <a:pt x="44" y="64"/>
                      </a:lnTo>
                      <a:lnTo>
                        <a:pt x="46" y="66"/>
                      </a:lnTo>
                      <a:lnTo>
                        <a:pt x="42" y="72"/>
                      </a:lnTo>
                      <a:lnTo>
                        <a:pt x="32" y="80"/>
                      </a:lnTo>
                      <a:lnTo>
                        <a:pt x="32" y="80"/>
                      </a:lnTo>
                      <a:lnTo>
                        <a:pt x="22" y="88"/>
                      </a:lnTo>
                      <a:lnTo>
                        <a:pt x="20" y="94"/>
                      </a:lnTo>
                      <a:lnTo>
                        <a:pt x="20" y="96"/>
                      </a:lnTo>
                      <a:lnTo>
                        <a:pt x="22" y="98"/>
                      </a:lnTo>
                      <a:lnTo>
                        <a:pt x="24" y="98"/>
                      </a:lnTo>
                      <a:lnTo>
                        <a:pt x="26" y="100"/>
                      </a:lnTo>
                      <a:lnTo>
                        <a:pt x="22" y="104"/>
                      </a:lnTo>
                      <a:lnTo>
                        <a:pt x="14" y="110"/>
                      </a:lnTo>
                      <a:lnTo>
                        <a:pt x="14" y="110"/>
                      </a:lnTo>
                      <a:lnTo>
                        <a:pt x="4" y="118"/>
                      </a:lnTo>
                      <a:lnTo>
                        <a:pt x="0" y="124"/>
                      </a:lnTo>
                      <a:lnTo>
                        <a:pt x="2" y="128"/>
                      </a:lnTo>
                      <a:lnTo>
                        <a:pt x="6" y="132"/>
                      </a:lnTo>
                      <a:lnTo>
                        <a:pt x="26" y="138"/>
                      </a:lnTo>
                      <a:lnTo>
                        <a:pt x="54" y="144"/>
                      </a:lnTo>
                      <a:lnTo>
                        <a:pt x="54" y="144"/>
                      </a:lnTo>
                      <a:lnTo>
                        <a:pt x="66" y="146"/>
                      </a:lnTo>
                      <a:lnTo>
                        <a:pt x="76" y="146"/>
                      </a:lnTo>
                      <a:lnTo>
                        <a:pt x="84" y="144"/>
                      </a:lnTo>
                      <a:lnTo>
                        <a:pt x="88" y="142"/>
                      </a:lnTo>
                      <a:lnTo>
                        <a:pt x="94" y="138"/>
                      </a:lnTo>
                      <a:lnTo>
                        <a:pt x="96" y="136"/>
                      </a:lnTo>
                      <a:lnTo>
                        <a:pt x="98" y="140"/>
                      </a:lnTo>
                      <a:lnTo>
                        <a:pt x="98" y="140"/>
                      </a:lnTo>
                      <a:lnTo>
                        <a:pt x="106" y="146"/>
                      </a:lnTo>
                      <a:lnTo>
                        <a:pt x="110" y="148"/>
                      </a:lnTo>
                      <a:lnTo>
                        <a:pt x="114" y="150"/>
                      </a:lnTo>
                      <a:lnTo>
                        <a:pt x="118" y="150"/>
                      </a:lnTo>
                      <a:lnTo>
                        <a:pt x="124" y="148"/>
                      </a:lnTo>
                      <a:lnTo>
                        <a:pt x="128" y="144"/>
                      </a:lnTo>
                      <a:lnTo>
                        <a:pt x="134" y="138"/>
                      </a:lnTo>
                      <a:lnTo>
                        <a:pt x="134" y="138"/>
                      </a:lnTo>
                      <a:lnTo>
                        <a:pt x="144" y="126"/>
                      </a:lnTo>
                      <a:lnTo>
                        <a:pt x="150" y="122"/>
                      </a:lnTo>
                      <a:lnTo>
                        <a:pt x="152" y="122"/>
                      </a:lnTo>
                      <a:lnTo>
                        <a:pt x="154" y="124"/>
                      </a:lnTo>
                      <a:lnTo>
                        <a:pt x="152" y="130"/>
                      </a:lnTo>
                      <a:lnTo>
                        <a:pt x="152" y="130"/>
                      </a:lnTo>
                      <a:lnTo>
                        <a:pt x="150" y="134"/>
                      </a:lnTo>
                      <a:lnTo>
                        <a:pt x="154" y="138"/>
                      </a:lnTo>
                      <a:lnTo>
                        <a:pt x="158" y="140"/>
                      </a:lnTo>
                      <a:lnTo>
                        <a:pt x="166" y="142"/>
                      </a:lnTo>
                      <a:lnTo>
                        <a:pt x="192" y="140"/>
                      </a:lnTo>
                      <a:lnTo>
                        <a:pt x="232" y="132"/>
                      </a:lnTo>
                      <a:lnTo>
                        <a:pt x="232" y="132"/>
                      </a:lnTo>
                      <a:lnTo>
                        <a:pt x="252" y="130"/>
                      </a:lnTo>
                      <a:lnTo>
                        <a:pt x="262" y="130"/>
                      </a:lnTo>
                      <a:lnTo>
                        <a:pt x="266" y="130"/>
                      </a:lnTo>
                      <a:lnTo>
                        <a:pt x="264" y="134"/>
                      </a:lnTo>
                      <a:lnTo>
                        <a:pt x="256" y="138"/>
                      </a:lnTo>
                      <a:lnTo>
                        <a:pt x="244" y="142"/>
                      </a:lnTo>
                      <a:lnTo>
                        <a:pt x="228" y="144"/>
                      </a:lnTo>
                      <a:lnTo>
                        <a:pt x="212" y="148"/>
                      </a:lnTo>
                      <a:lnTo>
                        <a:pt x="212" y="148"/>
                      </a:lnTo>
                      <a:lnTo>
                        <a:pt x="176" y="152"/>
                      </a:lnTo>
                      <a:lnTo>
                        <a:pt x="158" y="156"/>
                      </a:lnTo>
                      <a:lnTo>
                        <a:pt x="144" y="160"/>
                      </a:lnTo>
                      <a:lnTo>
                        <a:pt x="136" y="166"/>
                      </a:lnTo>
                      <a:lnTo>
                        <a:pt x="134" y="168"/>
                      </a:lnTo>
                      <a:lnTo>
                        <a:pt x="134" y="172"/>
                      </a:lnTo>
                      <a:lnTo>
                        <a:pt x="134" y="176"/>
                      </a:lnTo>
                      <a:lnTo>
                        <a:pt x="138" y="178"/>
                      </a:lnTo>
                      <a:lnTo>
                        <a:pt x="152" y="186"/>
                      </a:lnTo>
                      <a:lnTo>
                        <a:pt x="152" y="186"/>
                      </a:lnTo>
                      <a:lnTo>
                        <a:pt x="166" y="190"/>
                      </a:lnTo>
                      <a:lnTo>
                        <a:pt x="178" y="192"/>
                      </a:lnTo>
                      <a:lnTo>
                        <a:pt x="192" y="192"/>
                      </a:lnTo>
                      <a:lnTo>
                        <a:pt x="206" y="190"/>
                      </a:lnTo>
                      <a:lnTo>
                        <a:pt x="234" y="184"/>
                      </a:lnTo>
                      <a:lnTo>
                        <a:pt x="266" y="174"/>
                      </a:lnTo>
                      <a:lnTo>
                        <a:pt x="266" y="174"/>
                      </a:lnTo>
                      <a:lnTo>
                        <a:pt x="282" y="170"/>
                      </a:lnTo>
                      <a:lnTo>
                        <a:pt x="296" y="164"/>
                      </a:lnTo>
                      <a:lnTo>
                        <a:pt x="318" y="154"/>
                      </a:lnTo>
                      <a:lnTo>
                        <a:pt x="328" y="150"/>
                      </a:lnTo>
                      <a:lnTo>
                        <a:pt x="338" y="146"/>
                      </a:lnTo>
                      <a:lnTo>
                        <a:pt x="350" y="146"/>
                      </a:lnTo>
                      <a:lnTo>
                        <a:pt x="360" y="148"/>
                      </a:lnTo>
                      <a:lnTo>
                        <a:pt x="360" y="148"/>
                      </a:lnTo>
                      <a:lnTo>
                        <a:pt x="370" y="150"/>
                      </a:lnTo>
                      <a:lnTo>
                        <a:pt x="378" y="152"/>
                      </a:lnTo>
                      <a:lnTo>
                        <a:pt x="382" y="150"/>
                      </a:lnTo>
                      <a:lnTo>
                        <a:pt x="386" y="148"/>
                      </a:lnTo>
                      <a:lnTo>
                        <a:pt x="388" y="146"/>
                      </a:lnTo>
                      <a:lnTo>
                        <a:pt x="394" y="144"/>
                      </a:lnTo>
                      <a:lnTo>
                        <a:pt x="400" y="144"/>
                      </a:lnTo>
                      <a:lnTo>
                        <a:pt x="410" y="146"/>
                      </a:lnTo>
                      <a:lnTo>
                        <a:pt x="410" y="146"/>
                      </a:lnTo>
                      <a:lnTo>
                        <a:pt x="420" y="150"/>
                      </a:lnTo>
                      <a:lnTo>
                        <a:pt x="430" y="150"/>
                      </a:lnTo>
                      <a:lnTo>
                        <a:pt x="440" y="148"/>
                      </a:lnTo>
                      <a:lnTo>
                        <a:pt x="450" y="144"/>
                      </a:lnTo>
                      <a:lnTo>
                        <a:pt x="460" y="138"/>
                      </a:lnTo>
                      <a:lnTo>
                        <a:pt x="470" y="130"/>
                      </a:lnTo>
                      <a:lnTo>
                        <a:pt x="482" y="120"/>
                      </a:lnTo>
                      <a:lnTo>
                        <a:pt x="492" y="106"/>
                      </a:lnTo>
                      <a:lnTo>
                        <a:pt x="492" y="106"/>
                      </a:lnTo>
                      <a:lnTo>
                        <a:pt x="496" y="100"/>
                      </a:lnTo>
                      <a:lnTo>
                        <a:pt x="500" y="94"/>
                      </a:lnTo>
                      <a:lnTo>
                        <a:pt x="500" y="88"/>
                      </a:lnTo>
                      <a:lnTo>
                        <a:pt x="498" y="84"/>
                      </a:lnTo>
                      <a:lnTo>
                        <a:pt x="496" y="80"/>
                      </a:lnTo>
                      <a:lnTo>
                        <a:pt x="492" y="76"/>
                      </a:lnTo>
                      <a:lnTo>
                        <a:pt x="482" y="70"/>
                      </a:lnTo>
                      <a:lnTo>
                        <a:pt x="470" y="68"/>
                      </a:lnTo>
                      <a:lnTo>
                        <a:pt x="456" y="66"/>
                      </a:lnTo>
                      <a:lnTo>
                        <a:pt x="444" y="68"/>
                      </a:lnTo>
                      <a:lnTo>
                        <a:pt x="436" y="70"/>
                      </a:lnTo>
                      <a:lnTo>
                        <a:pt x="436" y="70"/>
                      </a:lnTo>
                      <a:lnTo>
                        <a:pt x="420" y="76"/>
                      </a:lnTo>
                      <a:lnTo>
                        <a:pt x="406" y="80"/>
                      </a:lnTo>
                      <a:lnTo>
                        <a:pt x="402" y="82"/>
                      </a:lnTo>
                      <a:lnTo>
                        <a:pt x="398" y="80"/>
                      </a:lnTo>
                      <a:lnTo>
                        <a:pt x="398" y="78"/>
                      </a:lnTo>
                      <a:lnTo>
                        <a:pt x="400" y="72"/>
                      </a:lnTo>
                      <a:lnTo>
                        <a:pt x="400" y="72"/>
                      </a:lnTo>
                      <a:lnTo>
                        <a:pt x="400" y="68"/>
                      </a:lnTo>
                      <a:lnTo>
                        <a:pt x="398" y="64"/>
                      </a:lnTo>
                      <a:lnTo>
                        <a:pt x="394" y="62"/>
                      </a:lnTo>
                      <a:lnTo>
                        <a:pt x="390" y="62"/>
                      </a:lnTo>
                      <a:lnTo>
                        <a:pt x="384" y="60"/>
                      </a:lnTo>
                      <a:lnTo>
                        <a:pt x="380" y="60"/>
                      </a:lnTo>
                      <a:lnTo>
                        <a:pt x="380" y="56"/>
                      </a:lnTo>
                      <a:lnTo>
                        <a:pt x="384" y="52"/>
                      </a:lnTo>
                      <a:lnTo>
                        <a:pt x="384" y="52"/>
                      </a:lnTo>
                      <a:lnTo>
                        <a:pt x="388" y="46"/>
                      </a:lnTo>
                      <a:lnTo>
                        <a:pt x="388" y="44"/>
                      </a:lnTo>
                      <a:lnTo>
                        <a:pt x="386" y="42"/>
                      </a:lnTo>
                      <a:lnTo>
                        <a:pt x="382" y="40"/>
                      </a:lnTo>
                      <a:lnTo>
                        <a:pt x="378" y="38"/>
                      </a:lnTo>
                      <a:lnTo>
                        <a:pt x="374" y="34"/>
                      </a:lnTo>
                      <a:lnTo>
                        <a:pt x="372" y="28"/>
                      </a:lnTo>
                      <a:lnTo>
                        <a:pt x="370" y="18"/>
                      </a:lnTo>
                      <a:lnTo>
                        <a:pt x="370" y="18"/>
                      </a:lnTo>
                      <a:lnTo>
                        <a:pt x="368" y="8"/>
                      </a:lnTo>
                      <a:lnTo>
                        <a:pt x="364" y="2"/>
                      </a:lnTo>
                      <a:lnTo>
                        <a:pt x="358" y="0"/>
                      </a:lnTo>
                      <a:lnTo>
                        <a:pt x="350" y="2"/>
                      </a:lnTo>
                      <a:lnTo>
                        <a:pt x="340" y="6"/>
                      </a:lnTo>
                      <a:lnTo>
                        <a:pt x="328" y="12"/>
                      </a:lnTo>
                      <a:lnTo>
                        <a:pt x="300" y="28"/>
                      </a:lnTo>
                      <a:lnTo>
                        <a:pt x="300" y="28"/>
                      </a:lnTo>
                      <a:lnTo>
                        <a:pt x="294" y="32"/>
                      </a:lnTo>
                      <a:lnTo>
                        <a:pt x="292" y="36"/>
                      </a:lnTo>
                      <a:lnTo>
                        <a:pt x="290" y="40"/>
                      </a:lnTo>
                      <a:lnTo>
                        <a:pt x="292" y="42"/>
                      </a:lnTo>
                      <a:lnTo>
                        <a:pt x="298" y="46"/>
                      </a:lnTo>
                      <a:lnTo>
                        <a:pt x="308" y="50"/>
                      </a:lnTo>
                      <a:lnTo>
                        <a:pt x="318" y="54"/>
                      </a:lnTo>
                      <a:lnTo>
                        <a:pt x="326" y="58"/>
                      </a:lnTo>
                      <a:lnTo>
                        <a:pt x="328" y="60"/>
                      </a:lnTo>
                      <a:lnTo>
                        <a:pt x="328" y="64"/>
                      </a:lnTo>
                      <a:lnTo>
                        <a:pt x="328" y="66"/>
                      </a:lnTo>
                      <a:lnTo>
                        <a:pt x="322" y="70"/>
                      </a:lnTo>
                      <a:lnTo>
                        <a:pt x="322" y="70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299" name="Freeform 6074">
                  <a:extLst>
                    <a:ext uri="{FF2B5EF4-FFF2-40B4-BE49-F238E27FC236}">
                      <a16:creationId xmlns:a16="http://schemas.microsoft.com/office/drawing/2014/main" id="{D494B12A-F3A3-470F-8648-957EC02D6C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3930" y="3139123"/>
                  <a:ext cx="278130" cy="109220"/>
                </a:xfrm>
                <a:custGeom>
                  <a:avLst/>
                  <a:gdLst/>
                  <a:ahLst/>
                  <a:cxnLst>
                    <a:cxn ang="0">
                      <a:pos x="416" y="160"/>
                    </a:cxn>
                    <a:cxn ang="0">
                      <a:pos x="436" y="156"/>
                    </a:cxn>
                    <a:cxn ang="0">
                      <a:pos x="428" y="148"/>
                    </a:cxn>
                    <a:cxn ang="0">
                      <a:pos x="414" y="136"/>
                    </a:cxn>
                    <a:cxn ang="0">
                      <a:pos x="384" y="126"/>
                    </a:cxn>
                    <a:cxn ang="0">
                      <a:pos x="374" y="120"/>
                    </a:cxn>
                    <a:cxn ang="0">
                      <a:pos x="376" y="108"/>
                    </a:cxn>
                    <a:cxn ang="0">
                      <a:pos x="358" y="106"/>
                    </a:cxn>
                    <a:cxn ang="0">
                      <a:pos x="350" y="100"/>
                    </a:cxn>
                    <a:cxn ang="0">
                      <a:pos x="338" y="100"/>
                    </a:cxn>
                    <a:cxn ang="0">
                      <a:pos x="326" y="92"/>
                    </a:cxn>
                    <a:cxn ang="0">
                      <a:pos x="300" y="68"/>
                    </a:cxn>
                    <a:cxn ang="0">
                      <a:pos x="300" y="76"/>
                    </a:cxn>
                    <a:cxn ang="0">
                      <a:pos x="292" y="64"/>
                    </a:cxn>
                    <a:cxn ang="0">
                      <a:pos x="286" y="60"/>
                    </a:cxn>
                    <a:cxn ang="0">
                      <a:pos x="260" y="48"/>
                    </a:cxn>
                    <a:cxn ang="0">
                      <a:pos x="230" y="40"/>
                    </a:cxn>
                    <a:cxn ang="0">
                      <a:pos x="216" y="28"/>
                    </a:cxn>
                    <a:cxn ang="0">
                      <a:pos x="194" y="14"/>
                    </a:cxn>
                    <a:cxn ang="0">
                      <a:pos x="180" y="8"/>
                    </a:cxn>
                    <a:cxn ang="0">
                      <a:pos x="164" y="8"/>
                    </a:cxn>
                    <a:cxn ang="0">
                      <a:pos x="150" y="0"/>
                    </a:cxn>
                    <a:cxn ang="0">
                      <a:pos x="136" y="4"/>
                    </a:cxn>
                    <a:cxn ang="0">
                      <a:pos x="112" y="0"/>
                    </a:cxn>
                    <a:cxn ang="0">
                      <a:pos x="92" y="10"/>
                    </a:cxn>
                    <a:cxn ang="0">
                      <a:pos x="56" y="18"/>
                    </a:cxn>
                    <a:cxn ang="0">
                      <a:pos x="24" y="42"/>
                    </a:cxn>
                    <a:cxn ang="0">
                      <a:pos x="24" y="58"/>
                    </a:cxn>
                    <a:cxn ang="0">
                      <a:pos x="2" y="66"/>
                    </a:cxn>
                    <a:cxn ang="0">
                      <a:pos x="4" y="72"/>
                    </a:cxn>
                    <a:cxn ang="0">
                      <a:pos x="18" y="72"/>
                    </a:cxn>
                    <a:cxn ang="0">
                      <a:pos x="24" y="72"/>
                    </a:cxn>
                    <a:cxn ang="0">
                      <a:pos x="40" y="62"/>
                    </a:cxn>
                    <a:cxn ang="0">
                      <a:pos x="70" y="44"/>
                    </a:cxn>
                    <a:cxn ang="0">
                      <a:pos x="92" y="30"/>
                    </a:cxn>
                    <a:cxn ang="0">
                      <a:pos x="132" y="32"/>
                    </a:cxn>
                    <a:cxn ang="0">
                      <a:pos x="124" y="38"/>
                    </a:cxn>
                    <a:cxn ang="0">
                      <a:pos x="118" y="46"/>
                    </a:cxn>
                    <a:cxn ang="0">
                      <a:pos x="164" y="58"/>
                    </a:cxn>
                    <a:cxn ang="0">
                      <a:pos x="186" y="62"/>
                    </a:cxn>
                    <a:cxn ang="0">
                      <a:pos x="214" y="80"/>
                    </a:cxn>
                    <a:cxn ang="0">
                      <a:pos x="242" y="84"/>
                    </a:cxn>
                    <a:cxn ang="0">
                      <a:pos x="256" y="94"/>
                    </a:cxn>
                    <a:cxn ang="0">
                      <a:pos x="268" y="120"/>
                    </a:cxn>
                    <a:cxn ang="0">
                      <a:pos x="288" y="128"/>
                    </a:cxn>
                    <a:cxn ang="0">
                      <a:pos x="318" y="136"/>
                    </a:cxn>
                    <a:cxn ang="0">
                      <a:pos x="310" y="150"/>
                    </a:cxn>
                    <a:cxn ang="0">
                      <a:pos x="290" y="168"/>
                    </a:cxn>
                    <a:cxn ang="0">
                      <a:pos x="348" y="164"/>
                    </a:cxn>
                    <a:cxn ang="0">
                      <a:pos x="382" y="170"/>
                    </a:cxn>
                    <a:cxn ang="0">
                      <a:pos x="400" y="166"/>
                    </a:cxn>
                  </a:cxnLst>
                  <a:rect l="0" t="0" r="r" b="b"/>
                  <a:pathLst>
                    <a:path w="438" h="172">
                      <a:moveTo>
                        <a:pt x="400" y="166"/>
                      </a:moveTo>
                      <a:lnTo>
                        <a:pt x="400" y="166"/>
                      </a:lnTo>
                      <a:lnTo>
                        <a:pt x="410" y="162"/>
                      </a:lnTo>
                      <a:lnTo>
                        <a:pt x="416" y="160"/>
                      </a:lnTo>
                      <a:lnTo>
                        <a:pt x="426" y="160"/>
                      </a:lnTo>
                      <a:lnTo>
                        <a:pt x="432" y="162"/>
                      </a:lnTo>
                      <a:lnTo>
                        <a:pt x="436" y="156"/>
                      </a:lnTo>
                      <a:lnTo>
                        <a:pt x="436" y="156"/>
                      </a:lnTo>
                      <a:lnTo>
                        <a:pt x="438" y="152"/>
                      </a:lnTo>
                      <a:lnTo>
                        <a:pt x="438" y="150"/>
                      </a:lnTo>
                      <a:lnTo>
                        <a:pt x="434" y="150"/>
                      </a:lnTo>
                      <a:lnTo>
                        <a:pt x="428" y="148"/>
                      </a:lnTo>
                      <a:lnTo>
                        <a:pt x="424" y="146"/>
                      </a:lnTo>
                      <a:lnTo>
                        <a:pt x="420" y="144"/>
                      </a:lnTo>
                      <a:lnTo>
                        <a:pt x="420" y="144"/>
                      </a:lnTo>
                      <a:lnTo>
                        <a:pt x="414" y="136"/>
                      </a:lnTo>
                      <a:lnTo>
                        <a:pt x="410" y="132"/>
                      </a:lnTo>
                      <a:lnTo>
                        <a:pt x="400" y="128"/>
                      </a:lnTo>
                      <a:lnTo>
                        <a:pt x="384" y="126"/>
                      </a:lnTo>
                      <a:lnTo>
                        <a:pt x="384" y="126"/>
                      </a:lnTo>
                      <a:lnTo>
                        <a:pt x="372" y="124"/>
                      </a:lnTo>
                      <a:lnTo>
                        <a:pt x="370" y="124"/>
                      </a:lnTo>
                      <a:lnTo>
                        <a:pt x="372" y="122"/>
                      </a:lnTo>
                      <a:lnTo>
                        <a:pt x="374" y="120"/>
                      </a:lnTo>
                      <a:lnTo>
                        <a:pt x="376" y="116"/>
                      </a:lnTo>
                      <a:lnTo>
                        <a:pt x="376" y="112"/>
                      </a:lnTo>
                      <a:lnTo>
                        <a:pt x="376" y="112"/>
                      </a:lnTo>
                      <a:lnTo>
                        <a:pt x="376" y="108"/>
                      </a:lnTo>
                      <a:lnTo>
                        <a:pt x="374" y="108"/>
                      </a:lnTo>
                      <a:lnTo>
                        <a:pt x="368" y="106"/>
                      </a:lnTo>
                      <a:lnTo>
                        <a:pt x="362" y="106"/>
                      </a:lnTo>
                      <a:lnTo>
                        <a:pt x="358" y="106"/>
                      </a:lnTo>
                      <a:lnTo>
                        <a:pt x="356" y="104"/>
                      </a:lnTo>
                      <a:lnTo>
                        <a:pt x="356" y="104"/>
                      </a:lnTo>
                      <a:lnTo>
                        <a:pt x="352" y="102"/>
                      </a:lnTo>
                      <a:lnTo>
                        <a:pt x="350" y="100"/>
                      </a:lnTo>
                      <a:lnTo>
                        <a:pt x="344" y="102"/>
                      </a:lnTo>
                      <a:lnTo>
                        <a:pt x="340" y="102"/>
                      </a:lnTo>
                      <a:lnTo>
                        <a:pt x="338" y="102"/>
                      </a:lnTo>
                      <a:lnTo>
                        <a:pt x="338" y="100"/>
                      </a:lnTo>
                      <a:lnTo>
                        <a:pt x="338" y="100"/>
                      </a:lnTo>
                      <a:lnTo>
                        <a:pt x="334" y="96"/>
                      </a:lnTo>
                      <a:lnTo>
                        <a:pt x="332" y="94"/>
                      </a:lnTo>
                      <a:lnTo>
                        <a:pt x="326" y="92"/>
                      </a:lnTo>
                      <a:lnTo>
                        <a:pt x="320" y="86"/>
                      </a:lnTo>
                      <a:lnTo>
                        <a:pt x="320" y="86"/>
                      </a:lnTo>
                      <a:lnTo>
                        <a:pt x="304" y="70"/>
                      </a:lnTo>
                      <a:lnTo>
                        <a:pt x="300" y="68"/>
                      </a:lnTo>
                      <a:lnTo>
                        <a:pt x="300" y="70"/>
                      </a:lnTo>
                      <a:lnTo>
                        <a:pt x="300" y="72"/>
                      </a:lnTo>
                      <a:lnTo>
                        <a:pt x="300" y="72"/>
                      </a:lnTo>
                      <a:lnTo>
                        <a:pt x="300" y="76"/>
                      </a:lnTo>
                      <a:lnTo>
                        <a:pt x="300" y="76"/>
                      </a:lnTo>
                      <a:lnTo>
                        <a:pt x="296" y="76"/>
                      </a:lnTo>
                      <a:lnTo>
                        <a:pt x="294" y="70"/>
                      </a:lnTo>
                      <a:lnTo>
                        <a:pt x="292" y="64"/>
                      </a:lnTo>
                      <a:lnTo>
                        <a:pt x="292" y="64"/>
                      </a:lnTo>
                      <a:lnTo>
                        <a:pt x="292" y="62"/>
                      </a:lnTo>
                      <a:lnTo>
                        <a:pt x="292" y="60"/>
                      </a:lnTo>
                      <a:lnTo>
                        <a:pt x="286" y="60"/>
                      </a:lnTo>
                      <a:lnTo>
                        <a:pt x="276" y="56"/>
                      </a:lnTo>
                      <a:lnTo>
                        <a:pt x="268" y="54"/>
                      </a:lnTo>
                      <a:lnTo>
                        <a:pt x="260" y="48"/>
                      </a:lnTo>
                      <a:lnTo>
                        <a:pt x="260" y="48"/>
                      </a:lnTo>
                      <a:lnTo>
                        <a:pt x="252" y="42"/>
                      </a:lnTo>
                      <a:lnTo>
                        <a:pt x="244" y="40"/>
                      </a:lnTo>
                      <a:lnTo>
                        <a:pt x="234" y="40"/>
                      </a:lnTo>
                      <a:lnTo>
                        <a:pt x="230" y="40"/>
                      </a:lnTo>
                      <a:lnTo>
                        <a:pt x="226" y="38"/>
                      </a:lnTo>
                      <a:lnTo>
                        <a:pt x="220" y="34"/>
                      </a:lnTo>
                      <a:lnTo>
                        <a:pt x="216" y="28"/>
                      </a:lnTo>
                      <a:lnTo>
                        <a:pt x="216" y="28"/>
                      </a:lnTo>
                      <a:lnTo>
                        <a:pt x="210" y="20"/>
                      </a:lnTo>
                      <a:lnTo>
                        <a:pt x="204" y="16"/>
                      </a:lnTo>
                      <a:lnTo>
                        <a:pt x="200" y="14"/>
                      </a:lnTo>
                      <a:lnTo>
                        <a:pt x="194" y="14"/>
                      </a:lnTo>
                      <a:lnTo>
                        <a:pt x="186" y="14"/>
                      </a:lnTo>
                      <a:lnTo>
                        <a:pt x="182" y="12"/>
                      </a:lnTo>
                      <a:lnTo>
                        <a:pt x="180" y="8"/>
                      </a:lnTo>
                      <a:lnTo>
                        <a:pt x="180" y="8"/>
                      </a:lnTo>
                      <a:lnTo>
                        <a:pt x="176" y="6"/>
                      </a:lnTo>
                      <a:lnTo>
                        <a:pt x="174" y="4"/>
                      </a:lnTo>
                      <a:lnTo>
                        <a:pt x="168" y="6"/>
                      </a:lnTo>
                      <a:lnTo>
                        <a:pt x="164" y="8"/>
                      </a:lnTo>
                      <a:lnTo>
                        <a:pt x="160" y="6"/>
                      </a:lnTo>
                      <a:lnTo>
                        <a:pt x="156" y="4"/>
                      </a:lnTo>
                      <a:lnTo>
                        <a:pt x="156" y="4"/>
                      </a:lnTo>
                      <a:lnTo>
                        <a:pt x="150" y="0"/>
                      </a:lnTo>
                      <a:lnTo>
                        <a:pt x="148" y="2"/>
                      </a:lnTo>
                      <a:lnTo>
                        <a:pt x="146" y="2"/>
                      </a:lnTo>
                      <a:lnTo>
                        <a:pt x="142" y="4"/>
                      </a:lnTo>
                      <a:lnTo>
                        <a:pt x="136" y="4"/>
                      </a:lnTo>
                      <a:lnTo>
                        <a:pt x="126" y="2"/>
                      </a:lnTo>
                      <a:lnTo>
                        <a:pt x="126" y="2"/>
                      </a:lnTo>
                      <a:lnTo>
                        <a:pt x="118" y="0"/>
                      </a:lnTo>
                      <a:lnTo>
                        <a:pt x="112" y="0"/>
                      </a:lnTo>
                      <a:lnTo>
                        <a:pt x="108" y="2"/>
                      </a:lnTo>
                      <a:lnTo>
                        <a:pt x="104" y="4"/>
                      </a:lnTo>
                      <a:lnTo>
                        <a:pt x="98" y="8"/>
                      </a:lnTo>
                      <a:lnTo>
                        <a:pt x="92" y="10"/>
                      </a:lnTo>
                      <a:lnTo>
                        <a:pt x="86" y="10"/>
                      </a:lnTo>
                      <a:lnTo>
                        <a:pt x="86" y="10"/>
                      </a:lnTo>
                      <a:lnTo>
                        <a:pt x="68" y="14"/>
                      </a:lnTo>
                      <a:lnTo>
                        <a:pt x="56" y="18"/>
                      </a:lnTo>
                      <a:lnTo>
                        <a:pt x="44" y="22"/>
                      </a:lnTo>
                      <a:lnTo>
                        <a:pt x="36" y="28"/>
                      </a:lnTo>
                      <a:lnTo>
                        <a:pt x="28" y="34"/>
                      </a:lnTo>
                      <a:lnTo>
                        <a:pt x="24" y="42"/>
                      </a:lnTo>
                      <a:lnTo>
                        <a:pt x="22" y="48"/>
                      </a:lnTo>
                      <a:lnTo>
                        <a:pt x="24" y="54"/>
                      </a:lnTo>
                      <a:lnTo>
                        <a:pt x="24" y="54"/>
                      </a:lnTo>
                      <a:lnTo>
                        <a:pt x="24" y="58"/>
                      </a:lnTo>
                      <a:lnTo>
                        <a:pt x="22" y="60"/>
                      </a:lnTo>
                      <a:lnTo>
                        <a:pt x="14" y="62"/>
                      </a:lnTo>
                      <a:lnTo>
                        <a:pt x="4" y="64"/>
                      </a:lnTo>
                      <a:lnTo>
                        <a:pt x="2" y="66"/>
                      </a:lnTo>
                      <a:lnTo>
                        <a:pt x="0" y="68"/>
                      </a:lnTo>
                      <a:lnTo>
                        <a:pt x="0" y="68"/>
                      </a:lnTo>
                      <a:lnTo>
                        <a:pt x="2" y="70"/>
                      </a:lnTo>
                      <a:lnTo>
                        <a:pt x="4" y="72"/>
                      </a:lnTo>
                      <a:lnTo>
                        <a:pt x="8" y="72"/>
                      </a:lnTo>
                      <a:lnTo>
                        <a:pt x="14" y="72"/>
                      </a:lnTo>
                      <a:lnTo>
                        <a:pt x="16" y="72"/>
                      </a:lnTo>
                      <a:lnTo>
                        <a:pt x="18" y="72"/>
                      </a:lnTo>
                      <a:lnTo>
                        <a:pt x="18" y="72"/>
                      </a:lnTo>
                      <a:lnTo>
                        <a:pt x="18" y="74"/>
                      </a:lnTo>
                      <a:lnTo>
                        <a:pt x="20" y="74"/>
                      </a:lnTo>
                      <a:lnTo>
                        <a:pt x="24" y="72"/>
                      </a:lnTo>
                      <a:lnTo>
                        <a:pt x="30" y="68"/>
                      </a:lnTo>
                      <a:lnTo>
                        <a:pt x="38" y="68"/>
                      </a:lnTo>
                      <a:lnTo>
                        <a:pt x="38" y="68"/>
                      </a:lnTo>
                      <a:lnTo>
                        <a:pt x="40" y="62"/>
                      </a:lnTo>
                      <a:lnTo>
                        <a:pt x="42" y="58"/>
                      </a:lnTo>
                      <a:lnTo>
                        <a:pt x="52" y="54"/>
                      </a:lnTo>
                      <a:lnTo>
                        <a:pt x="62" y="48"/>
                      </a:lnTo>
                      <a:lnTo>
                        <a:pt x="70" y="44"/>
                      </a:lnTo>
                      <a:lnTo>
                        <a:pt x="76" y="40"/>
                      </a:lnTo>
                      <a:lnTo>
                        <a:pt x="76" y="40"/>
                      </a:lnTo>
                      <a:lnTo>
                        <a:pt x="84" y="34"/>
                      </a:lnTo>
                      <a:lnTo>
                        <a:pt x="92" y="30"/>
                      </a:lnTo>
                      <a:lnTo>
                        <a:pt x="100" y="28"/>
                      </a:lnTo>
                      <a:lnTo>
                        <a:pt x="108" y="28"/>
                      </a:lnTo>
                      <a:lnTo>
                        <a:pt x="124" y="28"/>
                      </a:lnTo>
                      <a:lnTo>
                        <a:pt x="132" y="32"/>
                      </a:lnTo>
                      <a:lnTo>
                        <a:pt x="132" y="32"/>
                      </a:lnTo>
                      <a:lnTo>
                        <a:pt x="134" y="34"/>
                      </a:lnTo>
                      <a:lnTo>
                        <a:pt x="132" y="36"/>
                      </a:lnTo>
                      <a:lnTo>
                        <a:pt x="124" y="38"/>
                      </a:lnTo>
                      <a:lnTo>
                        <a:pt x="116" y="42"/>
                      </a:lnTo>
                      <a:lnTo>
                        <a:pt x="116" y="44"/>
                      </a:lnTo>
                      <a:lnTo>
                        <a:pt x="118" y="46"/>
                      </a:lnTo>
                      <a:lnTo>
                        <a:pt x="118" y="46"/>
                      </a:lnTo>
                      <a:lnTo>
                        <a:pt x="126" y="52"/>
                      </a:lnTo>
                      <a:lnTo>
                        <a:pt x="134" y="56"/>
                      </a:lnTo>
                      <a:lnTo>
                        <a:pt x="146" y="58"/>
                      </a:lnTo>
                      <a:lnTo>
                        <a:pt x="164" y="58"/>
                      </a:lnTo>
                      <a:lnTo>
                        <a:pt x="164" y="58"/>
                      </a:lnTo>
                      <a:lnTo>
                        <a:pt x="174" y="58"/>
                      </a:lnTo>
                      <a:lnTo>
                        <a:pt x="180" y="60"/>
                      </a:lnTo>
                      <a:lnTo>
                        <a:pt x="186" y="62"/>
                      </a:lnTo>
                      <a:lnTo>
                        <a:pt x="190" y="66"/>
                      </a:lnTo>
                      <a:lnTo>
                        <a:pt x="200" y="74"/>
                      </a:lnTo>
                      <a:lnTo>
                        <a:pt x="206" y="78"/>
                      </a:lnTo>
                      <a:lnTo>
                        <a:pt x="214" y="80"/>
                      </a:lnTo>
                      <a:lnTo>
                        <a:pt x="214" y="80"/>
                      </a:lnTo>
                      <a:lnTo>
                        <a:pt x="222" y="84"/>
                      </a:lnTo>
                      <a:lnTo>
                        <a:pt x="230" y="84"/>
                      </a:lnTo>
                      <a:lnTo>
                        <a:pt x="242" y="84"/>
                      </a:lnTo>
                      <a:lnTo>
                        <a:pt x="246" y="84"/>
                      </a:lnTo>
                      <a:lnTo>
                        <a:pt x="250" y="86"/>
                      </a:lnTo>
                      <a:lnTo>
                        <a:pt x="252" y="88"/>
                      </a:lnTo>
                      <a:lnTo>
                        <a:pt x="256" y="94"/>
                      </a:lnTo>
                      <a:lnTo>
                        <a:pt x="256" y="94"/>
                      </a:lnTo>
                      <a:lnTo>
                        <a:pt x="260" y="106"/>
                      </a:lnTo>
                      <a:lnTo>
                        <a:pt x="266" y="116"/>
                      </a:lnTo>
                      <a:lnTo>
                        <a:pt x="268" y="120"/>
                      </a:lnTo>
                      <a:lnTo>
                        <a:pt x="274" y="124"/>
                      </a:lnTo>
                      <a:lnTo>
                        <a:pt x="280" y="126"/>
                      </a:lnTo>
                      <a:lnTo>
                        <a:pt x="288" y="128"/>
                      </a:lnTo>
                      <a:lnTo>
                        <a:pt x="288" y="128"/>
                      </a:lnTo>
                      <a:lnTo>
                        <a:pt x="304" y="128"/>
                      </a:lnTo>
                      <a:lnTo>
                        <a:pt x="310" y="130"/>
                      </a:lnTo>
                      <a:lnTo>
                        <a:pt x="316" y="134"/>
                      </a:lnTo>
                      <a:lnTo>
                        <a:pt x="318" y="136"/>
                      </a:lnTo>
                      <a:lnTo>
                        <a:pt x="318" y="140"/>
                      </a:lnTo>
                      <a:lnTo>
                        <a:pt x="316" y="144"/>
                      </a:lnTo>
                      <a:lnTo>
                        <a:pt x="310" y="150"/>
                      </a:lnTo>
                      <a:lnTo>
                        <a:pt x="310" y="150"/>
                      </a:lnTo>
                      <a:lnTo>
                        <a:pt x="298" y="158"/>
                      </a:lnTo>
                      <a:lnTo>
                        <a:pt x="292" y="162"/>
                      </a:lnTo>
                      <a:lnTo>
                        <a:pt x="290" y="166"/>
                      </a:lnTo>
                      <a:lnTo>
                        <a:pt x="290" y="168"/>
                      </a:lnTo>
                      <a:lnTo>
                        <a:pt x="296" y="170"/>
                      </a:lnTo>
                      <a:lnTo>
                        <a:pt x="328" y="166"/>
                      </a:lnTo>
                      <a:lnTo>
                        <a:pt x="328" y="166"/>
                      </a:lnTo>
                      <a:lnTo>
                        <a:pt x="348" y="164"/>
                      </a:lnTo>
                      <a:lnTo>
                        <a:pt x="360" y="166"/>
                      </a:lnTo>
                      <a:lnTo>
                        <a:pt x="370" y="166"/>
                      </a:lnTo>
                      <a:lnTo>
                        <a:pt x="376" y="168"/>
                      </a:lnTo>
                      <a:lnTo>
                        <a:pt x="382" y="170"/>
                      </a:lnTo>
                      <a:lnTo>
                        <a:pt x="386" y="172"/>
                      </a:lnTo>
                      <a:lnTo>
                        <a:pt x="392" y="170"/>
                      </a:lnTo>
                      <a:lnTo>
                        <a:pt x="400" y="166"/>
                      </a:lnTo>
                      <a:lnTo>
                        <a:pt x="400" y="166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00" name="Freeform 6084">
                  <a:extLst>
                    <a:ext uri="{FF2B5EF4-FFF2-40B4-BE49-F238E27FC236}">
                      <a16:creationId xmlns:a16="http://schemas.microsoft.com/office/drawing/2014/main" id="{18ABDF3C-28B6-46A6-BADF-B11BF3F0FD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1460" y="3296603"/>
                  <a:ext cx="5080" cy="508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8"/>
                    </a:cxn>
                    <a:cxn ang="0">
                      <a:pos x="4" y="6"/>
                    </a:cxn>
                    <a:cxn ang="0">
                      <a:pos x="6" y="4"/>
                    </a:cxn>
                    <a:cxn ang="0">
                      <a:pos x="8" y="2"/>
                    </a:cxn>
                    <a:cxn ang="0">
                      <a:pos x="8" y="2"/>
                    </a:cxn>
                    <a:cxn ang="0">
                      <a:pos x="6" y="0"/>
                    </a:cxn>
                    <a:cxn ang="0">
                      <a:pos x="2" y="2"/>
                    </a:cxn>
                    <a:cxn ang="0">
                      <a:pos x="0" y="4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8" h="8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4" y="6"/>
                      </a:lnTo>
                      <a:lnTo>
                        <a:pt x="6" y="4"/>
                      </a:lnTo>
                      <a:lnTo>
                        <a:pt x="8" y="2"/>
                      </a:lnTo>
                      <a:lnTo>
                        <a:pt x="8" y="2"/>
                      </a:ln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01" name="Freeform 6086">
                  <a:extLst>
                    <a:ext uri="{FF2B5EF4-FFF2-40B4-BE49-F238E27FC236}">
                      <a16:creationId xmlns:a16="http://schemas.microsoft.com/office/drawing/2014/main" id="{B6F2AF0B-6C81-45D5-90A7-EDD3AE6C061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3979" y="1296353"/>
                  <a:ext cx="2874010" cy="2354580"/>
                </a:xfrm>
                <a:custGeom>
                  <a:avLst/>
                  <a:gdLst/>
                  <a:ahLst/>
                  <a:cxnLst>
                    <a:cxn ang="0">
                      <a:pos x="3400" y="3516"/>
                    </a:cxn>
                    <a:cxn ang="0">
                      <a:pos x="3292" y="3276"/>
                    </a:cxn>
                    <a:cxn ang="0">
                      <a:pos x="3246" y="3102"/>
                    </a:cxn>
                    <a:cxn ang="0">
                      <a:pos x="3116" y="3080"/>
                    </a:cxn>
                    <a:cxn ang="0">
                      <a:pos x="2830" y="2916"/>
                    </a:cxn>
                    <a:cxn ang="0">
                      <a:pos x="3078" y="2572"/>
                    </a:cxn>
                    <a:cxn ang="0">
                      <a:pos x="3134" y="2554"/>
                    </a:cxn>
                    <a:cxn ang="0">
                      <a:pos x="3436" y="2646"/>
                    </a:cxn>
                    <a:cxn ang="0">
                      <a:pos x="3526" y="2642"/>
                    </a:cxn>
                    <a:cxn ang="0">
                      <a:pos x="3686" y="2282"/>
                    </a:cxn>
                    <a:cxn ang="0">
                      <a:pos x="3698" y="2162"/>
                    </a:cxn>
                    <a:cxn ang="0">
                      <a:pos x="3748" y="2092"/>
                    </a:cxn>
                    <a:cxn ang="0">
                      <a:pos x="3924" y="1928"/>
                    </a:cxn>
                    <a:cxn ang="0">
                      <a:pos x="4006" y="1782"/>
                    </a:cxn>
                    <a:cxn ang="0">
                      <a:pos x="4138" y="1824"/>
                    </a:cxn>
                    <a:cxn ang="0">
                      <a:pos x="4150" y="1496"/>
                    </a:cxn>
                    <a:cxn ang="0">
                      <a:pos x="4522" y="1296"/>
                    </a:cxn>
                    <a:cxn ang="0">
                      <a:pos x="4314" y="1090"/>
                    </a:cxn>
                    <a:cxn ang="0">
                      <a:pos x="4060" y="934"/>
                    </a:cxn>
                    <a:cxn ang="0">
                      <a:pos x="3720" y="680"/>
                    </a:cxn>
                    <a:cxn ang="0">
                      <a:pos x="3570" y="1166"/>
                    </a:cxn>
                    <a:cxn ang="0">
                      <a:pos x="3346" y="1132"/>
                    </a:cxn>
                    <a:cxn ang="0">
                      <a:pos x="3060" y="648"/>
                    </a:cxn>
                    <a:cxn ang="0">
                      <a:pos x="3304" y="420"/>
                    </a:cxn>
                    <a:cxn ang="0">
                      <a:pos x="3452" y="258"/>
                    </a:cxn>
                    <a:cxn ang="0">
                      <a:pos x="3282" y="322"/>
                    </a:cxn>
                    <a:cxn ang="0">
                      <a:pos x="3048" y="164"/>
                    </a:cxn>
                    <a:cxn ang="0">
                      <a:pos x="2954" y="232"/>
                    </a:cxn>
                    <a:cxn ang="0">
                      <a:pos x="2726" y="298"/>
                    </a:cxn>
                    <a:cxn ang="0">
                      <a:pos x="2330" y="286"/>
                    </a:cxn>
                    <a:cxn ang="0">
                      <a:pos x="1732" y="136"/>
                    </a:cxn>
                    <a:cxn ang="0">
                      <a:pos x="1406" y="178"/>
                    </a:cxn>
                    <a:cxn ang="0">
                      <a:pos x="636" y="94"/>
                    </a:cxn>
                    <a:cxn ang="0">
                      <a:pos x="54" y="266"/>
                    </a:cxn>
                    <a:cxn ang="0">
                      <a:pos x="28" y="440"/>
                    </a:cxn>
                    <a:cxn ang="0">
                      <a:pos x="270" y="598"/>
                    </a:cxn>
                    <a:cxn ang="0">
                      <a:pos x="246" y="900"/>
                    </a:cxn>
                    <a:cxn ang="0">
                      <a:pos x="218" y="1124"/>
                    </a:cxn>
                    <a:cxn ang="0">
                      <a:pos x="548" y="956"/>
                    </a:cxn>
                    <a:cxn ang="0">
                      <a:pos x="648" y="882"/>
                    </a:cxn>
                    <a:cxn ang="0">
                      <a:pos x="1136" y="842"/>
                    </a:cxn>
                    <a:cxn ang="0">
                      <a:pos x="1412" y="1020"/>
                    </a:cxn>
                    <a:cxn ang="0">
                      <a:pos x="1524" y="1162"/>
                    </a:cxn>
                    <a:cxn ang="0">
                      <a:pos x="1646" y="1306"/>
                    </a:cxn>
                    <a:cxn ang="0">
                      <a:pos x="1750" y="1434"/>
                    </a:cxn>
                    <a:cxn ang="0">
                      <a:pos x="1840" y="1570"/>
                    </a:cxn>
                    <a:cxn ang="0">
                      <a:pos x="1838" y="2170"/>
                    </a:cxn>
                    <a:cxn ang="0">
                      <a:pos x="2146" y="2682"/>
                    </a:cxn>
                    <a:cxn ang="0">
                      <a:pos x="2168" y="2564"/>
                    </a:cxn>
                    <a:cxn ang="0">
                      <a:pos x="2530" y="2998"/>
                    </a:cxn>
                    <a:cxn ang="0">
                      <a:pos x="3202" y="3400"/>
                    </a:cxn>
                    <a:cxn ang="0">
                      <a:pos x="3330" y="3570"/>
                    </a:cxn>
                    <a:cxn ang="0">
                      <a:pos x="3432" y="3656"/>
                    </a:cxn>
                    <a:cxn ang="0">
                      <a:pos x="3562" y="3616"/>
                    </a:cxn>
                    <a:cxn ang="0">
                      <a:pos x="3408" y="1922"/>
                    </a:cxn>
                    <a:cxn ang="0">
                      <a:pos x="3590" y="1870"/>
                    </a:cxn>
                    <a:cxn ang="0">
                      <a:pos x="3578" y="1812"/>
                    </a:cxn>
                    <a:cxn ang="0">
                      <a:pos x="3344" y="1588"/>
                    </a:cxn>
                    <a:cxn ang="0">
                      <a:pos x="3548" y="1750"/>
                    </a:cxn>
                    <a:cxn ang="0">
                      <a:pos x="3418" y="1798"/>
                    </a:cxn>
                    <a:cxn ang="0">
                      <a:pos x="3294" y="1766"/>
                    </a:cxn>
                    <a:cxn ang="0">
                      <a:pos x="3244" y="1726"/>
                    </a:cxn>
                    <a:cxn ang="0">
                      <a:pos x="3258" y="1654"/>
                    </a:cxn>
                  </a:cxnLst>
                  <a:rect l="0" t="0" r="r" b="b"/>
                  <a:pathLst>
                    <a:path w="4526" h="3708">
                      <a:moveTo>
                        <a:pt x="3654" y="3626"/>
                      </a:moveTo>
                      <a:lnTo>
                        <a:pt x="3654" y="3626"/>
                      </a:lnTo>
                      <a:lnTo>
                        <a:pt x="3654" y="3626"/>
                      </a:lnTo>
                      <a:lnTo>
                        <a:pt x="3654" y="3626"/>
                      </a:lnTo>
                      <a:lnTo>
                        <a:pt x="3642" y="3614"/>
                      </a:lnTo>
                      <a:lnTo>
                        <a:pt x="3628" y="3600"/>
                      </a:lnTo>
                      <a:lnTo>
                        <a:pt x="3622" y="3596"/>
                      </a:lnTo>
                      <a:lnTo>
                        <a:pt x="3614" y="3592"/>
                      </a:lnTo>
                      <a:lnTo>
                        <a:pt x="3606" y="3590"/>
                      </a:lnTo>
                      <a:lnTo>
                        <a:pt x="3598" y="3588"/>
                      </a:lnTo>
                      <a:lnTo>
                        <a:pt x="3598" y="3588"/>
                      </a:lnTo>
                      <a:lnTo>
                        <a:pt x="3588" y="3590"/>
                      </a:lnTo>
                      <a:lnTo>
                        <a:pt x="3588" y="3588"/>
                      </a:lnTo>
                      <a:lnTo>
                        <a:pt x="3588" y="3588"/>
                      </a:lnTo>
                      <a:lnTo>
                        <a:pt x="3588" y="3586"/>
                      </a:lnTo>
                      <a:lnTo>
                        <a:pt x="3586" y="3584"/>
                      </a:lnTo>
                      <a:lnTo>
                        <a:pt x="3574" y="3582"/>
                      </a:lnTo>
                      <a:lnTo>
                        <a:pt x="3574" y="3582"/>
                      </a:lnTo>
                      <a:lnTo>
                        <a:pt x="3562" y="3582"/>
                      </a:lnTo>
                      <a:lnTo>
                        <a:pt x="3560" y="3582"/>
                      </a:lnTo>
                      <a:lnTo>
                        <a:pt x="3560" y="3584"/>
                      </a:lnTo>
                      <a:lnTo>
                        <a:pt x="3556" y="3590"/>
                      </a:lnTo>
                      <a:lnTo>
                        <a:pt x="3552" y="3594"/>
                      </a:lnTo>
                      <a:lnTo>
                        <a:pt x="3546" y="3598"/>
                      </a:lnTo>
                      <a:lnTo>
                        <a:pt x="3546" y="3598"/>
                      </a:lnTo>
                      <a:lnTo>
                        <a:pt x="3524" y="3608"/>
                      </a:lnTo>
                      <a:lnTo>
                        <a:pt x="3518" y="3612"/>
                      </a:lnTo>
                      <a:lnTo>
                        <a:pt x="3514" y="3616"/>
                      </a:lnTo>
                      <a:lnTo>
                        <a:pt x="3496" y="3622"/>
                      </a:lnTo>
                      <a:lnTo>
                        <a:pt x="3496" y="3622"/>
                      </a:lnTo>
                      <a:lnTo>
                        <a:pt x="3492" y="3622"/>
                      </a:lnTo>
                      <a:lnTo>
                        <a:pt x="3488" y="3620"/>
                      </a:lnTo>
                      <a:lnTo>
                        <a:pt x="3480" y="3612"/>
                      </a:lnTo>
                      <a:lnTo>
                        <a:pt x="3480" y="3612"/>
                      </a:lnTo>
                      <a:lnTo>
                        <a:pt x="3476" y="3608"/>
                      </a:lnTo>
                      <a:lnTo>
                        <a:pt x="3474" y="3604"/>
                      </a:lnTo>
                      <a:lnTo>
                        <a:pt x="3474" y="3604"/>
                      </a:lnTo>
                      <a:lnTo>
                        <a:pt x="3472" y="3602"/>
                      </a:lnTo>
                      <a:lnTo>
                        <a:pt x="3470" y="3602"/>
                      </a:lnTo>
                      <a:lnTo>
                        <a:pt x="3468" y="3604"/>
                      </a:lnTo>
                      <a:lnTo>
                        <a:pt x="3470" y="3610"/>
                      </a:lnTo>
                      <a:lnTo>
                        <a:pt x="3470" y="3610"/>
                      </a:lnTo>
                      <a:lnTo>
                        <a:pt x="3470" y="3610"/>
                      </a:lnTo>
                      <a:lnTo>
                        <a:pt x="3468" y="3612"/>
                      </a:lnTo>
                      <a:lnTo>
                        <a:pt x="3464" y="3612"/>
                      </a:lnTo>
                      <a:lnTo>
                        <a:pt x="3460" y="3610"/>
                      </a:lnTo>
                      <a:lnTo>
                        <a:pt x="3456" y="3608"/>
                      </a:lnTo>
                      <a:lnTo>
                        <a:pt x="3456" y="3608"/>
                      </a:lnTo>
                      <a:lnTo>
                        <a:pt x="3458" y="3604"/>
                      </a:lnTo>
                      <a:lnTo>
                        <a:pt x="3460" y="3604"/>
                      </a:lnTo>
                      <a:lnTo>
                        <a:pt x="3460" y="3602"/>
                      </a:lnTo>
                      <a:lnTo>
                        <a:pt x="3460" y="3600"/>
                      </a:lnTo>
                      <a:lnTo>
                        <a:pt x="3460" y="3600"/>
                      </a:lnTo>
                      <a:lnTo>
                        <a:pt x="3458" y="3600"/>
                      </a:lnTo>
                      <a:lnTo>
                        <a:pt x="3454" y="3600"/>
                      </a:lnTo>
                      <a:lnTo>
                        <a:pt x="3452" y="3600"/>
                      </a:lnTo>
                      <a:lnTo>
                        <a:pt x="3452" y="3596"/>
                      </a:lnTo>
                      <a:lnTo>
                        <a:pt x="3452" y="3596"/>
                      </a:lnTo>
                      <a:lnTo>
                        <a:pt x="3452" y="3590"/>
                      </a:lnTo>
                      <a:lnTo>
                        <a:pt x="3450" y="3588"/>
                      </a:lnTo>
                      <a:lnTo>
                        <a:pt x="3444" y="3584"/>
                      </a:lnTo>
                      <a:lnTo>
                        <a:pt x="3444" y="3584"/>
                      </a:lnTo>
                      <a:lnTo>
                        <a:pt x="3440" y="3578"/>
                      </a:lnTo>
                      <a:lnTo>
                        <a:pt x="3432" y="3568"/>
                      </a:lnTo>
                      <a:lnTo>
                        <a:pt x="3422" y="3558"/>
                      </a:lnTo>
                      <a:lnTo>
                        <a:pt x="3412" y="3544"/>
                      </a:lnTo>
                      <a:lnTo>
                        <a:pt x="3412" y="3544"/>
                      </a:lnTo>
                      <a:lnTo>
                        <a:pt x="3406" y="3534"/>
                      </a:lnTo>
                      <a:lnTo>
                        <a:pt x="3404" y="3528"/>
                      </a:lnTo>
                      <a:lnTo>
                        <a:pt x="3404" y="3522"/>
                      </a:lnTo>
                      <a:lnTo>
                        <a:pt x="3400" y="3516"/>
                      </a:lnTo>
                      <a:lnTo>
                        <a:pt x="3400" y="3516"/>
                      </a:lnTo>
                      <a:lnTo>
                        <a:pt x="3396" y="3512"/>
                      </a:lnTo>
                      <a:lnTo>
                        <a:pt x="3392" y="3504"/>
                      </a:lnTo>
                      <a:lnTo>
                        <a:pt x="3392" y="3504"/>
                      </a:lnTo>
                      <a:lnTo>
                        <a:pt x="3392" y="3498"/>
                      </a:lnTo>
                      <a:lnTo>
                        <a:pt x="3392" y="3492"/>
                      </a:lnTo>
                      <a:lnTo>
                        <a:pt x="3396" y="3486"/>
                      </a:lnTo>
                      <a:lnTo>
                        <a:pt x="3398" y="3484"/>
                      </a:lnTo>
                      <a:lnTo>
                        <a:pt x="3398" y="3484"/>
                      </a:lnTo>
                      <a:lnTo>
                        <a:pt x="3400" y="3482"/>
                      </a:lnTo>
                      <a:lnTo>
                        <a:pt x="3400" y="3478"/>
                      </a:lnTo>
                      <a:lnTo>
                        <a:pt x="3398" y="3474"/>
                      </a:lnTo>
                      <a:lnTo>
                        <a:pt x="3396" y="3472"/>
                      </a:lnTo>
                      <a:lnTo>
                        <a:pt x="3396" y="3472"/>
                      </a:lnTo>
                      <a:lnTo>
                        <a:pt x="3396" y="3470"/>
                      </a:lnTo>
                      <a:lnTo>
                        <a:pt x="3394" y="3470"/>
                      </a:lnTo>
                      <a:lnTo>
                        <a:pt x="3396" y="3464"/>
                      </a:lnTo>
                      <a:lnTo>
                        <a:pt x="3400" y="3452"/>
                      </a:lnTo>
                      <a:lnTo>
                        <a:pt x="3400" y="3452"/>
                      </a:lnTo>
                      <a:lnTo>
                        <a:pt x="3400" y="3446"/>
                      </a:lnTo>
                      <a:lnTo>
                        <a:pt x="3402" y="3444"/>
                      </a:lnTo>
                      <a:lnTo>
                        <a:pt x="3404" y="3444"/>
                      </a:lnTo>
                      <a:lnTo>
                        <a:pt x="3404" y="3444"/>
                      </a:lnTo>
                      <a:lnTo>
                        <a:pt x="3408" y="3444"/>
                      </a:lnTo>
                      <a:lnTo>
                        <a:pt x="3406" y="3438"/>
                      </a:lnTo>
                      <a:lnTo>
                        <a:pt x="3406" y="3438"/>
                      </a:lnTo>
                      <a:lnTo>
                        <a:pt x="3406" y="3424"/>
                      </a:lnTo>
                      <a:lnTo>
                        <a:pt x="3404" y="3404"/>
                      </a:lnTo>
                      <a:lnTo>
                        <a:pt x="3404" y="3404"/>
                      </a:lnTo>
                      <a:lnTo>
                        <a:pt x="3402" y="3396"/>
                      </a:lnTo>
                      <a:lnTo>
                        <a:pt x="3404" y="3392"/>
                      </a:lnTo>
                      <a:lnTo>
                        <a:pt x="3406" y="3386"/>
                      </a:lnTo>
                      <a:lnTo>
                        <a:pt x="3408" y="3378"/>
                      </a:lnTo>
                      <a:lnTo>
                        <a:pt x="3408" y="3378"/>
                      </a:lnTo>
                      <a:lnTo>
                        <a:pt x="3410" y="3368"/>
                      </a:lnTo>
                      <a:lnTo>
                        <a:pt x="3414" y="3358"/>
                      </a:lnTo>
                      <a:lnTo>
                        <a:pt x="3418" y="3350"/>
                      </a:lnTo>
                      <a:lnTo>
                        <a:pt x="3418" y="3346"/>
                      </a:lnTo>
                      <a:lnTo>
                        <a:pt x="3418" y="3342"/>
                      </a:lnTo>
                      <a:lnTo>
                        <a:pt x="3418" y="3342"/>
                      </a:lnTo>
                      <a:lnTo>
                        <a:pt x="3416" y="3334"/>
                      </a:lnTo>
                      <a:lnTo>
                        <a:pt x="3416" y="3328"/>
                      </a:lnTo>
                      <a:lnTo>
                        <a:pt x="3418" y="3324"/>
                      </a:lnTo>
                      <a:lnTo>
                        <a:pt x="3420" y="3318"/>
                      </a:lnTo>
                      <a:lnTo>
                        <a:pt x="3420" y="3318"/>
                      </a:lnTo>
                      <a:lnTo>
                        <a:pt x="3420" y="3314"/>
                      </a:lnTo>
                      <a:lnTo>
                        <a:pt x="3418" y="3310"/>
                      </a:lnTo>
                      <a:lnTo>
                        <a:pt x="3412" y="3304"/>
                      </a:lnTo>
                      <a:lnTo>
                        <a:pt x="3406" y="3300"/>
                      </a:lnTo>
                      <a:lnTo>
                        <a:pt x="3406" y="3300"/>
                      </a:lnTo>
                      <a:lnTo>
                        <a:pt x="3388" y="3290"/>
                      </a:lnTo>
                      <a:lnTo>
                        <a:pt x="3380" y="3280"/>
                      </a:lnTo>
                      <a:lnTo>
                        <a:pt x="3380" y="3280"/>
                      </a:lnTo>
                      <a:lnTo>
                        <a:pt x="3372" y="3274"/>
                      </a:lnTo>
                      <a:lnTo>
                        <a:pt x="3360" y="3270"/>
                      </a:lnTo>
                      <a:lnTo>
                        <a:pt x="3350" y="3268"/>
                      </a:lnTo>
                      <a:lnTo>
                        <a:pt x="3344" y="3268"/>
                      </a:lnTo>
                      <a:lnTo>
                        <a:pt x="3344" y="3268"/>
                      </a:lnTo>
                      <a:lnTo>
                        <a:pt x="3340" y="3270"/>
                      </a:lnTo>
                      <a:lnTo>
                        <a:pt x="3334" y="3270"/>
                      </a:lnTo>
                      <a:lnTo>
                        <a:pt x="3326" y="3270"/>
                      </a:lnTo>
                      <a:lnTo>
                        <a:pt x="3320" y="3268"/>
                      </a:lnTo>
                      <a:lnTo>
                        <a:pt x="3320" y="3268"/>
                      </a:lnTo>
                      <a:lnTo>
                        <a:pt x="3308" y="3264"/>
                      </a:lnTo>
                      <a:lnTo>
                        <a:pt x="3306" y="3264"/>
                      </a:lnTo>
                      <a:lnTo>
                        <a:pt x="3308" y="3266"/>
                      </a:lnTo>
                      <a:lnTo>
                        <a:pt x="3308" y="3266"/>
                      </a:lnTo>
                      <a:lnTo>
                        <a:pt x="3308" y="3268"/>
                      </a:lnTo>
                      <a:lnTo>
                        <a:pt x="3308" y="3270"/>
                      </a:lnTo>
                      <a:lnTo>
                        <a:pt x="3304" y="3272"/>
                      </a:lnTo>
                      <a:lnTo>
                        <a:pt x="3292" y="3276"/>
                      </a:lnTo>
                      <a:lnTo>
                        <a:pt x="3292" y="3276"/>
                      </a:lnTo>
                      <a:lnTo>
                        <a:pt x="3278" y="3278"/>
                      </a:lnTo>
                      <a:lnTo>
                        <a:pt x="3266" y="3276"/>
                      </a:lnTo>
                      <a:lnTo>
                        <a:pt x="3258" y="3274"/>
                      </a:lnTo>
                      <a:lnTo>
                        <a:pt x="3248" y="3274"/>
                      </a:lnTo>
                      <a:lnTo>
                        <a:pt x="3248" y="3274"/>
                      </a:lnTo>
                      <a:lnTo>
                        <a:pt x="3244" y="3276"/>
                      </a:lnTo>
                      <a:lnTo>
                        <a:pt x="3242" y="3274"/>
                      </a:lnTo>
                      <a:lnTo>
                        <a:pt x="3240" y="3272"/>
                      </a:lnTo>
                      <a:lnTo>
                        <a:pt x="3238" y="3270"/>
                      </a:lnTo>
                      <a:lnTo>
                        <a:pt x="3238" y="3270"/>
                      </a:lnTo>
                      <a:lnTo>
                        <a:pt x="3236" y="3270"/>
                      </a:lnTo>
                      <a:lnTo>
                        <a:pt x="3232" y="3272"/>
                      </a:lnTo>
                      <a:lnTo>
                        <a:pt x="3226" y="3276"/>
                      </a:lnTo>
                      <a:lnTo>
                        <a:pt x="3222" y="3282"/>
                      </a:lnTo>
                      <a:lnTo>
                        <a:pt x="3218" y="3282"/>
                      </a:lnTo>
                      <a:lnTo>
                        <a:pt x="3216" y="3280"/>
                      </a:lnTo>
                      <a:lnTo>
                        <a:pt x="3216" y="3280"/>
                      </a:lnTo>
                      <a:lnTo>
                        <a:pt x="3206" y="3272"/>
                      </a:lnTo>
                      <a:lnTo>
                        <a:pt x="3202" y="3268"/>
                      </a:lnTo>
                      <a:lnTo>
                        <a:pt x="3200" y="3268"/>
                      </a:lnTo>
                      <a:lnTo>
                        <a:pt x="3202" y="3270"/>
                      </a:lnTo>
                      <a:lnTo>
                        <a:pt x="3202" y="3270"/>
                      </a:lnTo>
                      <a:lnTo>
                        <a:pt x="3204" y="3274"/>
                      </a:lnTo>
                      <a:lnTo>
                        <a:pt x="3202" y="3280"/>
                      </a:lnTo>
                      <a:lnTo>
                        <a:pt x="3202" y="3280"/>
                      </a:lnTo>
                      <a:lnTo>
                        <a:pt x="3200" y="3282"/>
                      </a:lnTo>
                      <a:lnTo>
                        <a:pt x="3198" y="3280"/>
                      </a:lnTo>
                      <a:lnTo>
                        <a:pt x="3194" y="3274"/>
                      </a:lnTo>
                      <a:lnTo>
                        <a:pt x="3188" y="3270"/>
                      </a:lnTo>
                      <a:lnTo>
                        <a:pt x="3188" y="3270"/>
                      </a:lnTo>
                      <a:lnTo>
                        <a:pt x="3188" y="3268"/>
                      </a:lnTo>
                      <a:lnTo>
                        <a:pt x="3190" y="3264"/>
                      </a:lnTo>
                      <a:lnTo>
                        <a:pt x="3196" y="3256"/>
                      </a:lnTo>
                      <a:lnTo>
                        <a:pt x="3202" y="3250"/>
                      </a:lnTo>
                      <a:lnTo>
                        <a:pt x="3208" y="3242"/>
                      </a:lnTo>
                      <a:lnTo>
                        <a:pt x="3208" y="3242"/>
                      </a:lnTo>
                      <a:lnTo>
                        <a:pt x="3212" y="3236"/>
                      </a:lnTo>
                      <a:lnTo>
                        <a:pt x="3214" y="3228"/>
                      </a:lnTo>
                      <a:lnTo>
                        <a:pt x="3216" y="3206"/>
                      </a:lnTo>
                      <a:lnTo>
                        <a:pt x="3218" y="3182"/>
                      </a:lnTo>
                      <a:lnTo>
                        <a:pt x="3222" y="3160"/>
                      </a:lnTo>
                      <a:lnTo>
                        <a:pt x="3222" y="3160"/>
                      </a:lnTo>
                      <a:lnTo>
                        <a:pt x="3222" y="3154"/>
                      </a:lnTo>
                      <a:lnTo>
                        <a:pt x="3220" y="3150"/>
                      </a:lnTo>
                      <a:lnTo>
                        <a:pt x="3218" y="3148"/>
                      </a:lnTo>
                      <a:lnTo>
                        <a:pt x="3216" y="3148"/>
                      </a:lnTo>
                      <a:lnTo>
                        <a:pt x="3216" y="3148"/>
                      </a:lnTo>
                      <a:lnTo>
                        <a:pt x="3214" y="3150"/>
                      </a:lnTo>
                      <a:lnTo>
                        <a:pt x="3212" y="3150"/>
                      </a:lnTo>
                      <a:lnTo>
                        <a:pt x="3212" y="3144"/>
                      </a:lnTo>
                      <a:lnTo>
                        <a:pt x="3212" y="3144"/>
                      </a:lnTo>
                      <a:lnTo>
                        <a:pt x="3220" y="3128"/>
                      </a:lnTo>
                      <a:lnTo>
                        <a:pt x="3220" y="3128"/>
                      </a:lnTo>
                      <a:lnTo>
                        <a:pt x="3222" y="3124"/>
                      </a:lnTo>
                      <a:lnTo>
                        <a:pt x="3224" y="3124"/>
                      </a:lnTo>
                      <a:lnTo>
                        <a:pt x="3224" y="3128"/>
                      </a:lnTo>
                      <a:lnTo>
                        <a:pt x="3222" y="3134"/>
                      </a:lnTo>
                      <a:lnTo>
                        <a:pt x="3222" y="3134"/>
                      </a:lnTo>
                      <a:lnTo>
                        <a:pt x="3222" y="3140"/>
                      </a:lnTo>
                      <a:lnTo>
                        <a:pt x="3224" y="3144"/>
                      </a:lnTo>
                      <a:lnTo>
                        <a:pt x="3226" y="3148"/>
                      </a:lnTo>
                      <a:lnTo>
                        <a:pt x="3230" y="3154"/>
                      </a:lnTo>
                      <a:lnTo>
                        <a:pt x="3230" y="3154"/>
                      </a:lnTo>
                      <a:lnTo>
                        <a:pt x="3232" y="3156"/>
                      </a:lnTo>
                      <a:lnTo>
                        <a:pt x="3232" y="3152"/>
                      </a:lnTo>
                      <a:lnTo>
                        <a:pt x="3236" y="3138"/>
                      </a:lnTo>
                      <a:lnTo>
                        <a:pt x="3242" y="3118"/>
                      </a:lnTo>
                      <a:lnTo>
                        <a:pt x="3244" y="3104"/>
                      </a:lnTo>
                      <a:lnTo>
                        <a:pt x="3244" y="3104"/>
                      </a:lnTo>
                      <a:lnTo>
                        <a:pt x="3246" y="3102"/>
                      </a:lnTo>
                      <a:lnTo>
                        <a:pt x="3244" y="3102"/>
                      </a:lnTo>
                      <a:lnTo>
                        <a:pt x="3240" y="3102"/>
                      </a:lnTo>
                      <a:lnTo>
                        <a:pt x="3238" y="3102"/>
                      </a:lnTo>
                      <a:lnTo>
                        <a:pt x="3242" y="3098"/>
                      </a:lnTo>
                      <a:lnTo>
                        <a:pt x="3242" y="3098"/>
                      </a:lnTo>
                      <a:lnTo>
                        <a:pt x="3250" y="3088"/>
                      </a:lnTo>
                      <a:lnTo>
                        <a:pt x="3248" y="3086"/>
                      </a:lnTo>
                      <a:lnTo>
                        <a:pt x="3244" y="3088"/>
                      </a:lnTo>
                      <a:lnTo>
                        <a:pt x="3244" y="3088"/>
                      </a:lnTo>
                      <a:lnTo>
                        <a:pt x="3238" y="3090"/>
                      </a:lnTo>
                      <a:lnTo>
                        <a:pt x="3236" y="3088"/>
                      </a:lnTo>
                      <a:lnTo>
                        <a:pt x="3236" y="3084"/>
                      </a:lnTo>
                      <a:lnTo>
                        <a:pt x="3242" y="3078"/>
                      </a:lnTo>
                      <a:lnTo>
                        <a:pt x="3242" y="3078"/>
                      </a:lnTo>
                      <a:lnTo>
                        <a:pt x="3246" y="3076"/>
                      </a:lnTo>
                      <a:lnTo>
                        <a:pt x="3248" y="3072"/>
                      </a:lnTo>
                      <a:lnTo>
                        <a:pt x="3248" y="3064"/>
                      </a:lnTo>
                      <a:lnTo>
                        <a:pt x="3252" y="3050"/>
                      </a:lnTo>
                      <a:lnTo>
                        <a:pt x="3256" y="3040"/>
                      </a:lnTo>
                      <a:lnTo>
                        <a:pt x="3264" y="3030"/>
                      </a:lnTo>
                      <a:lnTo>
                        <a:pt x="3264" y="3030"/>
                      </a:lnTo>
                      <a:lnTo>
                        <a:pt x="3274" y="3016"/>
                      </a:lnTo>
                      <a:lnTo>
                        <a:pt x="3276" y="3010"/>
                      </a:lnTo>
                      <a:lnTo>
                        <a:pt x="3274" y="3006"/>
                      </a:lnTo>
                      <a:lnTo>
                        <a:pt x="3272" y="3002"/>
                      </a:lnTo>
                      <a:lnTo>
                        <a:pt x="3272" y="3002"/>
                      </a:lnTo>
                      <a:lnTo>
                        <a:pt x="3272" y="2996"/>
                      </a:lnTo>
                      <a:lnTo>
                        <a:pt x="3272" y="2994"/>
                      </a:lnTo>
                      <a:lnTo>
                        <a:pt x="3268" y="2992"/>
                      </a:lnTo>
                      <a:lnTo>
                        <a:pt x="3266" y="2988"/>
                      </a:lnTo>
                      <a:lnTo>
                        <a:pt x="3266" y="2988"/>
                      </a:lnTo>
                      <a:lnTo>
                        <a:pt x="3264" y="2986"/>
                      </a:lnTo>
                      <a:lnTo>
                        <a:pt x="3260" y="2986"/>
                      </a:lnTo>
                      <a:lnTo>
                        <a:pt x="3256" y="2986"/>
                      </a:lnTo>
                      <a:lnTo>
                        <a:pt x="3252" y="2988"/>
                      </a:lnTo>
                      <a:lnTo>
                        <a:pt x="3252" y="2988"/>
                      </a:lnTo>
                      <a:lnTo>
                        <a:pt x="3254" y="2990"/>
                      </a:lnTo>
                      <a:lnTo>
                        <a:pt x="3254" y="2990"/>
                      </a:lnTo>
                      <a:lnTo>
                        <a:pt x="3260" y="2990"/>
                      </a:lnTo>
                      <a:lnTo>
                        <a:pt x="3260" y="2992"/>
                      </a:lnTo>
                      <a:lnTo>
                        <a:pt x="3256" y="2994"/>
                      </a:lnTo>
                      <a:lnTo>
                        <a:pt x="3256" y="2994"/>
                      </a:lnTo>
                      <a:lnTo>
                        <a:pt x="3254" y="2994"/>
                      </a:lnTo>
                      <a:lnTo>
                        <a:pt x="3250" y="2994"/>
                      </a:lnTo>
                      <a:lnTo>
                        <a:pt x="3242" y="2990"/>
                      </a:lnTo>
                      <a:lnTo>
                        <a:pt x="3230" y="2988"/>
                      </a:lnTo>
                      <a:lnTo>
                        <a:pt x="3222" y="2986"/>
                      </a:lnTo>
                      <a:lnTo>
                        <a:pt x="3214" y="2986"/>
                      </a:lnTo>
                      <a:lnTo>
                        <a:pt x="3214" y="2986"/>
                      </a:lnTo>
                      <a:lnTo>
                        <a:pt x="3202" y="2990"/>
                      </a:lnTo>
                      <a:lnTo>
                        <a:pt x="3196" y="2992"/>
                      </a:lnTo>
                      <a:lnTo>
                        <a:pt x="3190" y="2996"/>
                      </a:lnTo>
                      <a:lnTo>
                        <a:pt x="3180" y="2998"/>
                      </a:lnTo>
                      <a:lnTo>
                        <a:pt x="3180" y="2998"/>
                      </a:lnTo>
                      <a:lnTo>
                        <a:pt x="3162" y="3000"/>
                      </a:lnTo>
                      <a:lnTo>
                        <a:pt x="3146" y="3004"/>
                      </a:lnTo>
                      <a:lnTo>
                        <a:pt x="3140" y="3008"/>
                      </a:lnTo>
                      <a:lnTo>
                        <a:pt x="3134" y="3012"/>
                      </a:lnTo>
                      <a:lnTo>
                        <a:pt x="3130" y="3016"/>
                      </a:lnTo>
                      <a:lnTo>
                        <a:pt x="3130" y="3020"/>
                      </a:lnTo>
                      <a:lnTo>
                        <a:pt x="3130" y="3020"/>
                      </a:lnTo>
                      <a:lnTo>
                        <a:pt x="3128" y="3028"/>
                      </a:lnTo>
                      <a:lnTo>
                        <a:pt x="3126" y="3034"/>
                      </a:lnTo>
                      <a:lnTo>
                        <a:pt x="3124" y="3040"/>
                      </a:lnTo>
                      <a:lnTo>
                        <a:pt x="3124" y="3056"/>
                      </a:lnTo>
                      <a:lnTo>
                        <a:pt x="3124" y="3056"/>
                      </a:lnTo>
                      <a:lnTo>
                        <a:pt x="3126" y="3068"/>
                      </a:lnTo>
                      <a:lnTo>
                        <a:pt x="3124" y="3070"/>
                      </a:lnTo>
                      <a:lnTo>
                        <a:pt x="3122" y="3072"/>
                      </a:lnTo>
                      <a:lnTo>
                        <a:pt x="3118" y="3076"/>
                      </a:lnTo>
                      <a:lnTo>
                        <a:pt x="3116" y="3080"/>
                      </a:lnTo>
                      <a:lnTo>
                        <a:pt x="3116" y="3088"/>
                      </a:lnTo>
                      <a:lnTo>
                        <a:pt x="3116" y="3088"/>
                      </a:lnTo>
                      <a:lnTo>
                        <a:pt x="3114" y="3096"/>
                      </a:lnTo>
                      <a:lnTo>
                        <a:pt x="3112" y="3102"/>
                      </a:lnTo>
                      <a:lnTo>
                        <a:pt x="3108" y="3108"/>
                      </a:lnTo>
                      <a:lnTo>
                        <a:pt x="3104" y="3112"/>
                      </a:lnTo>
                      <a:lnTo>
                        <a:pt x="3094" y="3118"/>
                      </a:lnTo>
                      <a:lnTo>
                        <a:pt x="3086" y="3122"/>
                      </a:lnTo>
                      <a:lnTo>
                        <a:pt x="3086" y="3122"/>
                      </a:lnTo>
                      <a:lnTo>
                        <a:pt x="3084" y="3126"/>
                      </a:lnTo>
                      <a:lnTo>
                        <a:pt x="3084" y="3126"/>
                      </a:lnTo>
                      <a:lnTo>
                        <a:pt x="3088" y="3128"/>
                      </a:lnTo>
                      <a:lnTo>
                        <a:pt x="3092" y="3132"/>
                      </a:lnTo>
                      <a:lnTo>
                        <a:pt x="3092" y="3134"/>
                      </a:lnTo>
                      <a:lnTo>
                        <a:pt x="3090" y="3138"/>
                      </a:lnTo>
                      <a:lnTo>
                        <a:pt x="3090" y="3138"/>
                      </a:lnTo>
                      <a:lnTo>
                        <a:pt x="3086" y="3142"/>
                      </a:lnTo>
                      <a:lnTo>
                        <a:pt x="3078" y="3144"/>
                      </a:lnTo>
                      <a:lnTo>
                        <a:pt x="3072" y="3144"/>
                      </a:lnTo>
                      <a:lnTo>
                        <a:pt x="3070" y="3142"/>
                      </a:lnTo>
                      <a:lnTo>
                        <a:pt x="3070" y="3140"/>
                      </a:lnTo>
                      <a:lnTo>
                        <a:pt x="3070" y="3140"/>
                      </a:lnTo>
                      <a:lnTo>
                        <a:pt x="3068" y="3134"/>
                      </a:lnTo>
                      <a:lnTo>
                        <a:pt x="3066" y="3132"/>
                      </a:lnTo>
                      <a:lnTo>
                        <a:pt x="3058" y="3132"/>
                      </a:lnTo>
                      <a:lnTo>
                        <a:pt x="3046" y="3132"/>
                      </a:lnTo>
                      <a:lnTo>
                        <a:pt x="3046" y="3132"/>
                      </a:lnTo>
                      <a:lnTo>
                        <a:pt x="3038" y="3134"/>
                      </a:lnTo>
                      <a:lnTo>
                        <a:pt x="3034" y="3138"/>
                      </a:lnTo>
                      <a:lnTo>
                        <a:pt x="3028" y="3142"/>
                      </a:lnTo>
                      <a:lnTo>
                        <a:pt x="3010" y="3144"/>
                      </a:lnTo>
                      <a:lnTo>
                        <a:pt x="3010" y="3144"/>
                      </a:lnTo>
                      <a:lnTo>
                        <a:pt x="2996" y="3146"/>
                      </a:lnTo>
                      <a:lnTo>
                        <a:pt x="2986" y="3152"/>
                      </a:lnTo>
                      <a:lnTo>
                        <a:pt x="2978" y="3156"/>
                      </a:lnTo>
                      <a:lnTo>
                        <a:pt x="2968" y="3160"/>
                      </a:lnTo>
                      <a:lnTo>
                        <a:pt x="2968" y="3160"/>
                      </a:lnTo>
                      <a:lnTo>
                        <a:pt x="2964" y="3160"/>
                      </a:lnTo>
                      <a:lnTo>
                        <a:pt x="2960" y="3158"/>
                      </a:lnTo>
                      <a:lnTo>
                        <a:pt x="2956" y="3148"/>
                      </a:lnTo>
                      <a:lnTo>
                        <a:pt x="2952" y="3144"/>
                      </a:lnTo>
                      <a:lnTo>
                        <a:pt x="2946" y="3138"/>
                      </a:lnTo>
                      <a:lnTo>
                        <a:pt x="2938" y="3134"/>
                      </a:lnTo>
                      <a:lnTo>
                        <a:pt x="2924" y="3130"/>
                      </a:lnTo>
                      <a:lnTo>
                        <a:pt x="2924" y="3130"/>
                      </a:lnTo>
                      <a:lnTo>
                        <a:pt x="2912" y="3126"/>
                      </a:lnTo>
                      <a:lnTo>
                        <a:pt x="2904" y="3120"/>
                      </a:lnTo>
                      <a:lnTo>
                        <a:pt x="2898" y="3112"/>
                      </a:lnTo>
                      <a:lnTo>
                        <a:pt x="2894" y="3102"/>
                      </a:lnTo>
                      <a:lnTo>
                        <a:pt x="2884" y="3076"/>
                      </a:lnTo>
                      <a:lnTo>
                        <a:pt x="2876" y="3062"/>
                      </a:lnTo>
                      <a:lnTo>
                        <a:pt x="2864" y="3046"/>
                      </a:lnTo>
                      <a:lnTo>
                        <a:pt x="2864" y="3046"/>
                      </a:lnTo>
                      <a:lnTo>
                        <a:pt x="2858" y="3036"/>
                      </a:lnTo>
                      <a:lnTo>
                        <a:pt x="2852" y="3028"/>
                      </a:lnTo>
                      <a:lnTo>
                        <a:pt x="2848" y="3010"/>
                      </a:lnTo>
                      <a:lnTo>
                        <a:pt x="2844" y="2998"/>
                      </a:lnTo>
                      <a:lnTo>
                        <a:pt x="2844" y="2994"/>
                      </a:lnTo>
                      <a:lnTo>
                        <a:pt x="2842" y="2992"/>
                      </a:lnTo>
                      <a:lnTo>
                        <a:pt x="2842" y="2992"/>
                      </a:lnTo>
                      <a:lnTo>
                        <a:pt x="2838" y="2990"/>
                      </a:lnTo>
                      <a:lnTo>
                        <a:pt x="2836" y="2988"/>
                      </a:lnTo>
                      <a:lnTo>
                        <a:pt x="2834" y="2976"/>
                      </a:lnTo>
                      <a:lnTo>
                        <a:pt x="2830" y="2948"/>
                      </a:lnTo>
                      <a:lnTo>
                        <a:pt x="2830" y="2948"/>
                      </a:lnTo>
                      <a:lnTo>
                        <a:pt x="2830" y="2938"/>
                      </a:lnTo>
                      <a:lnTo>
                        <a:pt x="2828" y="2934"/>
                      </a:lnTo>
                      <a:lnTo>
                        <a:pt x="2828" y="2932"/>
                      </a:lnTo>
                      <a:lnTo>
                        <a:pt x="2830" y="2926"/>
                      </a:lnTo>
                      <a:lnTo>
                        <a:pt x="2830" y="2926"/>
                      </a:lnTo>
                      <a:lnTo>
                        <a:pt x="2830" y="2916"/>
                      </a:lnTo>
                      <a:lnTo>
                        <a:pt x="2830" y="2906"/>
                      </a:lnTo>
                      <a:lnTo>
                        <a:pt x="2830" y="2886"/>
                      </a:lnTo>
                      <a:lnTo>
                        <a:pt x="2834" y="2854"/>
                      </a:lnTo>
                      <a:lnTo>
                        <a:pt x="2834" y="2854"/>
                      </a:lnTo>
                      <a:lnTo>
                        <a:pt x="2840" y="2820"/>
                      </a:lnTo>
                      <a:lnTo>
                        <a:pt x="2846" y="2800"/>
                      </a:lnTo>
                      <a:lnTo>
                        <a:pt x="2852" y="2784"/>
                      </a:lnTo>
                      <a:lnTo>
                        <a:pt x="2856" y="2766"/>
                      </a:lnTo>
                      <a:lnTo>
                        <a:pt x="2856" y="2766"/>
                      </a:lnTo>
                      <a:lnTo>
                        <a:pt x="2854" y="2748"/>
                      </a:lnTo>
                      <a:lnTo>
                        <a:pt x="2850" y="2728"/>
                      </a:lnTo>
                      <a:lnTo>
                        <a:pt x="2846" y="2710"/>
                      </a:lnTo>
                      <a:lnTo>
                        <a:pt x="2846" y="2696"/>
                      </a:lnTo>
                      <a:lnTo>
                        <a:pt x="2846" y="2696"/>
                      </a:lnTo>
                      <a:lnTo>
                        <a:pt x="2850" y="2686"/>
                      </a:lnTo>
                      <a:lnTo>
                        <a:pt x="2854" y="2678"/>
                      </a:lnTo>
                      <a:lnTo>
                        <a:pt x="2858" y="2672"/>
                      </a:lnTo>
                      <a:lnTo>
                        <a:pt x="2864" y="2662"/>
                      </a:lnTo>
                      <a:lnTo>
                        <a:pt x="2864" y="2662"/>
                      </a:lnTo>
                      <a:lnTo>
                        <a:pt x="2866" y="2658"/>
                      </a:lnTo>
                      <a:lnTo>
                        <a:pt x="2870" y="2654"/>
                      </a:lnTo>
                      <a:lnTo>
                        <a:pt x="2880" y="2646"/>
                      </a:lnTo>
                      <a:lnTo>
                        <a:pt x="2886" y="2642"/>
                      </a:lnTo>
                      <a:lnTo>
                        <a:pt x="2888" y="2640"/>
                      </a:lnTo>
                      <a:lnTo>
                        <a:pt x="2886" y="2638"/>
                      </a:lnTo>
                      <a:lnTo>
                        <a:pt x="2886" y="2638"/>
                      </a:lnTo>
                      <a:lnTo>
                        <a:pt x="2880" y="2628"/>
                      </a:lnTo>
                      <a:lnTo>
                        <a:pt x="2878" y="2626"/>
                      </a:lnTo>
                      <a:lnTo>
                        <a:pt x="2882" y="2628"/>
                      </a:lnTo>
                      <a:lnTo>
                        <a:pt x="2882" y="2628"/>
                      </a:lnTo>
                      <a:lnTo>
                        <a:pt x="2886" y="2628"/>
                      </a:lnTo>
                      <a:lnTo>
                        <a:pt x="2890" y="2628"/>
                      </a:lnTo>
                      <a:lnTo>
                        <a:pt x="2892" y="2626"/>
                      </a:lnTo>
                      <a:lnTo>
                        <a:pt x="2894" y="2628"/>
                      </a:lnTo>
                      <a:lnTo>
                        <a:pt x="2894" y="2628"/>
                      </a:lnTo>
                      <a:lnTo>
                        <a:pt x="2896" y="2628"/>
                      </a:lnTo>
                      <a:lnTo>
                        <a:pt x="2902" y="2628"/>
                      </a:lnTo>
                      <a:lnTo>
                        <a:pt x="2912" y="2624"/>
                      </a:lnTo>
                      <a:lnTo>
                        <a:pt x="2926" y="2616"/>
                      </a:lnTo>
                      <a:lnTo>
                        <a:pt x="2936" y="2606"/>
                      </a:lnTo>
                      <a:lnTo>
                        <a:pt x="2936" y="2606"/>
                      </a:lnTo>
                      <a:lnTo>
                        <a:pt x="2942" y="2600"/>
                      </a:lnTo>
                      <a:lnTo>
                        <a:pt x="2948" y="2594"/>
                      </a:lnTo>
                      <a:lnTo>
                        <a:pt x="2964" y="2584"/>
                      </a:lnTo>
                      <a:lnTo>
                        <a:pt x="2964" y="2584"/>
                      </a:lnTo>
                      <a:lnTo>
                        <a:pt x="2980" y="2572"/>
                      </a:lnTo>
                      <a:lnTo>
                        <a:pt x="2990" y="2570"/>
                      </a:lnTo>
                      <a:lnTo>
                        <a:pt x="3006" y="2568"/>
                      </a:lnTo>
                      <a:lnTo>
                        <a:pt x="3006" y="2568"/>
                      </a:lnTo>
                      <a:lnTo>
                        <a:pt x="3014" y="2568"/>
                      </a:lnTo>
                      <a:lnTo>
                        <a:pt x="3020" y="2570"/>
                      </a:lnTo>
                      <a:lnTo>
                        <a:pt x="3032" y="2574"/>
                      </a:lnTo>
                      <a:lnTo>
                        <a:pt x="3040" y="2580"/>
                      </a:lnTo>
                      <a:lnTo>
                        <a:pt x="3046" y="2580"/>
                      </a:lnTo>
                      <a:lnTo>
                        <a:pt x="3050" y="2580"/>
                      </a:lnTo>
                      <a:lnTo>
                        <a:pt x="3050" y="2580"/>
                      </a:lnTo>
                      <a:lnTo>
                        <a:pt x="3060" y="2578"/>
                      </a:lnTo>
                      <a:lnTo>
                        <a:pt x="3064" y="2580"/>
                      </a:lnTo>
                      <a:lnTo>
                        <a:pt x="3068" y="2582"/>
                      </a:lnTo>
                      <a:lnTo>
                        <a:pt x="3072" y="2580"/>
                      </a:lnTo>
                      <a:lnTo>
                        <a:pt x="3072" y="2580"/>
                      </a:lnTo>
                      <a:lnTo>
                        <a:pt x="3074" y="2578"/>
                      </a:lnTo>
                      <a:lnTo>
                        <a:pt x="3072" y="2578"/>
                      </a:lnTo>
                      <a:lnTo>
                        <a:pt x="3066" y="2576"/>
                      </a:lnTo>
                      <a:lnTo>
                        <a:pt x="3058" y="2572"/>
                      </a:lnTo>
                      <a:lnTo>
                        <a:pt x="3058" y="2572"/>
                      </a:lnTo>
                      <a:lnTo>
                        <a:pt x="3060" y="2568"/>
                      </a:lnTo>
                      <a:lnTo>
                        <a:pt x="3060" y="2568"/>
                      </a:lnTo>
                      <a:lnTo>
                        <a:pt x="3068" y="2566"/>
                      </a:lnTo>
                      <a:lnTo>
                        <a:pt x="3074" y="2568"/>
                      </a:lnTo>
                      <a:lnTo>
                        <a:pt x="3078" y="2572"/>
                      </a:lnTo>
                      <a:lnTo>
                        <a:pt x="3082" y="2578"/>
                      </a:lnTo>
                      <a:lnTo>
                        <a:pt x="3082" y="2578"/>
                      </a:lnTo>
                      <a:lnTo>
                        <a:pt x="3084" y="2580"/>
                      </a:lnTo>
                      <a:lnTo>
                        <a:pt x="3086" y="2582"/>
                      </a:lnTo>
                      <a:lnTo>
                        <a:pt x="3092" y="2584"/>
                      </a:lnTo>
                      <a:lnTo>
                        <a:pt x="3096" y="2586"/>
                      </a:lnTo>
                      <a:lnTo>
                        <a:pt x="3094" y="2588"/>
                      </a:lnTo>
                      <a:lnTo>
                        <a:pt x="3092" y="2590"/>
                      </a:lnTo>
                      <a:lnTo>
                        <a:pt x="3092" y="2590"/>
                      </a:lnTo>
                      <a:lnTo>
                        <a:pt x="3092" y="2594"/>
                      </a:lnTo>
                      <a:lnTo>
                        <a:pt x="3094" y="2596"/>
                      </a:lnTo>
                      <a:lnTo>
                        <a:pt x="3102" y="2600"/>
                      </a:lnTo>
                      <a:lnTo>
                        <a:pt x="3112" y="2600"/>
                      </a:lnTo>
                      <a:lnTo>
                        <a:pt x="3118" y="2600"/>
                      </a:lnTo>
                      <a:lnTo>
                        <a:pt x="3118" y="2600"/>
                      </a:lnTo>
                      <a:lnTo>
                        <a:pt x="3120" y="2596"/>
                      </a:lnTo>
                      <a:lnTo>
                        <a:pt x="3126" y="2594"/>
                      </a:lnTo>
                      <a:lnTo>
                        <a:pt x="3130" y="2594"/>
                      </a:lnTo>
                      <a:lnTo>
                        <a:pt x="3134" y="2600"/>
                      </a:lnTo>
                      <a:lnTo>
                        <a:pt x="3134" y="2600"/>
                      </a:lnTo>
                      <a:lnTo>
                        <a:pt x="3136" y="2602"/>
                      </a:lnTo>
                      <a:lnTo>
                        <a:pt x="3138" y="2604"/>
                      </a:lnTo>
                      <a:lnTo>
                        <a:pt x="3142" y="2602"/>
                      </a:lnTo>
                      <a:lnTo>
                        <a:pt x="3144" y="2596"/>
                      </a:lnTo>
                      <a:lnTo>
                        <a:pt x="3144" y="2592"/>
                      </a:lnTo>
                      <a:lnTo>
                        <a:pt x="3142" y="2588"/>
                      </a:lnTo>
                      <a:lnTo>
                        <a:pt x="3142" y="2588"/>
                      </a:lnTo>
                      <a:lnTo>
                        <a:pt x="3142" y="2584"/>
                      </a:lnTo>
                      <a:lnTo>
                        <a:pt x="3146" y="2584"/>
                      </a:lnTo>
                      <a:lnTo>
                        <a:pt x="3152" y="2586"/>
                      </a:lnTo>
                      <a:lnTo>
                        <a:pt x="3160" y="2594"/>
                      </a:lnTo>
                      <a:lnTo>
                        <a:pt x="3160" y="2594"/>
                      </a:lnTo>
                      <a:lnTo>
                        <a:pt x="3166" y="2602"/>
                      </a:lnTo>
                      <a:lnTo>
                        <a:pt x="3168" y="2608"/>
                      </a:lnTo>
                      <a:lnTo>
                        <a:pt x="3168" y="2610"/>
                      </a:lnTo>
                      <a:lnTo>
                        <a:pt x="3170" y="2610"/>
                      </a:lnTo>
                      <a:lnTo>
                        <a:pt x="3176" y="2606"/>
                      </a:lnTo>
                      <a:lnTo>
                        <a:pt x="3176" y="2606"/>
                      </a:lnTo>
                      <a:lnTo>
                        <a:pt x="3180" y="2602"/>
                      </a:lnTo>
                      <a:lnTo>
                        <a:pt x="3182" y="2600"/>
                      </a:lnTo>
                      <a:lnTo>
                        <a:pt x="3182" y="2596"/>
                      </a:lnTo>
                      <a:lnTo>
                        <a:pt x="3180" y="2594"/>
                      </a:lnTo>
                      <a:lnTo>
                        <a:pt x="3174" y="2590"/>
                      </a:lnTo>
                      <a:lnTo>
                        <a:pt x="3162" y="2584"/>
                      </a:lnTo>
                      <a:lnTo>
                        <a:pt x="3162" y="2584"/>
                      </a:lnTo>
                      <a:lnTo>
                        <a:pt x="3158" y="2580"/>
                      </a:lnTo>
                      <a:lnTo>
                        <a:pt x="3158" y="2578"/>
                      </a:lnTo>
                      <a:lnTo>
                        <a:pt x="3160" y="2576"/>
                      </a:lnTo>
                      <a:lnTo>
                        <a:pt x="3164" y="2574"/>
                      </a:lnTo>
                      <a:lnTo>
                        <a:pt x="3170" y="2568"/>
                      </a:lnTo>
                      <a:lnTo>
                        <a:pt x="3172" y="2564"/>
                      </a:lnTo>
                      <a:lnTo>
                        <a:pt x="3172" y="2560"/>
                      </a:lnTo>
                      <a:lnTo>
                        <a:pt x="3172" y="2560"/>
                      </a:lnTo>
                      <a:lnTo>
                        <a:pt x="3170" y="2556"/>
                      </a:lnTo>
                      <a:lnTo>
                        <a:pt x="3168" y="2556"/>
                      </a:lnTo>
                      <a:lnTo>
                        <a:pt x="3164" y="2558"/>
                      </a:lnTo>
                      <a:lnTo>
                        <a:pt x="3160" y="2562"/>
                      </a:lnTo>
                      <a:lnTo>
                        <a:pt x="3158" y="2562"/>
                      </a:lnTo>
                      <a:lnTo>
                        <a:pt x="3156" y="2562"/>
                      </a:lnTo>
                      <a:lnTo>
                        <a:pt x="3156" y="2562"/>
                      </a:lnTo>
                      <a:lnTo>
                        <a:pt x="3154" y="2560"/>
                      </a:lnTo>
                      <a:lnTo>
                        <a:pt x="3154" y="2558"/>
                      </a:lnTo>
                      <a:lnTo>
                        <a:pt x="3156" y="2556"/>
                      </a:lnTo>
                      <a:lnTo>
                        <a:pt x="3158" y="2552"/>
                      </a:lnTo>
                      <a:lnTo>
                        <a:pt x="3154" y="2550"/>
                      </a:lnTo>
                      <a:lnTo>
                        <a:pt x="3154" y="2550"/>
                      </a:lnTo>
                      <a:lnTo>
                        <a:pt x="3148" y="2550"/>
                      </a:lnTo>
                      <a:lnTo>
                        <a:pt x="3144" y="2554"/>
                      </a:lnTo>
                      <a:lnTo>
                        <a:pt x="3142" y="2556"/>
                      </a:lnTo>
                      <a:lnTo>
                        <a:pt x="3134" y="2554"/>
                      </a:lnTo>
                      <a:lnTo>
                        <a:pt x="3134" y="2554"/>
                      </a:lnTo>
                      <a:lnTo>
                        <a:pt x="3130" y="2550"/>
                      </a:lnTo>
                      <a:lnTo>
                        <a:pt x="3128" y="2548"/>
                      </a:lnTo>
                      <a:lnTo>
                        <a:pt x="3128" y="2544"/>
                      </a:lnTo>
                      <a:lnTo>
                        <a:pt x="3130" y="2540"/>
                      </a:lnTo>
                      <a:lnTo>
                        <a:pt x="3132" y="2538"/>
                      </a:lnTo>
                      <a:lnTo>
                        <a:pt x="3136" y="2536"/>
                      </a:lnTo>
                      <a:lnTo>
                        <a:pt x="3142" y="2536"/>
                      </a:lnTo>
                      <a:lnTo>
                        <a:pt x="3148" y="2538"/>
                      </a:lnTo>
                      <a:lnTo>
                        <a:pt x="3148" y="2538"/>
                      </a:lnTo>
                      <a:lnTo>
                        <a:pt x="3156" y="2544"/>
                      </a:lnTo>
                      <a:lnTo>
                        <a:pt x="3164" y="2546"/>
                      </a:lnTo>
                      <a:lnTo>
                        <a:pt x="3170" y="2544"/>
                      </a:lnTo>
                      <a:lnTo>
                        <a:pt x="3178" y="2538"/>
                      </a:lnTo>
                      <a:lnTo>
                        <a:pt x="3178" y="2538"/>
                      </a:lnTo>
                      <a:lnTo>
                        <a:pt x="3182" y="2536"/>
                      </a:lnTo>
                      <a:lnTo>
                        <a:pt x="3190" y="2536"/>
                      </a:lnTo>
                      <a:lnTo>
                        <a:pt x="3202" y="2536"/>
                      </a:lnTo>
                      <a:lnTo>
                        <a:pt x="3214" y="2538"/>
                      </a:lnTo>
                      <a:lnTo>
                        <a:pt x="3218" y="2538"/>
                      </a:lnTo>
                      <a:lnTo>
                        <a:pt x="3220" y="2536"/>
                      </a:lnTo>
                      <a:lnTo>
                        <a:pt x="3220" y="2536"/>
                      </a:lnTo>
                      <a:lnTo>
                        <a:pt x="3222" y="2522"/>
                      </a:lnTo>
                      <a:lnTo>
                        <a:pt x="3224" y="2520"/>
                      </a:lnTo>
                      <a:lnTo>
                        <a:pt x="3226" y="2522"/>
                      </a:lnTo>
                      <a:lnTo>
                        <a:pt x="3232" y="2534"/>
                      </a:lnTo>
                      <a:lnTo>
                        <a:pt x="3232" y="2534"/>
                      </a:lnTo>
                      <a:lnTo>
                        <a:pt x="3232" y="2538"/>
                      </a:lnTo>
                      <a:lnTo>
                        <a:pt x="3230" y="2540"/>
                      </a:lnTo>
                      <a:lnTo>
                        <a:pt x="3226" y="2544"/>
                      </a:lnTo>
                      <a:lnTo>
                        <a:pt x="3224" y="2546"/>
                      </a:lnTo>
                      <a:lnTo>
                        <a:pt x="3234" y="2544"/>
                      </a:lnTo>
                      <a:lnTo>
                        <a:pt x="3234" y="2544"/>
                      </a:lnTo>
                      <a:lnTo>
                        <a:pt x="3268" y="2536"/>
                      </a:lnTo>
                      <a:lnTo>
                        <a:pt x="3282" y="2536"/>
                      </a:lnTo>
                      <a:lnTo>
                        <a:pt x="3296" y="2538"/>
                      </a:lnTo>
                      <a:lnTo>
                        <a:pt x="3296" y="2538"/>
                      </a:lnTo>
                      <a:lnTo>
                        <a:pt x="3312" y="2544"/>
                      </a:lnTo>
                      <a:lnTo>
                        <a:pt x="3318" y="2546"/>
                      </a:lnTo>
                      <a:lnTo>
                        <a:pt x="3320" y="2552"/>
                      </a:lnTo>
                      <a:lnTo>
                        <a:pt x="3320" y="2552"/>
                      </a:lnTo>
                      <a:lnTo>
                        <a:pt x="3324" y="2556"/>
                      </a:lnTo>
                      <a:lnTo>
                        <a:pt x="3326" y="2556"/>
                      </a:lnTo>
                      <a:lnTo>
                        <a:pt x="3330" y="2560"/>
                      </a:lnTo>
                      <a:lnTo>
                        <a:pt x="3330" y="2566"/>
                      </a:lnTo>
                      <a:lnTo>
                        <a:pt x="3330" y="2566"/>
                      </a:lnTo>
                      <a:lnTo>
                        <a:pt x="3332" y="2570"/>
                      </a:lnTo>
                      <a:lnTo>
                        <a:pt x="3336" y="2572"/>
                      </a:lnTo>
                      <a:lnTo>
                        <a:pt x="3340" y="2570"/>
                      </a:lnTo>
                      <a:lnTo>
                        <a:pt x="3346" y="2570"/>
                      </a:lnTo>
                      <a:lnTo>
                        <a:pt x="3360" y="2564"/>
                      </a:lnTo>
                      <a:lnTo>
                        <a:pt x="3368" y="2562"/>
                      </a:lnTo>
                      <a:lnTo>
                        <a:pt x="3368" y="2562"/>
                      </a:lnTo>
                      <a:lnTo>
                        <a:pt x="3370" y="2560"/>
                      </a:lnTo>
                      <a:lnTo>
                        <a:pt x="3372" y="2560"/>
                      </a:lnTo>
                      <a:lnTo>
                        <a:pt x="3372" y="2556"/>
                      </a:lnTo>
                      <a:lnTo>
                        <a:pt x="3376" y="2552"/>
                      </a:lnTo>
                      <a:lnTo>
                        <a:pt x="3382" y="2552"/>
                      </a:lnTo>
                      <a:lnTo>
                        <a:pt x="3382" y="2552"/>
                      </a:lnTo>
                      <a:lnTo>
                        <a:pt x="3388" y="2554"/>
                      </a:lnTo>
                      <a:lnTo>
                        <a:pt x="3394" y="2558"/>
                      </a:lnTo>
                      <a:lnTo>
                        <a:pt x="3406" y="2574"/>
                      </a:lnTo>
                      <a:lnTo>
                        <a:pt x="3418" y="2592"/>
                      </a:lnTo>
                      <a:lnTo>
                        <a:pt x="3424" y="2596"/>
                      </a:lnTo>
                      <a:lnTo>
                        <a:pt x="3428" y="2598"/>
                      </a:lnTo>
                      <a:lnTo>
                        <a:pt x="3428" y="2598"/>
                      </a:lnTo>
                      <a:lnTo>
                        <a:pt x="3432" y="2600"/>
                      </a:lnTo>
                      <a:lnTo>
                        <a:pt x="3434" y="2604"/>
                      </a:lnTo>
                      <a:lnTo>
                        <a:pt x="3438" y="2616"/>
                      </a:lnTo>
                      <a:lnTo>
                        <a:pt x="3440" y="2630"/>
                      </a:lnTo>
                      <a:lnTo>
                        <a:pt x="3436" y="2646"/>
                      </a:lnTo>
                      <a:lnTo>
                        <a:pt x="3436" y="2646"/>
                      </a:lnTo>
                      <a:lnTo>
                        <a:pt x="3434" y="2658"/>
                      </a:lnTo>
                      <a:lnTo>
                        <a:pt x="3434" y="2670"/>
                      </a:lnTo>
                      <a:lnTo>
                        <a:pt x="3436" y="2676"/>
                      </a:lnTo>
                      <a:lnTo>
                        <a:pt x="3438" y="2678"/>
                      </a:lnTo>
                      <a:lnTo>
                        <a:pt x="3440" y="2676"/>
                      </a:lnTo>
                      <a:lnTo>
                        <a:pt x="3440" y="2676"/>
                      </a:lnTo>
                      <a:lnTo>
                        <a:pt x="3446" y="2672"/>
                      </a:lnTo>
                      <a:lnTo>
                        <a:pt x="3450" y="2670"/>
                      </a:lnTo>
                      <a:lnTo>
                        <a:pt x="3450" y="2670"/>
                      </a:lnTo>
                      <a:lnTo>
                        <a:pt x="3452" y="2672"/>
                      </a:lnTo>
                      <a:lnTo>
                        <a:pt x="3448" y="2678"/>
                      </a:lnTo>
                      <a:lnTo>
                        <a:pt x="3448" y="2678"/>
                      </a:lnTo>
                      <a:lnTo>
                        <a:pt x="3444" y="2682"/>
                      </a:lnTo>
                      <a:lnTo>
                        <a:pt x="3444" y="2688"/>
                      </a:lnTo>
                      <a:lnTo>
                        <a:pt x="3446" y="2698"/>
                      </a:lnTo>
                      <a:lnTo>
                        <a:pt x="3450" y="2710"/>
                      </a:lnTo>
                      <a:lnTo>
                        <a:pt x="3456" y="2718"/>
                      </a:lnTo>
                      <a:lnTo>
                        <a:pt x="3456" y="2718"/>
                      </a:lnTo>
                      <a:lnTo>
                        <a:pt x="3458" y="2720"/>
                      </a:lnTo>
                      <a:lnTo>
                        <a:pt x="3460" y="2720"/>
                      </a:lnTo>
                      <a:lnTo>
                        <a:pt x="3462" y="2720"/>
                      </a:lnTo>
                      <a:lnTo>
                        <a:pt x="3462" y="2718"/>
                      </a:lnTo>
                      <a:lnTo>
                        <a:pt x="3462" y="2720"/>
                      </a:lnTo>
                      <a:lnTo>
                        <a:pt x="3464" y="2726"/>
                      </a:lnTo>
                      <a:lnTo>
                        <a:pt x="3464" y="2726"/>
                      </a:lnTo>
                      <a:lnTo>
                        <a:pt x="3466" y="2734"/>
                      </a:lnTo>
                      <a:lnTo>
                        <a:pt x="3470" y="2738"/>
                      </a:lnTo>
                      <a:lnTo>
                        <a:pt x="3474" y="2742"/>
                      </a:lnTo>
                      <a:lnTo>
                        <a:pt x="3476" y="2754"/>
                      </a:lnTo>
                      <a:lnTo>
                        <a:pt x="3476" y="2754"/>
                      </a:lnTo>
                      <a:lnTo>
                        <a:pt x="3478" y="2760"/>
                      </a:lnTo>
                      <a:lnTo>
                        <a:pt x="3480" y="2764"/>
                      </a:lnTo>
                      <a:lnTo>
                        <a:pt x="3484" y="2768"/>
                      </a:lnTo>
                      <a:lnTo>
                        <a:pt x="3486" y="2768"/>
                      </a:lnTo>
                      <a:lnTo>
                        <a:pt x="3492" y="2772"/>
                      </a:lnTo>
                      <a:lnTo>
                        <a:pt x="3496" y="2776"/>
                      </a:lnTo>
                      <a:lnTo>
                        <a:pt x="3498" y="2782"/>
                      </a:lnTo>
                      <a:lnTo>
                        <a:pt x="3498" y="2782"/>
                      </a:lnTo>
                      <a:lnTo>
                        <a:pt x="3500" y="2792"/>
                      </a:lnTo>
                      <a:lnTo>
                        <a:pt x="3504" y="2796"/>
                      </a:lnTo>
                      <a:lnTo>
                        <a:pt x="3506" y="2796"/>
                      </a:lnTo>
                      <a:lnTo>
                        <a:pt x="3504" y="2798"/>
                      </a:lnTo>
                      <a:lnTo>
                        <a:pt x="3504" y="2798"/>
                      </a:lnTo>
                      <a:lnTo>
                        <a:pt x="3502" y="2804"/>
                      </a:lnTo>
                      <a:lnTo>
                        <a:pt x="3504" y="2808"/>
                      </a:lnTo>
                      <a:lnTo>
                        <a:pt x="3508" y="2808"/>
                      </a:lnTo>
                      <a:lnTo>
                        <a:pt x="3518" y="2806"/>
                      </a:lnTo>
                      <a:lnTo>
                        <a:pt x="3518" y="2806"/>
                      </a:lnTo>
                      <a:lnTo>
                        <a:pt x="3522" y="2806"/>
                      </a:lnTo>
                      <a:lnTo>
                        <a:pt x="3524" y="2806"/>
                      </a:lnTo>
                      <a:lnTo>
                        <a:pt x="3526" y="2810"/>
                      </a:lnTo>
                      <a:lnTo>
                        <a:pt x="3526" y="2810"/>
                      </a:lnTo>
                      <a:lnTo>
                        <a:pt x="3530" y="2804"/>
                      </a:lnTo>
                      <a:lnTo>
                        <a:pt x="3530" y="2804"/>
                      </a:lnTo>
                      <a:lnTo>
                        <a:pt x="3534" y="2796"/>
                      </a:lnTo>
                      <a:lnTo>
                        <a:pt x="3536" y="2790"/>
                      </a:lnTo>
                      <a:lnTo>
                        <a:pt x="3536" y="2786"/>
                      </a:lnTo>
                      <a:lnTo>
                        <a:pt x="3540" y="2778"/>
                      </a:lnTo>
                      <a:lnTo>
                        <a:pt x="3540" y="2778"/>
                      </a:lnTo>
                      <a:lnTo>
                        <a:pt x="3544" y="2768"/>
                      </a:lnTo>
                      <a:lnTo>
                        <a:pt x="3544" y="2758"/>
                      </a:lnTo>
                      <a:lnTo>
                        <a:pt x="3544" y="2746"/>
                      </a:lnTo>
                      <a:lnTo>
                        <a:pt x="3546" y="2732"/>
                      </a:lnTo>
                      <a:lnTo>
                        <a:pt x="3546" y="2732"/>
                      </a:lnTo>
                      <a:lnTo>
                        <a:pt x="3546" y="2722"/>
                      </a:lnTo>
                      <a:lnTo>
                        <a:pt x="3544" y="2712"/>
                      </a:lnTo>
                      <a:lnTo>
                        <a:pt x="3536" y="2686"/>
                      </a:lnTo>
                      <a:lnTo>
                        <a:pt x="3526" y="2662"/>
                      </a:lnTo>
                      <a:lnTo>
                        <a:pt x="3526" y="2650"/>
                      </a:lnTo>
                      <a:lnTo>
                        <a:pt x="3526" y="2642"/>
                      </a:lnTo>
                      <a:lnTo>
                        <a:pt x="3526" y="2642"/>
                      </a:lnTo>
                      <a:lnTo>
                        <a:pt x="3526" y="2636"/>
                      </a:lnTo>
                      <a:lnTo>
                        <a:pt x="3524" y="2630"/>
                      </a:lnTo>
                      <a:lnTo>
                        <a:pt x="3514" y="2610"/>
                      </a:lnTo>
                      <a:lnTo>
                        <a:pt x="3506" y="2598"/>
                      </a:lnTo>
                      <a:lnTo>
                        <a:pt x="3500" y="2582"/>
                      </a:lnTo>
                      <a:lnTo>
                        <a:pt x="3496" y="2564"/>
                      </a:lnTo>
                      <a:lnTo>
                        <a:pt x="3492" y="2542"/>
                      </a:lnTo>
                      <a:lnTo>
                        <a:pt x="3492" y="2542"/>
                      </a:lnTo>
                      <a:lnTo>
                        <a:pt x="3490" y="2520"/>
                      </a:lnTo>
                      <a:lnTo>
                        <a:pt x="3492" y="2500"/>
                      </a:lnTo>
                      <a:lnTo>
                        <a:pt x="3496" y="2484"/>
                      </a:lnTo>
                      <a:lnTo>
                        <a:pt x="3502" y="2470"/>
                      </a:lnTo>
                      <a:lnTo>
                        <a:pt x="3508" y="2458"/>
                      </a:lnTo>
                      <a:lnTo>
                        <a:pt x="3514" y="2448"/>
                      </a:lnTo>
                      <a:lnTo>
                        <a:pt x="3524" y="2438"/>
                      </a:lnTo>
                      <a:lnTo>
                        <a:pt x="3524" y="2438"/>
                      </a:lnTo>
                      <a:lnTo>
                        <a:pt x="3528" y="2434"/>
                      </a:lnTo>
                      <a:lnTo>
                        <a:pt x="3528" y="2432"/>
                      </a:lnTo>
                      <a:lnTo>
                        <a:pt x="3528" y="2428"/>
                      </a:lnTo>
                      <a:lnTo>
                        <a:pt x="3528" y="2426"/>
                      </a:lnTo>
                      <a:lnTo>
                        <a:pt x="3528" y="2426"/>
                      </a:lnTo>
                      <a:lnTo>
                        <a:pt x="3536" y="2424"/>
                      </a:lnTo>
                      <a:lnTo>
                        <a:pt x="3536" y="2424"/>
                      </a:lnTo>
                      <a:lnTo>
                        <a:pt x="3542" y="2424"/>
                      </a:lnTo>
                      <a:lnTo>
                        <a:pt x="3548" y="2420"/>
                      </a:lnTo>
                      <a:lnTo>
                        <a:pt x="3556" y="2412"/>
                      </a:lnTo>
                      <a:lnTo>
                        <a:pt x="3564" y="2402"/>
                      </a:lnTo>
                      <a:lnTo>
                        <a:pt x="3568" y="2400"/>
                      </a:lnTo>
                      <a:lnTo>
                        <a:pt x="3570" y="2398"/>
                      </a:lnTo>
                      <a:lnTo>
                        <a:pt x="3570" y="2398"/>
                      </a:lnTo>
                      <a:lnTo>
                        <a:pt x="3574" y="2398"/>
                      </a:lnTo>
                      <a:lnTo>
                        <a:pt x="3576" y="2394"/>
                      </a:lnTo>
                      <a:lnTo>
                        <a:pt x="3580" y="2384"/>
                      </a:lnTo>
                      <a:lnTo>
                        <a:pt x="3588" y="2370"/>
                      </a:lnTo>
                      <a:lnTo>
                        <a:pt x="3592" y="2362"/>
                      </a:lnTo>
                      <a:lnTo>
                        <a:pt x="3600" y="2356"/>
                      </a:lnTo>
                      <a:lnTo>
                        <a:pt x="3600" y="2356"/>
                      </a:lnTo>
                      <a:lnTo>
                        <a:pt x="3606" y="2352"/>
                      </a:lnTo>
                      <a:lnTo>
                        <a:pt x="3612" y="2350"/>
                      </a:lnTo>
                      <a:lnTo>
                        <a:pt x="3624" y="2350"/>
                      </a:lnTo>
                      <a:lnTo>
                        <a:pt x="3628" y="2350"/>
                      </a:lnTo>
                      <a:lnTo>
                        <a:pt x="3630" y="2350"/>
                      </a:lnTo>
                      <a:lnTo>
                        <a:pt x="3634" y="2346"/>
                      </a:lnTo>
                      <a:lnTo>
                        <a:pt x="3636" y="2342"/>
                      </a:lnTo>
                      <a:lnTo>
                        <a:pt x="3636" y="2342"/>
                      </a:lnTo>
                      <a:lnTo>
                        <a:pt x="3638" y="2334"/>
                      </a:lnTo>
                      <a:lnTo>
                        <a:pt x="3642" y="2328"/>
                      </a:lnTo>
                      <a:lnTo>
                        <a:pt x="3654" y="2318"/>
                      </a:lnTo>
                      <a:lnTo>
                        <a:pt x="3666" y="2310"/>
                      </a:lnTo>
                      <a:lnTo>
                        <a:pt x="3680" y="2306"/>
                      </a:lnTo>
                      <a:lnTo>
                        <a:pt x="3680" y="2306"/>
                      </a:lnTo>
                      <a:lnTo>
                        <a:pt x="3690" y="2304"/>
                      </a:lnTo>
                      <a:lnTo>
                        <a:pt x="3696" y="2300"/>
                      </a:lnTo>
                      <a:lnTo>
                        <a:pt x="3698" y="2294"/>
                      </a:lnTo>
                      <a:lnTo>
                        <a:pt x="3698" y="2292"/>
                      </a:lnTo>
                      <a:lnTo>
                        <a:pt x="3696" y="2290"/>
                      </a:lnTo>
                      <a:lnTo>
                        <a:pt x="3696" y="2290"/>
                      </a:lnTo>
                      <a:lnTo>
                        <a:pt x="3694" y="2290"/>
                      </a:lnTo>
                      <a:lnTo>
                        <a:pt x="3690" y="2290"/>
                      </a:lnTo>
                      <a:lnTo>
                        <a:pt x="3686" y="2294"/>
                      </a:lnTo>
                      <a:lnTo>
                        <a:pt x="3680" y="2296"/>
                      </a:lnTo>
                      <a:lnTo>
                        <a:pt x="3676" y="2298"/>
                      </a:lnTo>
                      <a:lnTo>
                        <a:pt x="3674" y="2296"/>
                      </a:lnTo>
                      <a:lnTo>
                        <a:pt x="3674" y="2296"/>
                      </a:lnTo>
                      <a:lnTo>
                        <a:pt x="3672" y="2294"/>
                      </a:lnTo>
                      <a:lnTo>
                        <a:pt x="3674" y="2292"/>
                      </a:lnTo>
                      <a:lnTo>
                        <a:pt x="3680" y="2290"/>
                      </a:lnTo>
                      <a:lnTo>
                        <a:pt x="3682" y="2288"/>
                      </a:lnTo>
                      <a:lnTo>
                        <a:pt x="3684" y="2286"/>
                      </a:lnTo>
                      <a:lnTo>
                        <a:pt x="3684" y="2286"/>
                      </a:lnTo>
                      <a:lnTo>
                        <a:pt x="3686" y="2282"/>
                      </a:lnTo>
                      <a:lnTo>
                        <a:pt x="3684" y="2278"/>
                      </a:lnTo>
                      <a:lnTo>
                        <a:pt x="3678" y="2272"/>
                      </a:lnTo>
                      <a:lnTo>
                        <a:pt x="3676" y="2268"/>
                      </a:lnTo>
                      <a:lnTo>
                        <a:pt x="3682" y="2268"/>
                      </a:lnTo>
                      <a:lnTo>
                        <a:pt x="3682" y="2268"/>
                      </a:lnTo>
                      <a:lnTo>
                        <a:pt x="3692" y="2272"/>
                      </a:lnTo>
                      <a:lnTo>
                        <a:pt x="3696" y="2274"/>
                      </a:lnTo>
                      <a:lnTo>
                        <a:pt x="3698" y="2276"/>
                      </a:lnTo>
                      <a:lnTo>
                        <a:pt x="3700" y="2274"/>
                      </a:lnTo>
                      <a:lnTo>
                        <a:pt x="3706" y="2270"/>
                      </a:lnTo>
                      <a:lnTo>
                        <a:pt x="3706" y="2270"/>
                      </a:lnTo>
                      <a:lnTo>
                        <a:pt x="3710" y="2264"/>
                      </a:lnTo>
                      <a:lnTo>
                        <a:pt x="3714" y="2262"/>
                      </a:lnTo>
                      <a:lnTo>
                        <a:pt x="3716" y="2260"/>
                      </a:lnTo>
                      <a:lnTo>
                        <a:pt x="3718" y="2254"/>
                      </a:lnTo>
                      <a:lnTo>
                        <a:pt x="3718" y="2254"/>
                      </a:lnTo>
                      <a:lnTo>
                        <a:pt x="3720" y="2246"/>
                      </a:lnTo>
                      <a:lnTo>
                        <a:pt x="3718" y="2242"/>
                      </a:lnTo>
                      <a:lnTo>
                        <a:pt x="3714" y="2240"/>
                      </a:lnTo>
                      <a:lnTo>
                        <a:pt x="3710" y="2244"/>
                      </a:lnTo>
                      <a:lnTo>
                        <a:pt x="3710" y="2244"/>
                      </a:lnTo>
                      <a:lnTo>
                        <a:pt x="3708" y="2244"/>
                      </a:lnTo>
                      <a:lnTo>
                        <a:pt x="3708" y="2242"/>
                      </a:lnTo>
                      <a:lnTo>
                        <a:pt x="3704" y="2240"/>
                      </a:lnTo>
                      <a:lnTo>
                        <a:pt x="3694" y="2240"/>
                      </a:lnTo>
                      <a:lnTo>
                        <a:pt x="3694" y="2240"/>
                      </a:lnTo>
                      <a:lnTo>
                        <a:pt x="3684" y="2242"/>
                      </a:lnTo>
                      <a:lnTo>
                        <a:pt x="3678" y="2240"/>
                      </a:lnTo>
                      <a:lnTo>
                        <a:pt x="3678" y="2236"/>
                      </a:lnTo>
                      <a:lnTo>
                        <a:pt x="3678" y="2230"/>
                      </a:lnTo>
                      <a:lnTo>
                        <a:pt x="3678" y="2230"/>
                      </a:lnTo>
                      <a:lnTo>
                        <a:pt x="3678" y="2228"/>
                      </a:lnTo>
                      <a:lnTo>
                        <a:pt x="3678" y="2228"/>
                      </a:lnTo>
                      <a:lnTo>
                        <a:pt x="3680" y="2232"/>
                      </a:lnTo>
                      <a:lnTo>
                        <a:pt x="3684" y="2236"/>
                      </a:lnTo>
                      <a:lnTo>
                        <a:pt x="3686" y="2236"/>
                      </a:lnTo>
                      <a:lnTo>
                        <a:pt x="3690" y="2236"/>
                      </a:lnTo>
                      <a:lnTo>
                        <a:pt x="3696" y="2234"/>
                      </a:lnTo>
                      <a:lnTo>
                        <a:pt x="3696" y="2234"/>
                      </a:lnTo>
                      <a:lnTo>
                        <a:pt x="3704" y="2230"/>
                      </a:lnTo>
                      <a:lnTo>
                        <a:pt x="3708" y="2230"/>
                      </a:lnTo>
                      <a:lnTo>
                        <a:pt x="3714" y="2232"/>
                      </a:lnTo>
                      <a:lnTo>
                        <a:pt x="3718" y="2236"/>
                      </a:lnTo>
                      <a:lnTo>
                        <a:pt x="3724" y="2244"/>
                      </a:lnTo>
                      <a:lnTo>
                        <a:pt x="3726" y="2248"/>
                      </a:lnTo>
                      <a:lnTo>
                        <a:pt x="3728" y="2248"/>
                      </a:lnTo>
                      <a:lnTo>
                        <a:pt x="3728" y="2248"/>
                      </a:lnTo>
                      <a:lnTo>
                        <a:pt x="3728" y="2246"/>
                      </a:lnTo>
                      <a:lnTo>
                        <a:pt x="3728" y="2244"/>
                      </a:lnTo>
                      <a:lnTo>
                        <a:pt x="3724" y="2236"/>
                      </a:lnTo>
                      <a:lnTo>
                        <a:pt x="3718" y="2222"/>
                      </a:lnTo>
                      <a:lnTo>
                        <a:pt x="3712" y="2198"/>
                      </a:lnTo>
                      <a:lnTo>
                        <a:pt x="3712" y="2198"/>
                      </a:lnTo>
                      <a:lnTo>
                        <a:pt x="3708" y="2188"/>
                      </a:lnTo>
                      <a:lnTo>
                        <a:pt x="3706" y="2186"/>
                      </a:lnTo>
                      <a:lnTo>
                        <a:pt x="3704" y="2186"/>
                      </a:lnTo>
                      <a:lnTo>
                        <a:pt x="3700" y="2188"/>
                      </a:lnTo>
                      <a:lnTo>
                        <a:pt x="3694" y="2190"/>
                      </a:lnTo>
                      <a:lnTo>
                        <a:pt x="3694" y="2190"/>
                      </a:lnTo>
                      <a:lnTo>
                        <a:pt x="3692" y="2190"/>
                      </a:lnTo>
                      <a:lnTo>
                        <a:pt x="3692" y="2190"/>
                      </a:lnTo>
                      <a:lnTo>
                        <a:pt x="3696" y="2186"/>
                      </a:lnTo>
                      <a:lnTo>
                        <a:pt x="3698" y="2180"/>
                      </a:lnTo>
                      <a:lnTo>
                        <a:pt x="3698" y="2176"/>
                      </a:lnTo>
                      <a:lnTo>
                        <a:pt x="3694" y="2174"/>
                      </a:lnTo>
                      <a:lnTo>
                        <a:pt x="3694" y="2174"/>
                      </a:lnTo>
                      <a:lnTo>
                        <a:pt x="3690" y="2170"/>
                      </a:lnTo>
                      <a:lnTo>
                        <a:pt x="3692" y="2170"/>
                      </a:lnTo>
                      <a:lnTo>
                        <a:pt x="3696" y="2168"/>
                      </a:lnTo>
                      <a:lnTo>
                        <a:pt x="3698" y="2166"/>
                      </a:lnTo>
                      <a:lnTo>
                        <a:pt x="3698" y="2162"/>
                      </a:lnTo>
                      <a:lnTo>
                        <a:pt x="3698" y="2156"/>
                      </a:lnTo>
                      <a:lnTo>
                        <a:pt x="3698" y="2156"/>
                      </a:lnTo>
                      <a:lnTo>
                        <a:pt x="3696" y="2144"/>
                      </a:lnTo>
                      <a:lnTo>
                        <a:pt x="3696" y="2140"/>
                      </a:lnTo>
                      <a:lnTo>
                        <a:pt x="3696" y="2136"/>
                      </a:lnTo>
                      <a:lnTo>
                        <a:pt x="3690" y="2130"/>
                      </a:lnTo>
                      <a:lnTo>
                        <a:pt x="3690" y="2130"/>
                      </a:lnTo>
                      <a:lnTo>
                        <a:pt x="3678" y="2118"/>
                      </a:lnTo>
                      <a:lnTo>
                        <a:pt x="3678" y="2118"/>
                      </a:lnTo>
                      <a:lnTo>
                        <a:pt x="3678" y="2118"/>
                      </a:lnTo>
                      <a:lnTo>
                        <a:pt x="3686" y="2122"/>
                      </a:lnTo>
                      <a:lnTo>
                        <a:pt x="3686" y="2122"/>
                      </a:lnTo>
                      <a:lnTo>
                        <a:pt x="3694" y="2126"/>
                      </a:lnTo>
                      <a:lnTo>
                        <a:pt x="3696" y="2124"/>
                      </a:lnTo>
                      <a:lnTo>
                        <a:pt x="3696" y="2124"/>
                      </a:lnTo>
                      <a:lnTo>
                        <a:pt x="3692" y="2108"/>
                      </a:lnTo>
                      <a:lnTo>
                        <a:pt x="3692" y="2108"/>
                      </a:lnTo>
                      <a:lnTo>
                        <a:pt x="3688" y="2092"/>
                      </a:lnTo>
                      <a:lnTo>
                        <a:pt x="3690" y="2076"/>
                      </a:lnTo>
                      <a:lnTo>
                        <a:pt x="3690" y="2076"/>
                      </a:lnTo>
                      <a:lnTo>
                        <a:pt x="3692" y="2064"/>
                      </a:lnTo>
                      <a:lnTo>
                        <a:pt x="3696" y="2058"/>
                      </a:lnTo>
                      <a:lnTo>
                        <a:pt x="3702" y="2054"/>
                      </a:lnTo>
                      <a:lnTo>
                        <a:pt x="3702" y="2054"/>
                      </a:lnTo>
                      <a:lnTo>
                        <a:pt x="3704" y="2050"/>
                      </a:lnTo>
                      <a:lnTo>
                        <a:pt x="3704" y="2052"/>
                      </a:lnTo>
                      <a:lnTo>
                        <a:pt x="3700" y="2058"/>
                      </a:lnTo>
                      <a:lnTo>
                        <a:pt x="3698" y="2064"/>
                      </a:lnTo>
                      <a:lnTo>
                        <a:pt x="3698" y="2064"/>
                      </a:lnTo>
                      <a:lnTo>
                        <a:pt x="3694" y="2076"/>
                      </a:lnTo>
                      <a:lnTo>
                        <a:pt x="3694" y="2082"/>
                      </a:lnTo>
                      <a:lnTo>
                        <a:pt x="3696" y="2086"/>
                      </a:lnTo>
                      <a:lnTo>
                        <a:pt x="3696" y="2086"/>
                      </a:lnTo>
                      <a:lnTo>
                        <a:pt x="3696" y="2088"/>
                      </a:lnTo>
                      <a:lnTo>
                        <a:pt x="3696" y="2090"/>
                      </a:lnTo>
                      <a:lnTo>
                        <a:pt x="3694" y="2094"/>
                      </a:lnTo>
                      <a:lnTo>
                        <a:pt x="3696" y="2098"/>
                      </a:lnTo>
                      <a:lnTo>
                        <a:pt x="3696" y="2098"/>
                      </a:lnTo>
                      <a:lnTo>
                        <a:pt x="3698" y="2104"/>
                      </a:lnTo>
                      <a:lnTo>
                        <a:pt x="3696" y="2106"/>
                      </a:lnTo>
                      <a:lnTo>
                        <a:pt x="3696" y="2110"/>
                      </a:lnTo>
                      <a:lnTo>
                        <a:pt x="3700" y="2114"/>
                      </a:lnTo>
                      <a:lnTo>
                        <a:pt x="3700" y="2114"/>
                      </a:lnTo>
                      <a:lnTo>
                        <a:pt x="3706" y="2116"/>
                      </a:lnTo>
                      <a:lnTo>
                        <a:pt x="3708" y="2116"/>
                      </a:lnTo>
                      <a:lnTo>
                        <a:pt x="3710" y="2116"/>
                      </a:lnTo>
                      <a:lnTo>
                        <a:pt x="3712" y="2120"/>
                      </a:lnTo>
                      <a:lnTo>
                        <a:pt x="3712" y="2120"/>
                      </a:lnTo>
                      <a:lnTo>
                        <a:pt x="3712" y="2126"/>
                      </a:lnTo>
                      <a:lnTo>
                        <a:pt x="3712" y="2130"/>
                      </a:lnTo>
                      <a:lnTo>
                        <a:pt x="3712" y="2134"/>
                      </a:lnTo>
                      <a:lnTo>
                        <a:pt x="3716" y="2136"/>
                      </a:lnTo>
                      <a:lnTo>
                        <a:pt x="3716" y="2136"/>
                      </a:lnTo>
                      <a:lnTo>
                        <a:pt x="3718" y="2138"/>
                      </a:lnTo>
                      <a:lnTo>
                        <a:pt x="3716" y="2142"/>
                      </a:lnTo>
                      <a:lnTo>
                        <a:pt x="3710" y="2154"/>
                      </a:lnTo>
                      <a:lnTo>
                        <a:pt x="3706" y="2166"/>
                      </a:lnTo>
                      <a:lnTo>
                        <a:pt x="3706" y="2172"/>
                      </a:lnTo>
                      <a:lnTo>
                        <a:pt x="3710" y="2176"/>
                      </a:lnTo>
                      <a:lnTo>
                        <a:pt x="3710" y="2176"/>
                      </a:lnTo>
                      <a:lnTo>
                        <a:pt x="3712" y="2176"/>
                      </a:lnTo>
                      <a:lnTo>
                        <a:pt x="3714" y="2172"/>
                      </a:lnTo>
                      <a:lnTo>
                        <a:pt x="3720" y="2158"/>
                      </a:lnTo>
                      <a:lnTo>
                        <a:pt x="3728" y="2138"/>
                      </a:lnTo>
                      <a:lnTo>
                        <a:pt x="3738" y="2122"/>
                      </a:lnTo>
                      <a:lnTo>
                        <a:pt x="3738" y="2122"/>
                      </a:lnTo>
                      <a:lnTo>
                        <a:pt x="3744" y="2114"/>
                      </a:lnTo>
                      <a:lnTo>
                        <a:pt x="3746" y="2108"/>
                      </a:lnTo>
                      <a:lnTo>
                        <a:pt x="3748" y="2102"/>
                      </a:lnTo>
                      <a:lnTo>
                        <a:pt x="3748" y="2096"/>
                      </a:lnTo>
                      <a:lnTo>
                        <a:pt x="3748" y="2092"/>
                      </a:lnTo>
                      <a:lnTo>
                        <a:pt x="3746" y="2088"/>
                      </a:lnTo>
                      <a:lnTo>
                        <a:pt x="3744" y="2086"/>
                      </a:lnTo>
                      <a:lnTo>
                        <a:pt x="3740" y="2086"/>
                      </a:lnTo>
                      <a:lnTo>
                        <a:pt x="3740" y="2086"/>
                      </a:lnTo>
                      <a:lnTo>
                        <a:pt x="3738" y="2084"/>
                      </a:lnTo>
                      <a:lnTo>
                        <a:pt x="3736" y="2082"/>
                      </a:lnTo>
                      <a:lnTo>
                        <a:pt x="3732" y="2074"/>
                      </a:lnTo>
                      <a:lnTo>
                        <a:pt x="3726" y="2054"/>
                      </a:lnTo>
                      <a:lnTo>
                        <a:pt x="3726" y="2054"/>
                      </a:lnTo>
                      <a:lnTo>
                        <a:pt x="3724" y="2044"/>
                      </a:lnTo>
                      <a:lnTo>
                        <a:pt x="3726" y="2036"/>
                      </a:lnTo>
                      <a:lnTo>
                        <a:pt x="3730" y="2030"/>
                      </a:lnTo>
                      <a:lnTo>
                        <a:pt x="3738" y="2024"/>
                      </a:lnTo>
                      <a:lnTo>
                        <a:pt x="3738" y="2024"/>
                      </a:lnTo>
                      <a:lnTo>
                        <a:pt x="3742" y="2024"/>
                      </a:lnTo>
                      <a:lnTo>
                        <a:pt x="3736" y="2030"/>
                      </a:lnTo>
                      <a:lnTo>
                        <a:pt x="3732" y="2034"/>
                      </a:lnTo>
                      <a:lnTo>
                        <a:pt x="3730" y="2040"/>
                      </a:lnTo>
                      <a:lnTo>
                        <a:pt x="3730" y="2046"/>
                      </a:lnTo>
                      <a:lnTo>
                        <a:pt x="3732" y="2054"/>
                      </a:lnTo>
                      <a:lnTo>
                        <a:pt x="3732" y="2054"/>
                      </a:lnTo>
                      <a:lnTo>
                        <a:pt x="3738" y="2060"/>
                      </a:lnTo>
                      <a:lnTo>
                        <a:pt x="3742" y="2062"/>
                      </a:lnTo>
                      <a:lnTo>
                        <a:pt x="3748" y="2064"/>
                      </a:lnTo>
                      <a:lnTo>
                        <a:pt x="3750" y="2066"/>
                      </a:lnTo>
                      <a:lnTo>
                        <a:pt x="3750" y="2072"/>
                      </a:lnTo>
                      <a:lnTo>
                        <a:pt x="3750" y="2072"/>
                      </a:lnTo>
                      <a:lnTo>
                        <a:pt x="3750" y="2078"/>
                      </a:lnTo>
                      <a:lnTo>
                        <a:pt x="3752" y="2078"/>
                      </a:lnTo>
                      <a:lnTo>
                        <a:pt x="3754" y="2078"/>
                      </a:lnTo>
                      <a:lnTo>
                        <a:pt x="3758" y="2074"/>
                      </a:lnTo>
                      <a:lnTo>
                        <a:pt x="3766" y="2062"/>
                      </a:lnTo>
                      <a:lnTo>
                        <a:pt x="3774" y="2048"/>
                      </a:lnTo>
                      <a:lnTo>
                        <a:pt x="3774" y="2048"/>
                      </a:lnTo>
                      <a:lnTo>
                        <a:pt x="3784" y="2030"/>
                      </a:lnTo>
                      <a:lnTo>
                        <a:pt x="3790" y="2014"/>
                      </a:lnTo>
                      <a:lnTo>
                        <a:pt x="3790" y="2008"/>
                      </a:lnTo>
                      <a:lnTo>
                        <a:pt x="3790" y="2002"/>
                      </a:lnTo>
                      <a:lnTo>
                        <a:pt x="3790" y="2000"/>
                      </a:lnTo>
                      <a:lnTo>
                        <a:pt x="3786" y="1998"/>
                      </a:lnTo>
                      <a:lnTo>
                        <a:pt x="3786" y="1998"/>
                      </a:lnTo>
                      <a:lnTo>
                        <a:pt x="3778" y="1996"/>
                      </a:lnTo>
                      <a:lnTo>
                        <a:pt x="3776" y="1996"/>
                      </a:lnTo>
                      <a:lnTo>
                        <a:pt x="3776" y="1994"/>
                      </a:lnTo>
                      <a:lnTo>
                        <a:pt x="3778" y="1988"/>
                      </a:lnTo>
                      <a:lnTo>
                        <a:pt x="3784" y="1980"/>
                      </a:lnTo>
                      <a:lnTo>
                        <a:pt x="3784" y="1980"/>
                      </a:lnTo>
                      <a:lnTo>
                        <a:pt x="3796" y="1972"/>
                      </a:lnTo>
                      <a:lnTo>
                        <a:pt x="3808" y="1962"/>
                      </a:lnTo>
                      <a:lnTo>
                        <a:pt x="3824" y="1956"/>
                      </a:lnTo>
                      <a:lnTo>
                        <a:pt x="3838" y="1950"/>
                      </a:lnTo>
                      <a:lnTo>
                        <a:pt x="3838" y="1950"/>
                      </a:lnTo>
                      <a:lnTo>
                        <a:pt x="3854" y="1948"/>
                      </a:lnTo>
                      <a:lnTo>
                        <a:pt x="3870" y="1946"/>
                      </a:lnTo>
                      <a:lnTo>
                        <a:pt x="3886" y="1944"/>
                      </a:lnTo>
                      <a:lnTo>
                        <a:pt x="3890" y="1944"/>
                      </a:lnTo>
                      <a:lnTo>
                        <a:pt x="3892" y="1940"/>
                      </a:lnTo>
                      <a:lnTo>
                        <a:pt x="3892" y="1940"/>
                      </a:lnTo>
                      <a:lnTo>
                        <a:pt x="3894" y="1926"/>
                      </a:lnTo>
                      <a:lnTo>
                        <a:pt x="3896" y="1924"/>
                      </a:lnTo>
                      <a:lnTo>
                        <a:pt x="3898" y="1928"/>
                      </a:lnTo>
                      <a:lnTo>
                        <a:pt x="3898" y="1928"/>
                      </a:lnTo>
                      <a:lnTo>
                        <a:pt x="3900" y="1936"/>
                      </a:lnTo>
                      <a:lnTo>
                        <a:pt x="3904" y="1940"/>
                      </a:lnTo>
                      <a:lnTo>
                        <a:pt x="3906" y="1940"/>
                      </a:lnTo>
                      <a:lnTo>
                        <a:pt x="3908" y="1940"/>
                      </a:lnTo>
                      <a:lnTo>
                        <a:pt x="3914" y="1932"/>
                      </a:lnTo>
                      <a:lnTo>
                        <a:pt x="3914" y="1932"/>
                      </a:lnTo>
                      <a:lnTo>
                        <a:pt x="3920" y="1928"/>
                      </a:lnTo>
                      <a:lnTo>
                        <a:pt x="3922" y="1926"/>
                      </a:lnTo>
                      <a:lnTo>
                        <a:pt x="3924" y="1928"/>
                      </a:lnTo>
                      <a:lnTo>
                        <a:pt x="3924" y="1930"/>
                      </a:lnTo>
                      <a:lnTo>
                        <a:pt x="3924" y="1936"/>
                      </a:lnTo>
                      <a:lnTo>
                        <a:pt x="3926" y="1936"/>
                      </a:lnTo>
                      <a:lnTo>
                        <a:pt x="3928" y="1934"/>
                      </a:lnTo>
                      <a:lnTo>
                        <a:pt x="3928" y="1934"/>
                      </a:lnTo>
                      <a:lnTo>
                        <a:pt x="3932" y="1932"/>
                      </a:lnTo>
                      <a:lnTo>
                        <a:pt x="3936" y="1930"/>
                      </a:lnTo>
                      <a:lnTo>
                        <a:pt x="3946" y="1930"/>
                      </a:lnTo>
                      <a:lnTo>
                        <a:pt x="3952" y="1928"/>
                      </a:lnTo>
                      <a:lnTo>
                        <a:pt x="3952" y="1924"/>
                      </a:lnTo>
                      <a:lnTo>
                        <a:pt x="3952" y="1920"/>
                      </a:lnTo>
                      <a:lnTo>
                        <a:pt x="3952" y="1920"/>
                      </a:lnTo>
                      <a:lnTo>
                        <a:pt x="3948" y="1906"/>
                      </a:lnTo>
                      <a:lnTo>
                        <a:pt x="3946" y="1904"/>
                      </a:lnTo>
                      <a:lnTo>
                        <a:pt x="3942" y="1904"/>
                      </a:lnTo>
                      <a:lnTo>
                        <a:pt x="3942" y="1904"/>
                      </a:lnTo>
                      <a:lnTo>
                        <a:pt x="3940" y="1904"/>
                      </a:lnTo>
                      <a:lnTo>
                        <a:pt x="3942" y="1906"/>
                      </a:lnTo>
                      <a:lnTo>
                        <a:pt x="3946" y="1908"/>
                      </a:lnTo>
                      <a:lnTo>
                        <a:pt x="3948" y="1914"/>
                      </a:lnTo>
                      <a:lnTo>
                        <a:pt x="3948" y="1914"/>
                      </a:lnTo>
                      <a:lnTo>
                        <a:pt x="3944" y="1920"/>
                      </a:lnTo>
                      <a:lnTo>
                        <a:pt x="3940" y="1924"/>
                      </a:lnTo>
                      <a:lnTo>
                        <a:pt x="3936" y="1926"/>
                      </a:lnTo>
                      <a:lnTo>
                        <a:pt x="3932" y="1926"/>
                      </a:lnTo>
                      <a:lnTo>
                        <a:pt x="3930" y="1922"/>
                      </a:lnTo>
                      <a:lnTo>
                        <a:pt x="3928" y="1918"/>
                      </a:lnTo>
                      <a:lnTo>
                        <a:pt x="3928" y="1918"/>
                      </a:lnTo>
                      <a:lnTo>
                        <a:pt x="3924" y="1908"/>
                      </a:lnTo>
                      <a:lnTo>
                        <a:pt x="3924" y="1902"/>
                      </a:lnTo>
                      <a:lnTo>
                        <a:pt x="3920" y="1896"/>
                      </a:lnTo>
                      <a:lnTo>
                        <a:pt x="3912" y="1894"/>
                      </a:lnTo>
                      <a:lnTo>
                        <a:pt x="3912" y="1894"/>
                      </a:lnTo>
                      <a:lnTo>
                        <a:pt x="3910" y="1894"/>
                      </a:lnTo>
                      <a:lnTo>
                        <a:pt x="3910" y="1892"/>
                      </a:lnTo>
                      <a:lnTo>
                        <a:pt x="3918" y="1884"/>
                      </a:lnTo>
                      <a:lnTo>
                        <a:pt x="3926" y="1876"/>
                      </a:lnTo>
                      <a:lnTo>
                        <a:pt x="3926" y="1874"/>
                      </a:lnTo>
                      <a:lnTo>
                        <a:pt x="3924" y="1872"/>
                      </a:lnTo>
                      <a:lnTo>
                        <a:pt x="3924" y="1872"/>
                      </a:lnTo>
                      <a:lnTo>
                        <a:pt x="3922" y="1868"/>
                      </a:lnTo>
                      <a:lnTo>
                        <a:pt x="3920" y="1864"/>
                      </a:lnTo>
                      <a:lnTo>
                        <a:pt x="3922" y="1850"/>
                      </a:lnTo>
                      <a:lnTo>
                        <a:pt x="3928" y="1836"/>
                      </a:lnTo>
                      <a:lnTo>
                        <a:pt x="3936" y="1826"/>
                      </a:lnTo>
                      <a:lnTo>
                        <a:pt x="3936" y="1826"/>
                      </a:lnTo>
                      <a:lnTo>
                        <a:pt x="3940" y="1820"/>
                      </a:lnTo>
                      <a:lnTo>
                        <a:pt x="3940" y="1816"/>
                      </a:lnTo>
                      <a:lnTo>
                        <a:pt x="3940" y="1814"/>
                      </a:lnTo>
                      <a:lnTo>
                        <a:pt x="3942" y="1810"/>
                      </a:lnTo>
                      <a:lnTo>
                        <a:pt x="3942" y="1810"/>
                      </a:lnTo>
                      <a:lnTo>
                        <a:pt x="3944" y="1808"/>
                      </a:lnTo>
                      <a:lnTo>
                        <a:pt x="3946" y="1808"/>
                      </a:lnTo>
                      <a:lnTo>
                        <a:pt x="3948" y="1812"/>
                      </a:lnTo>
                      <a:lnTo>
                        <a:pt x="3952" y="1814"/>
                      </a:lnTo>
                      <a:lnTo>
                        <a:pt x="3954" y="1814"/>
                      </a:lnTo>
                      <a:lnTo>
                        <a:pt x="3958" y="1812"/>
                      </a:lnTo>
                      <a:lnTo>
                        <a:pt x="3958" y="1812"/>
                      </a:lnTo>
                      <a:lnTo>
                        <a:pt x="3966" y="1806"/>
                      </a:lnTo>
                      <a:lnTo>
                        <a:pt x="3970" y="1802"/>
                      </a:lnTo>
                      <a:lnTo>
                        <a:pt x="3974" y="1800"/>
                      </a:lnTo>
                      <a:lnTo>
                        <a:pt x="3976" y="1800"/>
                      </a:lnTo>
                      <a:lnTo>
                        <a:pt x="3976" y="1800"/>
                      </a:lnTo>
                      <a:lnTo>
                        <a:pt x="3982" y="1798"/>
                      </a:lnTo>
                      <a:lnTo>
                        <a:pt x="3984" y="1796"/>
                      </a:lnTo>
                      <a:lnTo>
                        <a:pt x="3988" y="1786"/>
                      </a:lnTo>
                      <a:lnTo>
                        <a:pt x="3992" y="1778"/>
                      </a:lnTo>
                      <a:lnTo>
                        <a:pt x="3996" y="1776"/>
                      </a:lnTo>
                      <a:lnTo>
                        <a:pt x="4000" y="1778"/>
                      </a:lnTo>
                      <a:lnTo>
                        <a:pt x="4000" y="1778"/>
                      </a:lnTo>
                      <a:lnTo>
                        <a:pt x="4006" y="1782"/>
                      </a:lnTo>
                      <a:lnTo>
                        <a:pt x="4008" y="1780"/>
                      </a:lnTo>
                      <a:lnTo>
                        <a:pt x="4010" y="1780"/>
                      </a:lnTo>
                      <a:lnTo>
                        <a:pt x="4012" y="1776"/>
                      </a:lnTo>
                      <a:lnTo>
                        <a:pt x="4016" y="1772"/>
                      </a:lnTo>
                      <a:lnTo>
                        <a:pt x="4016" y="1772"/>
                      </a:lnTo>
                      <a:lnTo>
                        <a:pt x="4022" y="1772"/>
                      </a:lnTo>
                      <a:lnTo>
                        <a:pt x="4024" y="1774"/>
                      </a:lnTo>
                      <a:lnTo>
                        <a:pt x="4028" y="1776"/>
                      </a:lnTo>
                      <a:lnTo>
                        <a:pt x="4036" y="1772"/>
                      </a:lnTo>
                      <a:lnTo>
                        <a:pt x="4036" y="1772"/>
                      </a:lnTo>
                      <a:lnTo>
                        <a:pt x="4044" y="1766"/>
                      </a:lnTo>
                      <a:lnTo>
                        <a:pt x="4052" y="1764"/>
                      </a:lnTo>
                      <a:lnTo>
                        <a:pt x="4060" y="1762"/>
                      </a:lnTo>
                      <a:lnTo>
                        <a:pt x="4066" y="1756"/>
                      </a:lnTo>
                      <a:lnTo>
                        <a:pt x="4066" y="1756"/>
                      </a:lnTo>
                      <a:lnTo>
                        <a:pt x="4070" y="1752"/>
                      </a:lnTo>
                      <a:lnTo>
                        <a:pt x="4070" y="1748"/>
                      </a:lnTo>
                      <a:lnTo>
                        <a:pt x="4068" y="1746"/>
                      </a:lnTo>
                      <a:lnTo>
                        <a:pt x="4066" y="1742"/>
                      </a:lnTo>
                      <a:lnTo>
                        <a:pt x="4066" y="1742"/>
                      </a:lnTo>
                      <a:lnTo>
                        <a:pt x="4064" y="1736"/>
                      </a:lnTo>
                      <a:lnTo>
                        <a:pt x="4062" y="1734"/>
                      </a:lnTo>
                      <a:lnTo>
                        <a:pt x="4054" y="1730"/>
                      </a:lnTo>
                      <a:lnTo>
                        <a:pt x="4054" y="1730"/>
                      </a:lnTo>
                      <a:lnTo>
                        <a:pt x="4052" y="1726"/>
                      </a:lnTo>
                      <a:lnTo>
                        <a:pt x="4050" y="1718"/>
                      </a:lnTo>
                      <a:lnTo>
                        <a:pt x="4050" y="1704"/>
                      </a:lnTo>
                      <a:lnTo>
                        <a:pt x="4050" y="1704"/>
                      </a:lnTo>
                      <a:lnTo>
                        <a:pt x="4052" y="1706"/>
                      </a:lnTo>
                      <a:lnTo>
                        <a:pt x="4054" y="1708"/>
                      </a:lnTo>
                      <a:lnTo>
                        <a:pt x="4054" y="1716"/>
                      </a:lnTo>
                      <a:lnTo>
                        <a:pt x="4054" y="1716"/>
                      </a:lnTo>
                      <a:lnTo>
                        <a:pt x="4054" y="1720"/>
                      </a:lnTo>
                      <a:lnTo>
                        <a:pt x="4056" y="1724"/>
                      </a:lnTo>
                      <a:lnTo>
                        <a:pt x="4060" y="1728"/>
                      </a:lnTo>
                      <a:lnTo>
                        <a:pt x="4066" y="1730"/>
                      </a:lnTo>
                      <a:lnTo>
                        <a:pt x="4066" y="1730"/>
                      </a:lnTo>
                      <a:lnTo>
                        <a:pt x="4078" y="1734"/>
                      </a:lnTo>
                      <a:lnTo>
                        <a:pt x="4088" y="1734"/>
                      </a:lnTo>
                      <a:lnTo>
                        <a:pt x="4096" y="1734"/>
                      </a:lnTo>
                      <a:lnTo>
                        <a:pt x="4106" y="1732"/>
                      </a:lnTo>
                      <a:lnTo>
                        <a:pt x="4122" y="1724"/>
                      </a:lnTo>
                      <a:lnTo>
                        <a:pt x="4144" y="1714"/>
                      </a:lnTo>
                      <a:lnTo>
                        <a:pt x="4144" y="1714"/>
                      </a:lnTo>
                      <a:lnTo>
                        <a:pt x="4152" y="1708"/>
                      </a:lnTo>
                      <a:lnTo>
                        <a:pt x="4156" y="1708"/>
                      </a:lnTo>
                      <a:lnTo>
                        <a:pt x="4156" y="1708"/>
                      </a:lnTo>
                      <a:lnTo>
                        <a:pt x="4158" y="1712"/>
                      </a:lnTo>
                      <a:lnTo>
                        <a:pt x="4160" y="1714"/>
                      </a:lnTo>
                      <a:lnTo>
                        <a:pt x="4164" y="1718"/>
                      </a:lnTo>
                      <a:lnTo>
                        <a:pt x="4172" y="1718"/>
                      </a:lnTo>
                      <a:lnTo>
                        <a:pt x="4188" y="1716"/>
                      </a:lnTo>
                      <a:lnTo>
                        <a:pt x="4188" y="1716"/>
                      </a:lnTo>
                      <a:lnTo>
                        <a:pt x="4202" y="1716"/>
                      </a:lnTo>
                      <a:lnTo>
                        <a:pt x="4194" y="1720"/>
                      </a:lnTo>
                      <a:lnTo>
                        <a:pt x="4172" y="1728"/>
                      </a:lnTo>
                      <a:lnTo>
                        <a:pt x="4148" y="1740"/>
                      </a:lnTo>
                      <a:lnTo>
                        <a:pt x="4148" y="1740"/>
                      </a:lnTo>
                      <a:lnTo>
                        <a:pt x="4136" y="1746"/>
                      </a:lnTo>
                      <a:lnTo>
                        <a:pt x="4126" y="1754"/>
                      </a:lnTo>
                      <a:lnTo>
                        <a:pt x="4118" y="1762"/>
                      </a:lnTo>
                      <a:lnTo>
                        <a:pt x="4110" y="1770"/>
                      </a:lnTo>
                      <a:lnTo>
                        <a:pt x="4106" y="1780"/>
                      </a:lnTo>
                      <a:lnTo>
                        <a:pt x="4104" y="1790"/>
                      </a:lnTo>
                      <a:lnTo>
                        <a:pt x="4106" y="1802"/>
                      </a:lnTo>
                      <a:lnTo>
                        <a:pt x="4110" y="1812"/>
                      </a:lnTo>
                      <a:lnTo>
                        <a:pt x="4110" y="1812"/>
                      </a:lnTo>
                      <a:lnTo>
                        <a:pt x="4116" y="1822"/>
                      </a:lnTo>
                      <a:lnTo>
                        <a:pt x="4124" y="1826"/>
                      </a:lnTo>
                      <a:lnTo>
                        <a:pt x="4130" y="1828"/>
                      </a:lnTo>
                      <a:lnTo>
                        <a:pt x="4138" y="1824"/>
                      </a:lnTo>
                      <a:lnTo>
                        <a:pt x="4146" y="1818"/>
                      </a:lnTo>
                      <a:lnTo>
                        <a:pt x="4154" y="1810"/>
                      </a:lnTo>
                      <a:lnTo>
                        <a:pt x="4174" y="1786"/>
                      </a:lnTo>
                      <a:lnTo>
                        <a:pt x="4174" y="1786"/>
                      </a:lnTo>
                      <a:lnTo>
                        <a:pt x="4182" y="1776"/>
                      </a:lnTo>
                      <a:lnTo>
                        <a:pt x="4190" y="1770"/>
                      </a:lnTo>
                      <a:lnTo>
                        <a:pt x="4196" y="1768"/>
                      </a:lnTo>
                      <a:lnTo>
                        <a:pt x="4202" y="1768"/>
                      </a:lnTo>
                      <a:lnTo>
                        <a:pt x="4208" y="1768"/>
                      </a:lnTo>
                      <a:lnTo>
                        <a:pt x="4216" y="1766"/>
                      </a:lnTo>
                      <a:lnTo>
                        <a:pt x="4224" y="1764"/>
                      </a:lnTo>
                      <a:lnTo>
                        <a:pt x="4238" y="1756"/>
                      </a:lnTo>
                      <a:lnTo>
                        <a:pt x="4238" y="1756"/>
                      </a:lnTo>
                      <a:lnTo>
                        <a:pt x="4252" y="1748"/>
                      </a:lnTo>
                      <a:lnTo>
                        <a:pt x="4266" y="1742"/>
                      </a:lnTo>
                      <a:lnTo>
                        <a:pt x="4290" y="1734"/>
                      </a:lnTo>
                      <a:lnTo>
                        <a:pt x="4300" y="1730"/>
                      </a:lnTo>
                      <a:lnTo>
                        <a:pt x="4306" y="1728"/>
                      </a:lnTo>
                      <a:lnTo>
                        <a:pt x="4308" y="1724"/>
                      </a:lnTo>
                      <a:lnTo>
                        <a:pt x="4304" y="1720"/>
                      </a:lnTo>
                      <a:lnTo>
                        <a:pt x="4304" y="1720"/>
                      </a:lnTo>
                      <a:lnTo>
                        <a:pt x="4284" y="1700"/>
                      </a:lnTo>
                      <a:lnTo>
                        <a:pt x="4280" y="1698"/>
                      </a:lnTo>
                      <a:lnTo>
                        <a:pt x="4276" y="1696"/>
                      </a:lnTo>
                      <a:lnTo>
                        <a:pt x="4270" y="1696"/>
                      </a:lnTo>
                      <a:lnTo>
                        <a:pt x="4264" y="1698"/>
                      </a:lnTo>
                      <a:lnTo>
                        <a:pt x="4264" y="1698"/>
                      </a:lnTo>
                      <a:lnTo>
                        <a:pt x="4258" y="1700"/>
                      </a:lnTo>
                      <a:lnTo>
                        <a:pt x="4246" y="1700"/>
                      </a:lnTo>
                      <a:lnTo>
                        <a:pt x="4236" y="1700"/>
                      </a:lnTo>
                      <a:lnTo>
                        <a:pt x="4224" y="1696"/>
                      </a:lnTo>
                      <a:lnTo>
                        <a:pt x="4212" y="1694"/>
                      </a:lnTo>
                      <a:lnTo>
                        <a:pt x="4204" y="1690"/>
                      </a:lnTo>
                      <a:lnTo>
                        <a:pt x="4198" y="1684"/>
                      </a:lnTo>
                      <a:lnTo>
                        <a:pt x="4196" y="1682"/>
                      </a:lnTo>
                      <a:lnTo>
                        <a:pt x="4196" y="1680"/>
                      </a:lnTo>
                      <a:lnTo>
                        <a:pt x="4196" y="1680"/>
                      </a:lnTo>
                      <a:lnTo>
                        <a:pt x="4196" y="1676"/>
                      </a:lnTo>
                      <a:lnTo>
                        <a:pt x="4194" y="1674"/>
                      </a:lnTo>
                      <a:lnTo>
                        <a:pt x="4186" y="1672"/>
                      </a:lnTo>
                      <a:lnTo>
                        <a:pt x="4178" y="1668"/>
                      </a:lnTo>
                      <a:lnTo>
                        <a:pt x="4172" y="1664"/>
                      </a:lnTo>
                      <a:lnTo>
                        <a:pt x="4166" y="1654"/>
                      </a:lnTo>
                      <a:lnTo>
                        <a:pt x="4160" y="1640"/>
                      </a:lnTo>
                      <a:lnTo>
                        <a:pt x="4160" y="1640"/>
                      </a:lnTo>
                      <a:lnTo>
                        <a:pt x="4156" y="1624"/>
                      </a:lnTo>
                      <a:lnTo>
                        <a:pt x="4156" y="1610"/>
                      </a:lnTo>
                      <a:lnTo>
                        <a:pt x="4158" y="1598"/>
                      </a:lnTo>
                      <a:lnTo>
                        <a:pt x="4160" y="1588"/>
                      </a:lnTo>
                      <a:lnTo>
                        <a:pt x="4162" y="1580"/>
                      </a:lnTo>
                      <a:lnTo>
                        <a:pt x="4162" y="1576"/>
                      </a:lnTo>
                      <a:lnTo>
                        <a:pt x="4158" y="1574"/>
                      </a:lnTo>
                      <a:lnTo>
                        <a:pt x="4148" y="1576"/>
                      </a:lnTo>
                      <a:lnTo>
                        <a:pt x="4148" y="1576"/>
                      </a:lnTo>
                      <a:lnTo>
                        <a:pt x="4134" y="1578"/>
                      </a:lnTo>
                      <a:lnTo>
                        <a:pt x="4126" y="1580"/>
                      </a:lnTo>
                      <a:lnTo>
                        <a:pt x="4124" y="1578"/>
                      </a:lnTo>
                      <a:lnTo>
                        <a:pt x="4126" y="1574"/>
                      </a:lnTo>
                      <a:lnTo>
                        <a:pt x="4140" y="1564"/>
                      </a:lnTo>
                      <a:lnTo>
                        <a:pt x="4164" y="1550"/>
                      </a:lnTo>
                      <a:lnTo>
                        <a:pt x="4164" y="1550"/>
                      </a:lnTo>
                      <a:lnTo>
                        <a:pt x="4178" y="1538"/>
                      </a:lnTo>
                      <a:lnTo>
                        <a:pt x="4182" y="1532"/>
                      </a:lnTo>
                      <a:lnTo>
                        <a:pt x="4184" y="1528"/>
                      </a:lnTo>
                      <a:lnTo>
                        <a:pt x="4184" y="1522"/>
                      </a:lnTo>
                      <a:lnTo>
                        <a:pt x="4180" y="1516"/>
                      </a:lnTo>
                      <a:lnTo>
                        <a:pt x="4174" y="1508"/>
                      </a:lnTo>
                      <a:lnTo>
                        <a:pt x="4166" y="1502"/>
                      </a:lnTo>
                      <a:lnTo>
                        <a:pt x="4166" y="1502"/>
                      </a:lnTo>
                      <a:lnTo>
                        <a:pt x="4160" y="1498"/>
                      </a:lnTo>
                      <a:lnTo>
                        <a:pt x="4150" y="1496"/>
                      </a:lnTo>
                      <a:lnTo>
                        <a:pt x="4140" y="1496"/>
                      </a:lnTo>
                      <a:lnTo>
                        <a:pt x="4130" y="1496"/>
                      </a:lnTo>
                      <a:lnTo>
                        <a:pt x="4102" y="1500"/>
                      </a:lnTo>
                      <a:lnTo>
                        <a:pt x="4074" y="1508"/>
                      </a:lnTo>
                      <a:lnTo>
                        <a:pt x="4044" y="1518"/>
                      </a:lnTo>
                      <a:lnTo>
                        <a:pt x="4018" y="1532"/>
                      </a:lnTo>
                      <a:lnTo>
                        <a:pt x="3996" y="1546"/>
                      </a:lnTo>
                      <a:lnTo>
                        <a:pt x="3988" y="1554"/>
                      </a:lnTo>
                      <a:lnTo>
                        <a:pt x="3982" y="1560"/>
                      </a:lnTo>
                      <a:lnTo>
                        <a:pt x="3982" y="1560"/>
                      </a:lnTo>
                      <a:lnTo>
                        <a:pt x="3964" y="1584"/>
                      </a:lnTo>
                      <a:lnTo>
                        <a:pt x="3948" y="1602"/>
                      </a:lnTo>
                      <a:lnTo>
                        <a:pt x="3934" y="1616"/>
                      </a:lnTo>
                      <a:lnTo>
                        <a:pt x="3922" y="1626"/>
                      </a:lnTo>
                      <a:lnTo>
                        <a:pt x="3914" y="1634"/>
                      </a:lnTo>
                      <a:lnTo>
                        <a:pt x="3908" y="1636"/>
                      </a:lnTo>
                      <a:lnTo>
                        <a:pt x="3908" y="1636"/>
                      </a:lnTo>
                      <a:lnTo>
                        <a:pt x="3908" y="1634"/>
                      </a:lnTo>
                      <a:lnTo>
                        <a:pt x="3914" y="1628"/>
                      </a:lnTo>
                      <a:lnTo>
                        <a:pt x="3914" y="1628"/>
                      </a:lnTo>
                      <a:lnTo>
                        <a:pt x="3924" y="1616"/>
                      </a:lnTo>
                      <a:lnTo>
                        <a:pt x="3936" y="1600"/>
                      </a:lnTo>
                      <a:lnTo>
                        <a:pt x="3964" y="1560"/>
                      </a:lnTo>
                      <a:lnTo>
                        <a:pt x="3978" y="1542"/>
                      </a:lnTo>
                      <a:lnTo>
                        <a:pt x="3994" y="1524"/>
                      </a:lnTo>
                      <a:lnTo>
                        <a:pt x="4010" y="1510"/>
                      </a:lnTo>
                      <a:lnTo>
                        <a:pt x="4020" y="1504"/>
                      </a:lnTo>
                      <a:lnTo>
                        <a:pt x="4030" y="1500"/>
                      </a:lnTo>
                      <a:lnTo>
                        <a:pt x="4030" y="1500"/>
                      </a:lnTo>
                      <a:lnTo>
                        <a:pt x="4040" y="1496"/>
                      </a:lnTo>
                      <a:lnTo>
                        <a:pt x="4050" y="1490"/>
                      </a:lnTo>
                      <a:lnTo>
                        <a:pt x="4056" y="1486"/>
                      </a:lnTo>
                      <a:lnTo>
                        <a:pt x="4060" y="1482"/>
                      </a:lnTo>
                      <a:lnTo>
                        <a:pt x="4066" y="1472"/>
                      </a:lnTo>
                      <a:lnTo>
                        <a:pt x="4068" y="1464"/>
                      </a:lnTo>
                      <a:lnTo>
                        <a:pt x="4072" y="1456"/>
                      </a:lnTo>
                      <a:lnTo>
                        <a:pt x="4076" y="1452"/>
                      </a:lnTo>
                      <a:lnTo>
                        <a:pt x="4082" y="1448"/>
                      </a:lnTo>
                      <a:lnTo>
                        <a:pt x="4090" y="1444"/>
                      </a:lnTo>
                      <a:lnTo>
                        <a:pt x="4102" y="1440"/>
                      </a:lnTo>
                      <a:lnTo>
                        <a:pt x="4136" y="1432"/>
                      </a:lnTo>
                      <a:lnTo>
                        <a:pt x="4136" y="1432"/>
                      </a:lnTo>
                      <a:lnTo>
                        <a:pt x="4160" y="1430"/>
                      </a:lnTo>
                      <a:lnTo>
                        <a:pt x="4182" y="1428"/>
                      </a:lnTo>
                      <a:lnTo>
                        <a:pt x="4202" y="1430"/>
                      </a:lnTo>
                      <a:lnTo>
                        <a:pt x="4220" y="1432"/>
                      </a:lnTo>
                      <a:lnTo>
                        <a:pt x="4252" y="1436"/>
                      </a:lnTo>
                      <a:lnTo>
                        <a:pt x="4278" y="1442"/>
                      </a:lnTo>
                      <a:lnTo>
                        <a:pt x="4304" y="1446"/>
                      </a:lnTo>
                      <a:lnTo>
                        <a:pt x="4316" y="1444"/>
                      </a:lnTo>
                      <a:lnTo>
                        <a:pt x="4330" y="1442"/>
                      </a:lnTo>
                      <a:lnTo>
                        <a:pt x="4342" y="1438"/>
                      </a:lnTo>
                      <a:lnTo>
                        <a:pt x="4356" y="1430"/>
                      </a:lnTo>
                      <a:lnTo>
                        <a:pt x="4370" y="1420"/>
                      </a:lnTo>
                      <a:lnTo>
                        <a:pt x="4386" y="1406"/>
                      </a:lnTo>
                      <a:lnTo>
                        <a:pt x="4386" y="1406"/>
                      </a:lnTo>
                      <a:lnTo>
                        <a:pt x="4414" y="1382"/>
                      </a:lnTo>
                      <a:lnTo>
                        <a:pt x="4434" y="1368"/>
                      </a:lnTo>
                      <a:lnTo>
                        <a:pt x="4448" y="1362"/>
                      </a:lnTo>
                      <a:lnTo>
                        <a:pt x="4458" y="1362"/>
                      </a:lnTo>
                      <a:lnTo>
                        <a:pt x="4470" y="1366"/>
                      </a:lnTo>
                      <a:lnTo>
                        <a:pt x="4474" y="1366"/>
                      </a:lnTo>
                      <a:lnTo>
                        <a:pt x="4482" y="1358"/>
                      </a:lnTo>
                      <a:lnTo>
                        <a:pt x="4482" y="1358"/>
                      </a:lnTo>
                      <a:lnTo>
                        <a:pt x="4492" y="1348"/>
                      </a:lnTo>
                      <a:lnTo>
                        <a:pt x="4502" y="1342"/>
                      </a:lnTo>
                      <a:lnTo>
                        <a:pt x="4518" y="1330"/>
                      </a:lnTo>
                      <a:lnTo>
                        <a:pt x="4524" y="1324"/>
                      </a:lnTo>
                      <a:lnTo>
                        <a:pt x="4526" y="1316"/>
                      </a:lnTo>
                      <a:lnTo>
                        <a:pt x="4526" y="1308"/>
                      </a:lnTo>
                      <a:lnTo>
                        <a:pt x="4522" y="1296"/>
                      </a:lnTo>
                      <a:lnTo>
                        <a:pt x="4522" y="1296"/>
                      </a:lnTo>
                      <a:lnTo>
                        <a:pt x="4518" y="1284"/>
                      </a:lnTo>
                      <a:lnTo>
                        <a:pt x="4518" y="1278"/>
                      </a:lnTo>
                      <a:lnTo>
                        <a:pt x="4518" y="1274"/>
                      </a:lnTo>
                      <a:lnTo>
                        <a:pt x="4522" y="1270"/>
                      </a:lnTo>
                      <a:lnTo>
                        <a:pt x="4524" y="1268"/>
                      </a:lnTo>
                      <a:lnTo>
                        <a:pt x="4526" y="1264"/>
                      </a:lnTo>
                      <a:lnTo>
                        <a:pt x="4524" y="1258"/>
                      </a:lnTo>
                      <a:lnTo>
                        <a:pt x="4522" y="1248"/>
                      </a:lnTo>
                      <a:lnTo>
                        <a:pt x="4522" y="1248"/>
                      </a:lnTo>
                      <a:lnTo>
                        <a:pt x="4516" y="1238"/>
                      </a:lnTo>
                      <a:lnTo>
                        <a:pt x="4510" y="1234"/>
                      </a:lnTo>
                      <a:lnTo>
                        <a:pt x="4502" y="1232"/>
                      </a:lnTo>
                      <a:lnTo>
                        <a:pt x="4496" y="1230"/>
                      </a:lnTo>
                      <a:lnTo>
                        <a:pt x="4488" y="1230"/>
                      </a:lnTo>
                      <a:lnTo>
                        <a:pt x="4480" y="1228"/>
                      </a:lnTo>
                      <a:lnTo>
                        <a:pt x="4472" y="1222"/>
                      </a:lnTo>
                      <a:lnTo>
                        <a:pt x="4464" y="1214"/>
                      </a:lnTo>
                      <a:lnTo>
                        <a:pt x="4464" y="1214"/>
                      </a:lnTo>
                      <a:lnTo>
                        <a:pt x="4454" y="1204"/>
                      </a:lnTo>
                      <a:lnTo>
                        <a:pt x="4446" y="1198"/>
                      </a:lnTo>
                      <a:lnTo>
                        <a:pt x="4436" y="1198"/>
                      </a:lnTo>
                      <a:lnTo>
                        <a:pt x="4428" y="1200"/>
                      </a:lnTo>
                      <a:lnTo>
                        <a:pt x="4416" y="1204"/>
                      </a:lnTo>
                      <a:lnTo>
                        <a:pt x="4406" y="1212"/>
                      </a:lnTo>
                      <a:lnTo>
                        <a:pt x="4376" y="1234"/>
                      </a:lnTo>
                      <a:lnTo>
                        <a:pt x="4376" y="1234"/>
                      </a:lnTo>
                      <a:lnTo>
                        <a:pt x="4362" y="1242"/>
                      </a:lnTo>
                      <a:lnTo>
                        <a:pt x="4352" y="1246"/>
                      </a:lnTo>
                      <a:lnTo>
                        <a:pt x="4344" y="1246"/>
                      </a:lnTo>
                      <a:lnTo>
                        <a:pt x="4342" y="1242"/>
                      </a:lnTo>
                      <a:lnTo>
                        <a:pt x="4342" y="1238"/>
                      </a:lnTo>
                      <a:lnTo>
                        <a:pt x="4346" y="1230"/>
                      </a:lnTo>
                      <a:lnTo>
                        <a:pt x="4354" y="1226"/>
                      </a:lnTo>
                      <a:lnTo>
                        <a:pt x="4364" y="1220"/>
                      </a:lnTo>
                      <a:lnTo>
                        <a:pt x="4364" y="1220"/>
                      </a:lnTo>
                      <a:lnTo>
                        <a:pt x="4376" y="1218"/>
                      </a:lnTo>
                      <a:lnTo>
                        <a:pt x="4386" y="1214"/>
                      </a:lnTo>
                      <a:lnTo>
                        <a:pt x="4400" y="1204"/>
                      </a:lnTo>
                      <a:lnTo>
                        <a:pt x="4414" y="1196"/>
                      </a:lnTo>
                      <a:lnTo>
                        <a:pt x="4424" y="1192"/>
                      </a:lnTo>
                      <a:lnTo>
                        <a:pt x="4438" y="1190"/>
                      </a:lnTo>
                      <a:lnTo>
                        <a:pt x="4438" y="1190"/>
                      </a:lnTo>
                      <a:lnTo>
                        <a:pt x="4450" y="1186"/>
                      </a:lnTo>
                      <a:lnTo>
                        <a:pt x="4456" y="1184"/>
                      </a:lnTo>
                      <a:lnTo>
                        <a:pt x="4458" y="1178"/>
                      </a:lnTo>
                      <a:lnTo>
                        <a:pt x="4456" y="1174"/>
                      </a:lnTo>
                      <a:lnTo>
                        <a:pt x="4450" y="1170"/>
                      </a:lnTo>
                      <a:lnTo>
                        <a:pt x="4442" y="1166"/>
                      </a:lnTo>
                      <a:lnTo>
                        <a:pt x="4432" y="1162"/>
                      </a:lnTo>
                      <a:lnTo>
                        <a:pt x="4418" y="1160"/>
                      </a:lnTo>
                      <a:lnTo>
                        <a:pt x="4418" y="1160"/>
                      </a:lnTo>
                      <a:lnTo>
                        <a:pt x="4406" y="1158"/>
                      </a:lnTo>
                      <a:lnTo>
                        <a:pt x="4400" y="1154"/>
                      </a:lnTo>
                      <a:lnTo>
                        <a:pt x="4396" y="1150"/>
                      </a:lnTo>
                      <a:lnTo>
                        <a:pt x="4394" y="1146"/>
                      </a:lnTo>
                      <a:lnTo>
                        <a:pt x="4392" y="1142"/>
                      </a:lnTo>
                      <a:lnTo>
                        <a:pt x="4388" y="1138"/>
                      </a:lnTo>
                      <a:lnTo>
                        <a:pt x="4378" y="1136"/>
                      </a:lnTo>
                      <a:lnTo>
                        <a:pt x="4364" y="1132"/>
                      </a:lnTo>
                      <a:lnTo>
                        <a:pt x="4364" y="1132"/>
                      </a:lnTo>
                      <a:lnTo>
                        <a:pt x="4350" y="1130"/>
                      </a:lnTo>
                      <a:lnTo>
                        <a:pt x="4342" y="1126"/>
                      </a:lnTo>
                      <a:lnTo>
                        <a:pt x="4340" y="1122"/>
                      </a:lnTo>
                      <a:lnTo>
                        <a:pt x="4338" y="1116"/>
                      </a:lnTo>
                      <a:lnTo>
                        <a:pt x="4340" y="1112"/>
                      </a:lnTo>
                      <a:lnTo>
                        <a:pt x="4338" y="1106"/>
                      </a:lnTo>
                      <a:lnTo>
                        <a:pt x="4334" y="1102"/>
                      </a:lnTo>
                      <a:lnTo>
                        <a:pt x="4324" y="1096"/>
                      </a:lnTo>
                      <a:lnTo>
                        <a:pt x="4324" y="1096"/>
                      </a:lnTo>
                      <a:lnTo>
                        <a:pt x="4314" y="1090"/>
                      </a:lnTo>
                      <a:lnTo>
                        <a:pt x="4304" y="1084"/>
                      </a:lnTo>
                      <a:lnTo>
                        <a:pt x="4296" y="1078"/>
                      </a:lnTo>
                      <a:lnTo>
                        <a:pt x="4290" y="1070"/>
                      </a:lnTo>
                      <a:lnTo>
                        <a:pt x="4286" y="1062"/>
                      </a:lnTo>
                      <a:lnTo>
                        <a:pt x="4286" y="1052"/>
                      </a:lnTo>
                      <a:lnTo>
                        <a:pt x="4288" y="1042"/>
                      </a:lnTo>
                      <a:lnTo>
                        <a:pt x="4294" y="1030"/>
                      </a:lnTo>
                      <a:lnTo>
                        <a:pt x="4294" y="1030"/>
                      </a:lnTo>
                      <a:lnTo>
                        <a:pt x="4298" y="1024"/>
                      </a:lnTo>
                      <a:lnTo>
                        <a:pt x="4298" y="1020"/>
                      </a:lnTo>
                      <a:lnTo>
                        <a:pt x="4298" y="1016"/>
                      </a:lnTo>
                      <a:lnTo>
                        <a:pt x="4296" y="1012"/>
                      </a:lnTo>
                      <a:lnTo>
                        <a:pt x="4290" y="1008"/>
                      </a:lnTo>
                      <a:lnTo>
                        <a:pt x="4282" y="1004"/>
                      </a:lnTo>
                      <a:lnTo>
                        <a:pt x="4274" y="1002"/>
                      </a:lnTo>
                      <a:lnTo>
                        <a:pt x="4268" y="998"/>
                      </a:lnTo>
                      <a:lnTo>
                        <a:pt x="4266" y="996"/>
                      </a:lnTo>
                      <a:lnTo>
                        <a:pt x="4266" y="994"/>
                      </a:lnTo>
                      <a:lnTo>
                        <a:pt x="4266" y="990"/>
                      </a:lnTo>
                      <a:lnTo>
                        <a:pt x="4270" y="986"/>
                      </a:lnTo>
                      <a:lnTo>
                        <a:pt x="4270" y="986"/>
                      </a:lnTo>
                      <a:lnTo>
                        <a:pt x="4274" y="978"/>
                      </a:lnTo>
                      <a:lnTo>
                        <a:pt x="4274" y="970"/>
                      </a:lnTo>
                      <a:lnTo>
                        <a:pt x="4270" y="966"/>
                      </a:lnTo>
                      <a:lnTo>
                        <a:pt x="4264" y="960"/>
                      </a:lnTo>
                      <a:lnTo>
                        <a:pt x="4258" y="954"/>
                      </a:lnTo>
                      <a:lnTo>
                        <a:pt x="4252" y="948"/>
                      </a:lnTo>
                      <a:lnTo>
                        <a:pt x="4246" y="940"/>
                      </a:lnTo>
                      <a:lnTo>
                        <a:pt x="4244" y="928"/>
                      </a:lnTo>
                      <a:lnTo>
                        <a:pt x="4244" y="928"/>
                      </a:lnTo>
                      <a:lnTo>
                        <a:pt x="4240" y="912"/>
                      </a:lnTo>
                      <a:lnTo>
                        <a:pt x="4238" y="908"/>
                      </a:lnTo>
                      <a:lnTo>
                        <a:pt x="4236" y="906"/>
                      </a:lnTo>
                      <a:lnTo>
                        <a:pt x="4230" y="902"/>
                      </a:lnTo>
                      <a:lnTo>
                        <a:pt x="4228" y="898"/>
                      </a:lnTo>
                      <a:lnTo>
                        <a:pt x="4226" y="890"/>
                      </a:lnTo>
                      <a:lnTo>
                        <a:pt x="4226" y="890"/>
                      </a:lnTo>
                      <a:lnTo>
                        <a:pt x="4222" y="882"/>
                      </a:lnTo>
                      <a:lnTo>
                        <a:pt x="4218" y="878"/>
                      </a:lnTo>
                      <a:lnTo>
                        <a:pt x="4210" y="872"/>
                      </a:lnTo>
                      <a:lnTo>
                        <a:pt x="4206" y="868"/>
                      </a:lnTo>
                      <a:lnTo>
                        <a:pt x="4200" y="862"/>
                      </a:lnTo>
                      <a:lnTo>
                        <a:pt x="4194" y="852"/>
                      </a:lnTo>
                      <a:lnTo>
                        <a:pt x="4186" y="838"/>
                      </a:lnTo>
                      <a:lnTo>
                        <a:pt x="4186" y="838"/>
                      </a:lnTo>
                      <a:lnTo>
                        <a:pt x="4180" y="824"/>
                      </a:lnTo>
                      <a:lnTo>
                        <a:pt x="4174" y="816"/>
                      </a:lnTo>
                      <a:lnTo>
                        <a:pt x="4168" y="812"/>
                      </a:lnTo>
                      <a:lnTo>
                        <a:pt x="4164" y="812"/>
                      </a:lnTo>
                      <a:lnTo>
                        <a:pt x="4158" y="814"/>
                      </a:lnTo>
                      <a:lnTo>
                        <a:pt x="4154" y="820"/>
                      </a:lnTo>
                      <a:lnTo>
                        <a:pt x="4140" y="836"/>
                      </a:lnTo>
                      <a:lnTo>
                        <a:pt x="4140" y="836"/>
                      </a:lnTo>
                      <a:lnTo>
                        <a:pt x="4132" y="848"/>
                      </a:lnTo>
                      <a:lnTo>
                        <a:pt x="4128" y="860"/>
                      </a:lnTo>
                      <a:lnTo>
                        <a:pt x="4124" y="884"/>
                      </a:lnTo>
                      <a:lnTo>
                        <a:pt x="4120" y="896"/>
                      </a:lnTo>
                      <a:lnTo>
                        <a:pt x="4116" y="904"/>
                      </a:lnTo>
                      <a:lnTo>
                        <a:pt x="4114" y="906"/>
                      </a:lnTo>
                      <a:lnTo>
                        <a:pt x="4110" y="908"/>
                      </a:lnTo>
                      <a:lnTo>
                        <a:pt x="4106" y="908"/>
                      </a:lnTo>
                      <a:lnTo>
                        <a:pt x="4100" y="906"/>
                      </a:lnTo>
                      <a:lnTo>
                        <a:pt x="4100" y="906"/>
                      </a:lnTo>
                      <a:lnTo>
                        <a:pt x="4090" y="904"/>
                      </a:lnTo>
                      <a:lnTo>
                        <a:pt x="4086" y="906"/>
                      </a:lnTo>
                      <a:lnTo>
                        <a:pt x="4084" y="908"/>
                      </a:lnTo>
                      <a:lnTo>
                        <a:pt x="4084" y="912"/>
                      </a:lnTo>
                      <a:lnTo>
                        <a:pt x="4082" y="916"/>
                      </a:lnTo>
                      <a:lnTo>
                        <a:pt x="4080" y="922"/>
                      </a:lnTo>
                      <a:lnTo>
                        <a:pt x="4074" y="928"/>
                      </a:lnTo>
                      <a:lnTo>
                        <a:pt x="4060" y="934"/>
                      </a:lnTo>
                      <a:lnTo>
                        <a:pt x="4060" y="934"/>
                      </a:lnTo>
                      <a:lnTo>
                        <a:pt x="4048" y="936"/>
                      </a:lnTo>
                      <a:lnTo>
                        <a:pt x="4038" y="934"/>
                      </a:lnTo>
                      <a:lnTo>
                        <a:pt x="4030" y="930"/>
                      </a:lnTo>
                      <a:lnTo>
                        <a:pt x="4024" y="922"/>
                      </a:lnTo>
                      <a:lnTo>
                        <a:pt x="4018" y="914"/>
                      </a:lnTo>
                      <a:lnTo>
                        <a:pt x="4010" y="908"/>
                      </a:lnTo>
                      <a:lnTo>
                        <a:pt x="4002" y="902"/>
                      </a:lnTo>
                      <a:lnTo>
                        <a:pt x="3988" y="900"/>
                      </a:lnTo>
                      <a:lnTo>
                        <a:pt x="3988" y="900"/>
                      </a:lnTo>
                      <a:lnTo>
                        <a:pt x="3976" y="900"/>
                      </a:lnTo>
                      <a:lnTo>
                        <a:pt x="3972" y="900"/>
                      </a:lnTo>
                      <a:lnTo>
                        <a:pt x="3970" y="896"/>
                      </a:lnTo>
                      <a:lnTo>
                        <a:pt x="3972" y="892"/>
                      </a:lnTo>
                      <a:lnTo>
                        <a:pt x="3974" y="888"/>
                      </a:lnTo>
                      <a:lnTo>
                        <a:pt x="3976" y="884"/>
                      </a:lnTo>
                      <a:lnTo>
                        <a:pt x="3974" y="880"/>
                      </a:lnTo>
                      <a:lnTo>
                        <a:pt x="3968" y="874"/>
                      </a:lnTo>
                      <a:lnTo>
                        <a:pt x="3968" y="874"/>
                      </a:lnTo>
                      <a:lnTo>
                        <a:pt x="3962" y="870"/>
                      </a:lnTo>
                      <a:lnTo>
                        <a:pt x="3960" y="866"/>
                      </a:lnTo>
                      <a:lnTo>
                        <a:pt x="3962" y="864"/>
                      </a:lnTo>
                      <a:lnTo>
                        <a:pt x="3964" y="860"/>
                      </a:lnTo>
                      <a:lnTo>
                        <a:pt x="3966" y="856"/>
                      </a:lnTo>
                      <a:lnTo>
                        <a:pt x="3968" y="850"/>
                      </a:lnTo>
                      <a:lnTo>
                        <a:pt x="3968" y="844"/>
                      </a:lnTo>
                      <a:lnTo>
                        <a:pt x="3964" y="836"/>
                      </a:lnTo>
                      <a:lnTo>
                        <a:pt x="3964" y="836"/>
                      </a:lnTo>
                      <a:lnTo>
                        <a:pt x="3960" y="824"/>
                      </a:lnTo>
                      <a:lnTo>
                        <a:pt x="3958" y="814"/>
                      </a:lnTo>
                      <a:lnTo>
                        <a:pt x="3962" y="802"/>
                      </a:lnTo>
                      <a:lnTo>
                        <a:pt x="3966" y="794"/>
                      </a:lnTo>
                      <a:lnTo>
                        <a:pt x="3974" y="776"/>
                      </a:lnTo>
                      <a:lnTo>
                        <a:pt x="3974" y="770"/>
                      </a:lnTo>
                      <a:lnTo>
                        <a:pt x="3972" y="764"/>
                      </a:lnTo>
                      <a:lnTo>
                        <a:pt x="3972" y="764"/>
                      </a:lnTo>
                      <a:lnTo>
                        <a:pt x="3968" y="758"/>
                      </a:lnTo>
                      <a:lnTo>
                        <a:pt x="3964" y="758"/>
                      </a:lnTo>
                      <a:lnTo>
                        <a:pt x="3960" y="760"/>
                      </a:lnTo>
                      <a:lnTo>
                        <a:pt x="3958" y="764"/>
                      </a:lnTo>
                      <a:lnTo>
                        <a:pt x="3954" y="770"/>
                      </a:lnTo>
                      <a:lnTo>
                        <a:pt x="3952" y="772"/>
                      </a:lnTo>
                      <a:lnTo>
                        <a:pt x="3950" y="770"/>
                      </a:lnTo>
                      <a:lnTo>
                        <a:pt x="3950" y="770"/>
                      </a:lnTo>
                      <a:lnTo>
                        <a:pt x="3944" y="766"/>
                      </a:lnTo>
                      <a:lnTo>
                        <a:pt x="3936" y="762"/>
                      </a:lnTo>
                      <a:lnTo>
                        <a:pt x="3914" y="756"/>
                      </a:lnTo>
                      <a:lnTo>
                        <a:pt x="3902" y="752"/>
                      </a:lnTo>
                      <a:lnTo>
                        <a:pt x="3894" y="748"/>
                      </a:lnTo>
                      <a:lnTo>
                        <a:pt x="3888" y="742"/>
                      </a:lnTo>
                      <a:lnTo>
                        <a:pt x="3886" y="740"/>
                      </a:lnTo>
                      <a:lnTo>
                        <a:pt x="3886" y="736"/>
                      </a:lnTo>
                      <a:lnTo>
                        <a:pt x="3886" y="736"/>
                      </a:lnTo>
                      <a:lnTo>
                        <a:pt x="3886" y="728"/>
                      </a:lnTo>
                      <a:lnTo>
                        <a:pt x="3882" y="722"/>
                      </a:lnTo>
                      <a:lnTo>
                        <a:pt x="3878" y="716"/>
                      </a:lnTo>
                      <a:lnTo>
                        <a:pt x="3870" y="710"/>
                      </a:lnTo>
                      <a:lnTo>
                        <a:pt x="3826" y="680"/>
                      </a:lnTo>
                      <a:lnTo>
                        <a:pt x="3826" y="680"/>
                      </a:lnTo>
                      <a:lnTo>
                        <a:pt x="3806" y="668"/>
                      </a:lnTo>
                      <a:lnTo>
                        <a:pt x="3800" y="668"/>
                      </a:lnTo>
                      <a:lnTo>
                        <a:pt x="3796" y="666"/>
                      </a:lnTo>
                      <a:lnTo>
                        <a:pt x="3790" y="668"/>
                      </a:lnTo>
                      <a:lnTo>
                        <a:pt x="3788" y="670"/>
                      </a:lnTo>
                      <a:lnTo>
                        <a:pt x="3780" y="678"/>
                      </a:lnTo>
                      <a:lnTo>
                        <a:pt x="3774" y="680"/>
                      </a:lnTo>
                      <a:lnTo>
                        <a:pt x="3768" y="684"/>
                      </a:lnTo>
                      <a:lnTo>
                        <a:pt x="3760" y="684"/>
                      </a:lnTo>
                      <a:lnTo>
                        <a:pt x="3750" y="686"/>
                      </a:lnTo>
                      <a:lnTo>
                        <a:pt x="3736" y="684"/>
                      </a:lnTo>
                      <a:lnTo>
                        <a:pt x="3720" y="680"/>
                      </a:lnTo>
                      <a:lnTo>
                        <a:pt x="3700" y="674"/>
                      </a:lnTo>
                      <a:lnTo>
                        <a:pt x="3676" y="664"/>
                      </a:lnTo>
                      <a:lnTo>
                        <a:pt x="3676" y="664"/>
                      </a:lnTo>
                      <a:lnTo>
                        <a:pt x="3666" y="662"/>
                      </a:lnTo>
                      <a:lnTo>
                        <a:pt x="3656" y="660"/>
                      </a:lnTo>
                      <a:lnTo>
                        <a:pt x="3648" y="660"/>
                      </a:lnTo>
                      <a:lnTo>
                        <a:pt x="3642" y="662"/>
                      </a:lnTo>
                      <a:lnTo>
                        <a:pt x="3636" y="664"/>
                      </a:lnTo>
                      <a:lnTo>
                        <a:pt x="3632" y="668"/>
                      </a:lnTo>
                      <a:lnTo>
                        <a:pt x="3626" y="678"/>
                      </a:lnTo>
                      <a:lnTo>
                        <a:pt x="3622" y="690"/>
                      </a:lnTo>
                      <a:lnTo>
                        <a:pt x="3622" y="702"/>
                      </a:lnTo>
                      <a:lnTo>
                        <a:pt x="3626" y="712"/>
                      </a:lnTo>
                      <a:lnTo>
                        <a:pt x="3630" y="720"/>
                      </a:lnTo>
                      <a:lnTo>
                        <a:pt x="3630" y="720"/>
                      </a:lnTo>
                      <a:lnTo>
                        <a:pt x="3634" y="726"/>
                      </a:lnTo>
                      <a:lnTo>
                        <a:pt x="3636" y="732"/>
                      </a:lnTo>
                      <a:lnTo>
                        <a:pt x="3638" y="738"/>
                      </a:lnTo>
                      <a:lnTo>
                        <a:pt x="3638" y="746"/>
                      </a:lnTo>
                      <a:lnTo>
                        <a:pt x="3634" y="760"/>
                      </a:lnTo>
                      <a:lnTo>
                        <a:pt x="3626" y="772"/>
                      </a:lnTo>
                      <a:lnTo>
                        <a:pt x="3626" y="772"/>
                      </a:lnTo>
                      <a:lnTo>
                        <a:pt x="3622" y="776"/>
                      </a:lnTo>
                      <a:lnTo>
                        <a:pt x="3622" y="780"/>
                      </a:lnTo>
                      <a:lnTo>
                        <a:pt x="3624" y="782"/>
                      </a:lnTo>
                      <a:lnTo>
                        <a:pt x="3626" y="786"/>
                      </a:lnTo>
                      <a:lnTo>
                        <a:pt x="3634" y="794"/>
                      </a:lnTo>
                      <a:lnTo>
                        <a:pt x="3640" y="802"/>
                      </a:lnTo>
                      <a:lnTo>
                        <a:pt x="3644" y="814"/>
                      </a:lnTo>
                      <a:lnTo>
                        <a:pt x="3644" y="814"/>
                      </a:lnTo>
                      <a:lnTo>
                        <a:pt x="3648" y="824"/>
                      </a:lnTo>
                      <a:lnTo>
                        <a:pt x="3650" y="832"/>
                      </a:lnTo>
                      <a:lnTo>
                        <a:pt x="3650" y="840"/>
                      </a:lnTo>
                      <a:lnTo>
                        <a:pt x="3648" y="844"/>
                      </a:lnTo>
                      <a:lnTo>
                        <a:pt x="3642" y="854"/>
                      </a:lnTo>
                      <a:lnTo>
                        <a:pt x="3636" y="870"/>
                      </a:lnTo>
                      <a:lnTo>
                        <a:pt x="3636" y="870"/>
                      </a:lnTo>
                      <a:lnTo>
                        <a:pt x="3634" y="878"/>
                      </a:lnTo>
                      <a:lnTo>
                        <a:pt x="3630" y="882"/>
                      </a:lnTo>
                      <a:lnTo>
                        <a:pt x="3620" y="888"/>
                      </a:lnTo>
                      <a:lnTo>
                        <a:pt x="3616" y="890"/>
                      </a:lnTo>
                      <a:lnTo>
                        <a:pt x="3612" y="894"/>
                      </a:lnTo>
                      <a:lnTo>
                        <a:pt x="3610" y="900"/>
                      </a:lnTo>
                      <a:lnTo>
                        <a:pt x="3606" y="910"/>
                      </a:lnTo>
                      <a:lnTo>
                        <a:pt x="3606" y="910"/>
                      </a:lnTo>
                      <a:lnTo>
                        <a:pt x="3606" y="916"/>
                      </a:lnTo>
                      <a:lnTo>
                        <a:pt x="3608" y="920"/>
                      </a:lnTo>
                      <a:lnTo>
                        <a:pt x="3614" y="926"/>
                      </a:lnTo>
                      <a:lnTo>
                        <a:pt x="3622" y="932"/>
                      </a:lnTo>
                      <a:lnTo>
                        <a:pt x="3634" y="940"/>
                      </a:lnTo>
                      <a:lnTo>
                        <a:pt x="3648" y="950"/>
                      </a:lnTo>
                      <a:lnTo>
                        <a:pt x="3660" y="964"/>
                      </a:lnTo>
                      <a:lnTo>
                        <a:pt x="3666" y="972"/>
                      </a:lnTo>
                      <a:lnTo>
                        <a:pt x="3672" y="984"/>
                      </a:lnTo>
                      <a:lnTo>
                        <a:pt x="3678" y="996"/>
                      </a:lnTo>
                      <a:lnTo>
                        <a:pt x="3684" y="1010"/>
                      </a:lnTo>
                      <a:lnTo>
                        <a:pt x="3684" y="1010"/>
                      </a:lnTo>
                      <a:lnTo>
                        <a:pt x="3686" y="1026"/>
                      </a:lnTo>
                      <a:lnTo>
                        <a:pt x="3688" y="1040"/>
                      </a:lnTo>
                      <a:lnTo>
                        <a:pt x="3688" y="1052"/>
                      </a:lnTo>
                      <a:lnTo>
                        <a:pt x="3684" y="1066"/>
                      </a:lnTo>
                      <a:lnTo>
                        <a:pt x="3680" y="1078"/>
                      </a:lnTo>
                      <a:lnTo>
                        <a:pt x="3674" y="1088"/>
                      </a:lnTo>
                      <a:lnTo>
                        <a:pt x="3668" y="1100"/>
                      </a:lnTo>
                      <a:lnTo>
                        <a:pt x="3660" y="1108"/>
                      </a:lnTo>
                      <a:lnTo>
                        <a:pt x="3642" y="1126"/>
                      </a:lnTo>
                      <a:lnTo>
                        <a:pt x="3624" y="1140"/>
                      </a:lnTo>
                      <a:lnTo>
                        <a:pt x="3604" y="1150"/>
                      </a:lnTo>
                      <a:lnTo>
                        <a:pt x="3584" y="1158"/>
                      </a:lnTo>
                      <a:lnTo>
                        <a:pt x="3584" y="1158"/>
                      </a:lnTo>
                      <a:lnTo>
                        <a:pt x="3570" y="1166"/>
                      </a:lnTo>
                      <a:lnTo>
                        <a:pt x="3562" y="1172"/>
                      </a:lnTo>
                      <a:lnTo>
                        <a:pt x="3562" y="1174"/>
                      </a:lnTo>
                      <a:lnTo>
                        <a:pt x="3562" y="1176"/>
                      </a:lnTo>
                      <a:lnTo>
                        <a:pt x="3566" y="1184"/>
                      </a:lnTo>
                      <a:lnTo>
                        <a:pt x="3572" y="1190"/>
                      </a:lnTo>
                      <a:lnTo>
                        <a:pt x="3578" y="1200"/>
                      </a:lnTo>
                      <a:lnTo>
                        <a:pt x="3582" y="1212"/>
                      </a:lnTo>
                      <a:lnTo>
                        <a:pt x="3584" y="1220"/>
                      </a:lnTo>
                      <a:lnTo>
                        <a:pt x="3584" y="1228"/>
                      </a:lnTo>
                      <a:lnTo>
                        <a:pt x="3584" y="1228"/>
                      </a:lnTo>
                      <a:lnTo>
                        <a:pt x="3586" y="1244"/>
                      </a:lnTo>
                      <a:lnTo>
                        <a:pt x="3588" y="1260"/>
                      </a:lnTo>
                      <a:lnTo>
                        <a:pt x="3598" y="1290"/>
                      </a:lnTo>
                      <a:lnTo>
                        <a:pt x="3602" y="1302"/>
                      </a:lnTo>
                      <a:lnTo>
                        <a:pt x="3604" y="1314"/>
                      </a:lnTo>
                      <a:lnTo>
                        <a:pt x="3604" y="1324"/>
                      </a:lnTo>
                      <a:lnTo>
                        <a:pt x="3600" y="1328"/>
                      </a:lnTo>
                      <a:lnTo>
                        <a:pt x="3598" y="1330"/>
                      </a:lnTo>
                      <a:lnTo>
                        <a:pt x="3598" y="1330"/>
                      </a:lnTo>
                      <a:lnTo>
                        <a:pt x="3594" y="1334"/>
                      </a:lnTo>
                      <a:lnTo>
                        <a:pt x="3592" y="1336"/>
                      </a:lnTo>
                      <a:lnTo>
                        <a:pt x="3590" y="1344"/>
                      </a:lnTo>
                      <a:lnTo>
                        <a:pt x="3592" y="1352"/>
                      </a:lnTo>
                      <a:lnTo>
                        <a:pt x="3594" y="1358"/>
                      </a:lnTo>
                      <a:lnTo>
                        <a:pt x="3596" y="1362"/>
                      </a:lnTo>
                      <a:lnTo>
                        <a:pt x="3594" y="1366"/>
                      </a:lnTo>
                      <a:lnTo>
                        <a:pt x="3590" y="1364"/>
                      </a:lnTo>
                      <a:lnTo>
                        <a:pt x="3580" y="1358"/>
                      </a:lnTo>
                      <a:lnTo>
                        <a:pt x="3580" y="1358"/>
                      </a:lnTo>
                      <a:lnTo>
                        <a:pt x="3570" y="1354"/>
                      </a:lnTo>
                      <a:lnTo>
                        <a:pt x="3568" y="1354"/>
                      </a:lnTo>
                      <a:lnTo>
                        <a:pt x="3566" y="1356"/>
                      </a:lnTo>
                      <a:lnTo>
                        <a:pt x="3562" y="1362"/>
                      </a:lnTo>
                      <a:lnTo>
                        <a:pt x="3562" y="1370"/>
                      </a:lnTo>
                      <a:lnTo>
                        <a:pt x="3562" y="1376"/>
                      </a:lnTo>
                      <a:lnTo>
                        <a:pt x="3560" y="1382"/>
                      </a:lnTo>
                      <a:lnTo>
                        <a:pt x="3558" y="1384"/>
                      </a:lnTo>
                      <a:lnTo>
                        <a:pt x="3554" y="1384"/>
                      </a:lnTo>
                      <a:lnTo>
                        <a:pt x="3546" y="1380"/>
                      </a:lnTo>
                      <a:lnTo>
                        <a:pt x="3546" y="1380"/>
                      </a:lnTo>
                      <a:lnTo>
                        <a:pt x="3536" y="1372"/>
                      </a:lnTo>
                      <a:lnTo>
                        <a:pt x="3530" y="1366"/>
                      </a:lnTo>
                      <a:lnTo>
                        <a:pt x="3522" y="1352"/>
                      </a:lnTo>
                      <a:lnTo>
                        <a:pt x="3516" y="1342"/>
                      </a:lnTo>
                      <a:lnTo>
                        <a:pt x="3508" y="1332"/>
                      </a:lnTo>
                      <a:lnTo>
                        <a:pt x="3494" y="1316"/>
                      </a:lnTo>
                      <a:lnTo>
                        <a:pt x="3474" y="1298"/>
                      </a:lnTo>
                      <a:lnTo>
                        <a:pt x="3474" y="1298"/>
                      </a:lnTo>
                      <a:lnTo>
                        <a:pt x="3464" y="1286"/>
                      </a:lnTo>
                      <a:lnTo>
                        <a:pt x="3458" y="1276"/>
                      </a:lnTo>
                      <a:lnTo>
                        <a:pt x="3456" y="1266"/>
                      </a:lnTo>
                      <a:lnTo>
                        <a:pt x="3456" y="1254"/>
                      </a:lnTo>
                      <a:lnTo>
                        <a:pt x="3456" y="1234"/>
                      </a:lnTo>
                      <a:lnTo>
                        <a:pt x="3456" y="1222"/>
                      </a:lnTo>
                      <a:lnTo>
                        <a:pt x="3454" y="1210"/>
                      </a:lnTo>
                      <a:lnTo>
                        <a:pt x="3454" y="1210"/>
                      </a:lnTo>
                      <a:lnTo>
                        <a:pt x="3450" y="1194"/>
                      </a:lnTo>
                      <a:lnTo>
                        <a:pt x="3450" y="1182"/>
                      </a:lnTo>
                      <a:lnTo>
                        <a:pt x="3454" y="1172"/>
                      </a:lnTo>
                      <a:lnTo>
                        <a:pt x="3456" y="1162"/>
                      </a:lnTo>
                      <a:lnTo>
                        <a:pt x="3458" y="1154"/>
                      </a:lnTo>
                      <a:lnTo>
                        <a:pt x="3456" y="1148"/>
                      </a:lnTo>
                      <a:lnTo>
                        <a:pt x="3452" y="1142"/>
                      </a:lnTo>
                      <a:lnTo>
                        <a:pt x="3440" y="1138"/>
                      </a:lnTo>
                      <a:lnTo>
                        <a:pt x="3440" y="1138"/>
                      </a:lnTo>
                      <a:lnTo>
                        <a:pt x="3414" y="1134"/>
                      </a:lnTo>
                      <a:lnTo>
                        <a:pt x="3394" y="1130"/>
                      </a:lnTo>
                      <a:lnTo>
                        <a:pt x="3378" y="1130"/>
                      </a:lnTo>
                      <a:lnTo>
                        <a:pt x="3368" y="1130"/>
                      </a:lnTo>
                      <a:lnTo>
                        <a:pt x="3354" y="1132"/>
                      </a:lnTo>
                      <a:lnTo>
                        <a:pt x="3346" y="1132"/>
                      </a:lnTo>
                      <a:lnTo>
                        <a:pt x="3340" y="1130"/>
                      </a:lnTo>
                      <a:lnTo>
                        <a:pt x="3340" y="1130"/>
                      </a:lnTo>
                      <a:lnTo>
                        <a:pt x="3334" y="1128"/>
                      </a:lnTo>
                      <a:lnTo>
                        <a:pt x="3330" y="1124"/>
                      </a:lnTo>
                      <a:lnTo>
                        <a:pt x="3322" y="1116"/>
                      </a:lnTo>
                      <a:lnTo>
                        <a:pt x="3316" y="1110"/>
                      </a:lnTo>
                      <a:lnTo>
                        <a:pt x="3306" y="1104"/>
                      </a:lnTo>
                      <a:lnTo>
                        <a:pt x="3290" y="1098"/>
                      </a:lnTo>
                      <a:lnTo>
                        <a:pt x="3268" y="1092"/>
                      </a:lnTo>
                      <a:lnTo>
                        <a:pt x="3268" y="1092"/>
                      </a:lnTo>
                      <a:lnTo>
                        <a:pt x="3246" y="1084"/>
                      </a:lnTo>
                      <a:lnTo>
                        <a:pt x="3236" y="1078"/>
                      </a:lnTo>
                      <a:lnTo>
                        <a:pt x="3232" y="1072"/>
                      </a:lnTo>
                      <a:lnTo>
                        <a:pt x="3230" y="1066"/>
                      </a:lnTo>
                      <a:lnTo>
                        <a:pt x="3226" y="1058"/>
                      </a:lnTo>
                      <a:lnTo>
                        <a:pt x="3216" y="1048"/>
                      </a:lnTo>
                      <a:lnTo>
                        <a:pt x="3198" y="1036"/>
                      </a:lnTo>
                      <a:lnTo>
                        <a:pt x="3166" y="1022"/>
                      </a:lnTo>
                      <a:lnTo>
                        <a:pt x="3166" y="1022"/>
                      </a:lnTo>
                      <a:lnTo>
                        <a:pt x="3146" y="1016"/>
                      </a:lnTo>
                      <a:lnTo>
                        <a:pt x="3130" y="1012"/>
                      </a:lnTo>
                      <a:lnTo>
                        <a:pt x="3114" y="1010"/>
                      </a:lnTo>
                      <a:lnTo>
                        <a:pt x="3102" y="1010"/>
                      </a:lnTo>
                      <a:lnTo>
                        <a:pt x="3090" y="1012"/>
                      </a:lnTo>
                      <a:lnTo>
                        <a:pt x="3080" y="1014"/>
                      </a:lnTo>
                      <a:lnTo>
                        <a:pt x="3064" y="1020"/>
                      </a:lnTo>
                      <a:lnTo>
                        <a:pt x="3052" y="1026"/>
                      </a:lnTo>
                      <a:lnTo>
                        <a:pt x="3046" y="1028"/>
                      </a:lnTo>
                      <a:lnTo>
                        <a:pt x="3044" y="1026"/>
                      </a:lnTo>
                      <a:lnTo>
                        <a:pt x="3042" y="1022"/>
                      </a:lnTo>
                      <a:lnTo>
                        <a:pt x="3040" y="1008"/>
                      </a:lnTo>
                      <a:lnTo>
                        <a:pt x="3040" y="1008"/>
                      </a:lnTo>
                      <a:lnTo>
                        <a:pt x="3040" y="992"/>
                      </a:lnTo>
                      <a:lnTo>
                        <a:pt x="3038" y="978"/>
                      </a:lnTo>
                      <a:lnTo>
                        <a:pt x="3032" y="962"/>
                      </a:lnTo>
                      <a:lnTo>
                        <a:pt x="3026" y="948"/>
                      </a:lnTo>
                      <a:lnTo>
                        <a:pt x="3024" y="938"/>
                      </a:lnTo>
                      <a:lnTo>
                        <a:pt x="3020" y="928"/>
                      </a:lnTo>
                      <a:lnTo>
                        <a:pt x="3020" y="928"/>
                      </a:lnTo>
                      <a:lnTo>
                        <a:pt x="3018" y="922"/>
                      </a:lnTo>
                      <a:lnTo>
                        <a:pt x="3016" y="918"/>
                      </a:lnTo>
                      <a:lnTo>
                        <a:pt x="3012" y="914"/>
                      </a:lnTo>
                      <a:lnTo>
                        <a:pt x="3008" y="914"/>
                      </a:lnTo>
                      <a:lnTo>
                        <a:pt x="2998" y="912"/>
                      </a:lnTo>
                      <a:lnTo>
                        <a:pt x="2986" y="912"/>
                      </a:lnTo>
                      <a:lnTo>
                        <a:pt x="2974" y="910"/>
                      </a:lnTo>
                      <a:lnTo>
                        <a:pt x="2968" y="908"/>
                      </a:lnTo>
                      <a:lnTo>
                        <a:pt x="2962" y="904"/>
                      </a:lnTo>
                      <a:lnTo>
                        <a:pt x="2958" y="898"/>
                      </a:lnTo>
                      <a:lnTo>
                        <a:pt x="2954" y="890"/>
                      </a:lnTo>
                      <a:lnTo>
                        <a:pt x="2950" y="882"/>
                      </a:lnTo>
                      <a:lnTo>
                        <a:pt x="2948" y="868"/>
                      </a:lnTo>
                      <a:lnTo>
                        <a:pt x="2948" y="868"/>
                      </a:lnTo>
                      <a:lnTo>
                        <a:pt x="2948" y="854"/>
                      </a:lnTo>
                      <a:lnTo>
                        <a:pt x="2948" y="840"/>
                      </a:lnTo>
                      <a:lnTo>
                        <a:pt x="2952" y="824"/>
                      </a:lnTo>
                      <a:lnTo>
                        <a:pt x="2956" y="808"/>
                      </a:lnTo>
                      <a:lnTo>
                        <a:pt x="2968" y="778"/>
                      </a:lnTo>
                      <a:lnTo>
                        <a:pt x="2982" y="750"/>
                      </a:lnTo>
                      <a:lnTo>
                        <a:pt x="2998" y="724"/>
                      </a:lnTo>
                      <a:lnTo>
                        <a:pt x="3014" y="706"/>
                      </a:lnTo>
                      <a:lnTo>
                        <a:pt x="3026" y="692"/>
                      </a:lnTo>
                      <a:lnTo>
                        <a:pt x="3030" y="690"/>
                      </a:lnTo>
                      <a:lnTo>
                        <a:pt x="3034" y="690"/>
                      </a:lnTo>
                      <a:lnTo>
                        <a:pt x="3034" y="690"/>
                      </a:lnTo>
                      <a:lnTo>
                        <a:pt x="3038" y="688"/>
                      </a:lnTo>
                      <a:lnTo>
                        <a:pt x="3042" y="684"/>
                      </a:lnTo>
                      <a:lnTo>
                        <a:pt x="3044" y="670"/>
                      </a:lnTo>
                      <a:lnTo>
                        <a:pt x="3048" y="662"/>
                      </a:lnTo>
                      <a:lnTo>
                        <a:pt x="3052" y="654"/>
                      </a:lnTo>
                      <a:lnTo>
                        <a:pt x="3060" y="648"/>
                      </a:lnTo>
                      <a:lnTo>
                        <a:pt x="3070" y="646"/>
                      </a:lnTo>
                      <a:lnTo>
                        <a:pt x="3070" y="646"/>
                      </a:lnTo>
                      <a:lnTo>
                        <a:pt x="3096" y="644"/>
                      </a:lnTo>
                      <a:lnTo>
                        <a:pt x="3106" y="640"/>
                      </a:lnTo>
                      <a:lnTo>
                        <a:pt x="3116" y="636"/>
                      </a:lnTo>
                      <a:lnTo>
                        <a:pt x="3120" y="630"/>
                      </a:lnTo>
                      <a:lnTo>
                        <a:pt x="3120" y="624"/>
                      </a:lnTo>
                      <a:lnTo>
                        <a:pt x="3116" y="614"/>
                      </a:lnTo>
                      <a:lnTo>
                        <a:pt x="3106" y="604"/>
                      </a:lnTo>
                      <a:lnTo>
                        <a:pt x="3106" y="604"/>
                      </a:lnTo>
                      <a:lnTo>
                        <a:pt x="3098" y="596"/>
                      </a:lnTo>
                      <a:lnTo>
                        <a:pt x="3098" y="594"/>
                      </a:lnTo>
                      <a:lnTo>
                        <a:pt x="3098" y="592"/>
                      </a:lnTo>
                      <a:lnTo>
                        <a:pt x="3104" y="590"/>
                      </a:lnTo>
                      <a:lnTo>
                        <a:pt x="3112" y="590"/>
                      </a:lnTo>
                      <a:lnTo>
                        <a:pt x="3124" y="590"/>
                      </a:lnTo>
                      <a:lnTo>
                        <a:pt x="3136" y="586"/>
                      </a:lnTo>
                      <a:lnTo>
                        <a:pt x="3140" y="584"/>
                      </a:lnTo>
                      <a:lnTo>
                        <a:pt x="3144" y="580"/>
                      </a:lnTo>
                      <a:lnTo>
                        <a:pt x="3148" y="576"/>
                      </a:lnTo>
                      <a:lnTo>
                        <a:pt x="3150" y="568"/>
                      </a:lnTo>
                      <a:lnTo>
                        <a:pt x="3150" y="568"/>
                      </a:lnTo>
                      <a:lnTo>
                        <a:pt x="3152" y="562"/>
                      </a:lnTo>
                      <a:lnTo>
                        <a:pt x="3154" y="558"/>
                      </a:lnTo>
                      <a:lnTo>
                        <a:pt x="3156" y="556"/>
                      </a:lnTo>
                      <a:lnTo>
                        <a:pt x="3158" y="556"/>
                      </a:lnTo>
                      <a:lnTo>
                        <a:pt x="3166" y="560"/>
                      </a:lnTo>
                      <a:lnTo>
                        <a:pt x="3176" y="566"/>
                      </a:lnTo>
                      <a:lnTo>
                        <a:pt x="3188" y="570"/>
                      </a:lnTo>
                      <a:lnTo>
                        <a:pt x="3194" y="572"/>
                      </a:lnTo>
                      <a:lnTo>
                        <a:pt x="3200" y="570"/>
                      </a:lnTo>
                      <a:lnTo>
                        <a:pt x="3206" y="568"/>
                      </a:lnTo>
                      <a:lnTo>
                        <a:pt x="3214" y="562"/>
                      </a:lnTo>
                      <a:lnTo>
                        <a:pt x="3220" y="554"/>
                      </a:lnTo>
                      <a:lnTo>
                        <a:pt x="3228" y="542"/>
                      </a:lnTo>
                      <a:lnTo>
                        <a:pt x="3228" y="542"/>
                      </a:lnTo>
                      <a:lnTo>
                        <a:pt x="3242" y="520"/>
                      </a:lnTo>
                      <a:lnTo>
                        <a:pt x="3252" y="506"/>
                      </a:lnTo>
                      <a:lnTo>
                        <a:pt x="3258" y="496"/>
                      </a:lnTo>
                      <a:lnTo>
                        <a:pt x="3260" y="492"/>
                      </a:lnTo>
                      <a:lnTo>
                        <a:pt x="3258" y="490"/>
                      </a:lnTo>
                      <a:lnTo>
                        <a:pt x="3256" y="488"/>
                      </a:lnTo>
                      <a:lnTo>
                        <a:pt x="3244" y="486"/>
                      </a:lnTo>
                      <a:lnTo>
                        <a:pt x="3228" y="484"/>
                      </a:lnTo>
                      <a:lnTo>
                        <a:pt x="3204" y="478"/>
                      </a:lnTo>
                      <a:lnTo>
                        <a:pt x="3204" y="478"/>
                      </a:lnTo>
                      <a:lnTo>
                        <a:pt x="3186" y="474"/>
                      </a:lnTo>
                      <a:lnTo>
                        <a:pt x="3176" y="470"/>
                      </a:lnTo>
                      <a:lnTo>
                        <a:pt x="3170" y="464"/>
                      </a:lnTo>
                      <a:lnTo>
                        <a:pt x="3164" y="460"/>
                      </a:lnTo>
                      <a:lnTo>
                        <a:pt x="3154" y="450"/>
                      </a:lnTo>
                      <a:lnTo>
                        <a:pt x="3144" y="444"/>
                      </a:lnTo>
                      <a:lnTo>
                        <a:pt x="3132" y="438"/>
                      </a:lnTo>
                      <a:lnTo>
                        <a:pt x="3132" y="438"/>
                      </a:lnTo>
                      <a:lnTo>
                        <a:pt x="3140" y="438"/>
                      </a:lnTo>
                      <a:lnTo>
                        <a:pt x="3148" y="438"/>
                      </a:lnTo>
                      <a:lnTo>
                        <a:pt x="3158" y="440"/>
                      </a:lnTo>
                      <a:lnTo>
                        <a:pt x="3166" y="442"/>
                      </a:lnTo>
                      <a:lnTo>
                        <a:pt x="3184" y="452"/>
                      </a:lnTo>
                      <a:lnTo>
                        <a:pt x="3202" y="462"/>
                      </a:lnTo>
                      <a:lnTo>
                        <a:pt x="3220" y="470"/>
                      </a:lnTo>
                      <a:lnTo>
                        <a:pt x="3230" y="472"/>
                      </a:lnTo>
                      <a:lnTo>
                        <a:pt x="3238" y="474"/>
                      </a:lnTo>
                      <a:lnTo>
                        <a:pt x="3246" y="474"/>
                      </a:lnTo>
                      <a:lnTo>
                        <a:pt x="3254" y="472"/>
                      </a:lnTo>
                      <a:lnTo>
                        <a:pt x="3262" y="466"/>
                      </a:lnTo>
                      <a:lnTo>
                        <a:pt x="3270" y="460"/>
                      </a:lnTo>
                      <a:lnTo>
                        <a:pt x="3270" y="460"/>
                      </a:lnTo>
                      <a:lnTo>
                        <a:pt x="3296" y="434"/>
                      </a:lnTo>
                      <a:lnTo>
                        <a:pt x="3302" y="426"/>
                      </a:lnTo>
                      <a:lnTo>
                        <a:pt x="3304" y="420"/>
                      </a:lnTo>
                      <a:lnTo>
                        <a:pt x="3304" y="416"/>
                      </a:lnTo>
                      <a:lnTo>
                        <a:pt x="3298" y="412"/>
                      </a:lnTo>
                      <a:lnTo>
                        <a:pt x="3278" y="402"/>
                      </a:lnTo>
                      <a:lnTo>
                        <a:pt x="3278" y="402"/>
                      </a:lnTo>
                      <a:lnTo>
                        <a:pt x="3270" y="394"/>
                      </a:lnTo>
                      <a:lnTo>
                        <a:pt x="3270" y="392"/>
                      </a:lnTo>
                      <a:lnTo>
                        <a:pt x="3270" y="390"/>
                      </a:lnTo>
                      <a:lnTo>
                        <a:pt x="3278" y="388"/>
                      </a:lnTo>
                      <a:lnTo>
                        <a:pt x="3288" y="388"/>
                      </a:lnTo>
                      <a:lnTo>
                        <a:pt x="3302" y="388"/>
                      </a:lnTo>
                      <a:lnTo>
                        <a:pt x="3316" y="390"/>
                      </a:lnTo>
                      <a:lnTo>
                        <a:pt x="3328" y="394"/>
                      </a:lnTo>
                      <a:lnTo>
                        <a:pt x="3336" y="400"/>
                      </a:lnTo>
                      <a:lnTo>
                        <a:pt x="3336" y="400"/>
                      </a:lnTo>
                      <a:lnTo>
                        <a:pt x="3346" y="410"/>
                      </a:lnTo>
                      <a:lnTo>
                        <a:pt x="3356" y="418"/>
                      </a:lnTo>
                      <a:lnTo>
                        <a:pt x="3366" y="426"/>
                      </a:lnTo>
                      <a:lnTo>
                        <a:pt x="3374" y="438"/>
                      </a:lnTo>
                      <a:lnTo>
                        <a:pt x="3374" y="438"/>
                      </a:lnTo>
                      <a:lnTo>
                        <a:pt x="3380" y="448"/>
                      </a:lnTo>
                      <a:lnTo>
                        <a:pt x="3388" y="452"/>
                      </a:lnTo>
                      <a:lnTo>
                        <a:pt x="3398" y="454"/>
                      </a:lnTo>
                      <a:lnTo>
                        <a:pt x="3410" y="452"/>
                      </a:lnTo>
                      <a:lnTo>
                        <a:pt x="3410" y="452"/>
                      </a:lnTo>
                      <a:lnTo>
                        <a:pt x="3412" y="450"/>
                      </a:lnTo>
                      <a:lnTo>
                        <a:pt x="3414" y="448"/>
                      </a:lnTo>
                      <a:lnTo>
                        <a:pt x="3412" y="444"/>
                      </a:lnTo>
                      <a:lnTo>
                        <a:pt x="3398" y="436"/>
                      </a:lnTo>
                      <a:lnTo>
                        <a:pt x="3392" y="432"/>
                      </a:lnTo>
                      <a:lnTo>
                        <a:pt x="3386" y="426"/>
                      </a:lnTo>
                      <a:lnTo>
                        <a:pt x="3384" y="424"/>
                      </a:lnTo>
                      <a:lnTo>
                        <a:pt x="3384" y="422"/>
                      </a:lnTo>
                      <a:lnTo>
                        <a:pt x="3386" y="418"/>
                      </a:lnTo>
                      <a:lnTo>
                        <a:pt x="3390" y="416"/>
                      </a:lnTo>
                      <a:lnTo>
                        <a:pt x="3390" y="416"/>
                      </a:lnTo>
                      <a:lnTo>
                        <a:pt x="3398" y="412"/>
                      </a:lnTo>
                      <a:lnTo>
                        <a:pt x="3404" y="406"/>
                      </a:lnTo>
                      <a:lnTo>
                        <a:pt x="3414" y="396"/>
                      </a:lnTo>
                      <a:lnTo>
                        <a:pt x="3426" y="388"/>
                      </a:lnTo>
                      <a:lnTo>
                        <a:pt x="3432" y="386"/>
                      </a:lnTo>
                      <a:lnTo>
                        <a:pt x="3438" y="386"/>
                      </a:lnTo>
                      <a:lnTo>
                        <a:pt x="3438" y="386"/>
                      </a:lnTo>
                      <a:lnTo>
                        <a:pt x="3444" y="386"/>
                      </a:lnTo>
                      <a:lnTo>
                        <a:pt x="3450" y="384"/>
                      </a:lnTo>
                      <a:lnTo>
                        <a:pt x="3456" y="380"/>
                      </a:lnTo>
                      <a:lnTo>
                        <a:pt x="3460" y="374"/>
                      </a:lnTo>
                      <a:lnTo>
                        <a:pt x="3468" y="364"/>
                      </a:lnTo>
                      <a:lnTo>
                        <a:pt x="3474" y="360"/>
                      </a:lnTo>
                      <a:lnTo>
                        <a:pt x="3478" y="360"/>
                      </a:lnTo>
                      <a:lnTo>
                        <a:pt x="3478" y="360"/>
                      </a:lnTo>
                      <a:lnTo>
                        <a:pt x="3484" y="358"/>
                      </a:lnTo>
                      <a:lnTo>
                        <a:pt x="3490" y="354"/>
                      </a:lnTo>
                      <a:lnTo>
                        <a:pt x="3492" y="348"/>
                      </a:lnTo>
                      <a:lnTo>
                        <a:pt x="3494" y="342"/>
                      </a:lnTo>
                      <a:lnTo>
                        <a:pt x="3492" y="334"/>
                      </a:lnTo>
                      <a:lnTo>
                        <a:pt x="3488" y="324"/>
                      </a:lnTo>
                      <a:lnTo>
                        <a:pt x="3482" y="316"/>
                      </a:lnTo>
                      <a:lnTo>
                        <a:pt x="3472" y="306"/>
                      </a:lnTo>
                      <a:lnTo>
                        <a:pt x="3472" y="306"/>
                      </a:lnTo>
                      <a:lnTo>
                        <a:pt x="3464" y="298"/>
                      </a:lnTo>
                      <a:lnTo>
                        <a:pt x="3460" y="292"/>
                      </a:lnTo>
                      <a:lnTo>
                        <a:pt x="3460" y="288"/>
                      </a:lnTo>
                      <a:lnTo>
                        <a:pt x="3462" y="284"/>
                      </a:lnTo>
                      <a:lnTo>
                        <a:pt x="3464" y="282"/>
                      </a:lnTo>
                      <a:lnTo>
                        <a:pt x="3466" y="278"/>
                      </a:lnTo>
                      <a:lnTo>
                        <a:pt x="3464" y="272"/>
                      </a:lnTo>
                      <a:lnTo>
                        <a:pt x="3458" y="266"/>
                      </a:lnTo>
                      <a:lnTo>
                        <a:pt x="3458" y="266"/>
                      </a:lnTo>
                      <a:lnTo>
                        <a:pt x="3452" y="260"/>
                      </a:lnTo>
                      <a:lnTo>
                        <a:pt x="3452" y="258"/>
                      </a:lnTo>
                      <a:lnTo>
                        <a:pt x="3452" y="258"/>
                      </a:lnTo>
                      <a:lnTo>
                        <a:pt x="3458" y="256"/>
                      </a:lnTo>
                      <a:lnTo>
                        <a:pt x="3466" y="256"/>
                      </a:lnTo>
                      <a:lnTo>
                        <a:pt x="3476" y="256"/>
                      </a:lnTo>
                      <a:lnTo>
                        <a:pt x="3484" y="254"/>
                      </a:lnTo>
                      <a:lnTo>
                        <a:pt x="3492" y="250"/>
                      </a:lnTo>
                      <a:lnTo>
                        <a:pt x="3494" y="248"/>
                      </a:lnTo>
                      <a:lnTo>
                        <a:pt x="3496" y="242"/>
                      </a:lnTo>
                      <a:lnTo>
                        <a:pt x="3496" y="242"/>
                      </a:lnTo>
                      <a:lnTo>
                        <a:pt x="3498" y="234"/>
                      </a:lnTo>
                      <a:lnTo>
                        <a:pt x="3496" y="230"/>
                      </a:lnTo>
                      <a:lnTo>
                        <a:pt x="3492" y="228"/>
                      </a:lnTo>
                      <a:lnTo>
                        <a:pt x="3488" y="226"/>
                      </a:lnTo>
                      <a:lnTo>
                        <a:pt x="3486" y="224"/>
                      </a:lnTo>
                      <a:lnTo>
                        <a:pt x="3484" y="222"/>
                      </a:lnTo>
                      <a:lnTo>
                        <a:pt x="3484" y="220"/>
                      </a:lnTo>
                      <a:lnTo>
                        <a:pt x="3490" y="214"/>
                      </a:lnTo>
                      <a:lnTo>
                        <a:pt x="3490" y="214"/>
                      </a:lnTo>
                      <a:lnTo>
                        <a:pt x="3492" y="206"/>
                      </a:lnTo>
                      <a:lnTo>
                        <a:pt x="3492" y="204"/>
                      </a:lnTo>
                      <a:lnTo>
                        <a:pt x="3486" y="202"/>
                      </a:lnTo>
                      <a:lnTo>
                        <a:pt x="3480" y="200"/>
                      </a:lnTo>
                      <a:lnTo>
                        <a:pt x="3472" y="198"/>
                      </a:lnTo>
                      <a:lnTo>
                        <a:pt x="3464" y="196"/>
                      </a:lnTo>
                      <a:lnTo>
                        <a:pt x="3458" y="192"/>
                      </a:lnTo>
                      <a:lnTo>
                        <a:pt x="3454" y="182"/>
                      </a:lnTo>
                      <a:lnTo>
                        <a:pt x="3454" y="182"/>
                      </a:lnTo>
                      <a:lnTo>
                        <a:pt x="3452" y="174"/>
                      </a:lnTo>
                      <a:lnTo>
                        <a:pt x="3446" y="170"/>
                      </a:lnTo>
                      <a:lnTo>
                        <a:pt x="3438" y="168"/>
                      </a:lnTo>
                      <a:lnTo>
                        <a:pt x="3428" y="168"/>
                      </a:lnTo>
                      <a:lnTo>
                        <a:pt x="3404" y="166"/>
                      </a:lnTo>
                      <a:lnTo>
                        <a:pt x="3392" y="164"/>
                      </a:lnTo>
                      <a:lnTo>
                        <a:pt x="3378" y="160"/>
                      </a:lnTo>
                      <a:lnTo>
                        <a:pt x="3378" y="160"/>
                      </a:lnTo>
                      <a:lnTo>
                        <a:pt x="3360" y="152"/>
                      </a:lnTo>
                      <a:lnTo>
                        <a:pt x="3356" y="152"/>
                      </a:lnTo>
                      <a:lnTo>
                        <a:pt x="3354" y="152"/>
                      </a:lnTo>
                      <a:lnTo>
                        <a:pt x="3348" y="156"/>
                      </a:lnTo>
                      <a:lnTo>
                        <a:pt x="3344" y="158"/>
                      </a:lnTo>
                      <a:lnTo>
                        <a:pt x="3334" y="158"/>
                      </a:lnTo>
                      <a:lnTo>
                        <a:pt x="3334" y="158"/>
                      </a:lnTo>
                      <a:lnTo>
                        <a:pt x="3326" y="160"/>
                      </a:lnTo>
                      <a:lnTo>
                        <a:pt x="3320" y="164"/>
                      </a:lnTo>
                      <a:lnTo>
                        <a:pt x="3318" y="172"/>
                      </a:lnTo>
                      <a:lnTo>
                        <a:pt x="3318" y="180"/>
                      </a:lnTo>
                      <a:lnTo>
                        <a:pt x="3322" y="190"/>
                      </a:lnTo>
                      <a:lnTo>
                        <a:pt x="3326" y="198"/>
                      </a:lnTo>
                      <a:lnTo>
                        <a:pt x="3330" y="206"/>
                      </a:lnTo>
                      <a:lnTo>
                        <a:pt x="3338" y="210"/>
                      </a:lnTo>
                      <a:lnTo>
                        <a:pt x="3338" y="210"/>
                      </a:lnTo>
                      <a:lnTo>
                        <a:pt x="3342" y="212"/>
                      </a:lnTo>
                      <a:lnTo>
                        <a:pt x="3346" y="216"/>
                      </a:lnTo>
                      <a:lnTo>
                        <a:pt x="3346" y="222"/>
                      </a:lnTo>
                      <a:lnTo>
                        <a:pt x="3344" y="226"/>
                      </a:lnTo>
                      <a:lnTo>
                        <a:pt x="3342" y="230"/>
                      </a:lnTo>
                      <a:lnTo>
                        <a:pt x="3338" y="232"/>
                      </a:lnTo>
                      <a:lnTo>
                        <a:pt x="3332" y="234"/>
                      </a:lnTo>
                      <a:lnTo>
                        <a:pt x="3326" y="234"/>
                      </a:lnTo>
                      <a:lnTo>
                        <a:pt x="3326" y="234"/>
                      </a:lnTo>
                      <a:lnTo>
                        <a:pt x="3322" y="236"/>
                      </a:lnTo>
                      <a:lnTo>
                        <a:pt x="3320" y="240"/>
                      </a:lnTo>
                      <a:lnTo>
                        <a:pt x="3318" y="256"/>
                      </a:lnTo>
                      <a:lnTo>
                        <a:pt x="3318" y="266"/>
                      </a:lnTo>
                      <a:lnTo>
                        <a:pt x="3316" y="278"/>
                      </a:lnTo>
                      <a:lnTo>
                        <a:pt x="3310" y="288"/>
                      </a:lnTo>
                      <a:lnTo>
                        <a:pt x="3300" y="296"/>
                      </a:lnTo>
                      <a:lnTo>
                        <a:pt x="3300" y="296"/>
                      </a:lnTo>
                      <a:lnTo>
                        <a:pt x="3292" y="302"/>
                      </a:lnTo>
                      <a:lnTo>
                        <a:pt x="3286" y="310"/>
                      </a:lnTo>
                      <a:lnTo>
                        <a:pt x="3284" y="316"/>
                      </a:lnTo>
                      <a:lnTo>
                        <a:pt x="3282" y="322"/>
                      </a:lnTo>
                      <a:lnTo>
                        <a:pt x="3280" y="328"/>
                      </a:lnTo>
                      <a:lnTo>
                        <a:pt x="3278" y="332"/>
                      </a:lnTo>
                      <a:lnTo>
                        <a:pt x="3274" y="338"/>
                      </a:lnTo>
                      <a:lnTo>
                        <a:pt x="3264" y="342"/>
                      </a:lnTo>
                      <a:lnTo>
                        <a:pt x="3264" y="342"/>
                      </a:lnTo>
                      <a:lnTo>
                        <a:pt x="3250" y="344"/>
                      </a:lnTo>
                      <a:lnTo>
                        <a:pt x="3246" y="344"/>
                      </a:lnTo>
                      <a:lnTo>
                        <a:pt x="3244" y="340"/>
                      </a:lnTo>
                      <a:lnTo>
                        <a:pt x="3238" y="330"/>
                      </a:lnTo>
                      <a:lnTo>
                        <a:pt x="3232" y="322"/>
                      </a:lnTo>
                      <a:lnTo>
                        <a:pt x="3222" y="312"/>
                      </a:lnTo>
                      <a:lnTo>
                        <a:pt x="3222" y="312"/>
                      </a:lnTo>
                      <a:lnTo>
                        <a:pt x="3214" y="304"/>
                      </a:lnTo>
                      <a:lnTo>
                        <a:pt x="3210" y="298"/>
                      </a:lnTo>
                      <a:lnTo>
                        <a:pt x="3212" y="292"/>
                      </a:lnTo>
                      <a:lnTo>
                        <a:pt x="3216" y="288"/>
                      </a:lnTo>
                      <a:lnTo>
                        <a:pt x="3226" y="280"/>
                      </a:lnTo>
                      <a:lnTo>
                        <a:pt x="3232" y="276"/>
                      </a:lnTo>
                      <a:lnTo>
                        <a:pt x="3234" y="270"/>
                      </a:lnTo>
                      <a:lnTo>
                        <a:pt x="3234" y="270"/>
                      </a:lnTo>
                      <a:lnTo>
                        <a:pt x="3232" y="260"/>
                      </a:lnTo>
                      <a:lnTo>
                        <a:pt x="3228" y="248"/>
                      </a:lnTo>
                      <a:lnTo>
                        <a:pt x="3220" y="234"/>
                      </a:lnTo>
                      <a:lnTo>
                        <a:pt x="3212" y="220"/>
                      </a:lnTo>
                      <a:lnTo>
                        <a:pt x="3200" y="210"/>
                      </a:lnTo>
                      <a:lnTo>
                        <a:pt x="3190" y="202"/>
                      </a:lnTo>
                      <a:lnTo>
                        <a:pt x="3184" y="200"/>
                      </a:lnTo>
                      <a:lnTo>
                        <a:pt x="3178" y="200"/>
                      </a:lnTo>
                      <a:lnTo>
                        <a:pt x="3172" y="202"/>
                      </a:lnTo>
                      <a:lnTo>
                        <a:pt x="3168" y="206"/>
                      </a:lnTo>
                      <a:lnTo>
                        <a:pt x="3168" y="206"/>
                      </a:lnTo>
                      <a:lnTo>
                        <a:pt x="3158" y="216"/>
                      </a:lnTo>
                      <a:lnTo>
                        <a:pt x="3154" y="230"/>
                      </a:lnTo>
                      <a:lnTo>
                        <a:pt x="3148" y="254"/>
                      </a:lnTo>
                      <a:lnTo>
                        <a:pt x="3146" y="262"/>
                      </a:lnTo>
                      <a:lnTo>
                        <a:pt x="3142" y="268"/>
                      </a:lnTo>
                      <a:lnTo>
                        <a:pt x="3140" y="268"/>
                      </a:lnTo>
                      <a:lnTo>
                        <a:pt x="3138" y="268"/>
                      </a:lnTo>
                      <a:lnTo>
                        <a:pt x="3130" y="260"/>
                      </a:lnTo>
                      <a:lnTo>
                        <a:pt x="3130" y="260"/>
                      </a:lnTo>
                      <a:lnTo>
                        <a:pt x="3124" y="252"/>
                      </a:lnTo>
                      <a:lnTo>
                        <a:pt x="3122" y="246"/>
                      </a:lnTo>
                      <a:lnTo>
                        <a:pt x="3122" y="242"/>
                      </a:lnTo>
                      <a:lnTo>
                        <a:pt x="3124" y="238"/>
                      </a:lnTo>
                      <a:lnTo>
                        <a:pt x="3126" y="236"/>
                      </a:lnTo>
                      <a:lnTo>
                        <a:pt x="3128" y="232"/>
                      </a:lnTo>
                      <a:lnTo>
                        <a:pt x="3124" y="226"/>
                      </a:lnTo>
                      <a:lnTo>
                        <a:pt x="3118" y="216"/>
                      </a:lnTo>
                      <a:lnTo>
                        <a:pt x="3118" y="216"/>
                      </a:lnTo>
                      <a:lnTo>
                        <a:pt x="3112" y="208"/>
                      </a:lnTo>
                      <a:lnTo>
                        <a:pt x="3110" y="204"/>
                      </a:lnTo>
                      <a:lnTo>
                        <a:pt x="3110" y="202"/>
                      </a:lnTo>
                      <a:lnTo>
                        <a:pt x="3114" y="198"/>
                      </a:lnTo>
                      <a:lnTo>
                        <a:pt x="3120" y="194"/>
                      </a:lnTo>
                      <a:lnTo>
                        <a:pt x="3126" y="192"/>
                      </a:lnTo>
                      <a:lnTo>
                        <a:pt x="3128" y="190"/>
                      </a:lnTo>
                      <a:lnTo>
                        <a:pt x="3126" y="186"/>
                      </a:lnTo>
                      <a:lnTo>
                        <a:pt x="3116" y="180"/>
                      </a:lnTo>
                      <a:lnTo>
                        <a:pt x="3116" y="180"/>
                      </a:lnTo>
                      <a:lnTo>
                        <a:pt x="3104" y="174"/>
                      </a:lnTo>
                      <a:lnTo>
                        <a:pt x="3094" y="172"/>
                      </a:lnTo>
                      <a:lnTo>
                        <a:pt x="3088" y="172"/>
                      </a:lnTo>
                      <a:lnTo>
                        <a:pt x="3082" y="174"/>
                      </a:lnTo>
                      <a:lnTo>
                        <a:pt x="3076" y="176"/>
                      </a:lnTo>
                      <a:lnTo>
                        <a:pt x="3070" y="178"/>
                      </a:lnTo>
                      <a:lnTo>
                        <a:pt x="3064" y="176"/>
                      </a:lnTo>
                      <a:lnTo>
                        <a:pt x="3054" y="172"/>
                      </a:lnTo>
                      <a:lnTo>
                        <a:pt x="3054" y="172"/>
                      </a:lnTo>
                      <a:lnTo>
                        <a:pt x="3050" y="170"/>
                      </a:lnTo>
                      <a:lnTo>
                        <a:pt x="3048" y="168"/>
                      </a:lnTo>
                      <a:lnTo>
                        <a:pt x="3048" y="164"/>
                      </a:lnTo>
                      <a:lnTo>
                        <a:pt x="3048" y="162"/>
                      </a:lnTo>
                      <a:lnTo>
                        <a:pt x="3054" y="154"/>
                      </a:lnTo>
                      <a:lnTo>
                        <a:pt x="3062" y="148"/>
                      </a:lnTo>
                      <a:lnTo>
                        <a:pt x="3076" y="134"/>
                      </a:lnTo>
                      <a:lnTo>
                        <a:pt x="3080" y="130"/>
                      </a:lnTo>
                      <a:lnTo>
                        <a:pt x="3080" y="126"/>
                      </a:lnTo>
                      <a:lnTo>
                        <a:pt x="3078" y="124"/>
                      </a:lnTo>
                      <a:lnTo>
                        <a:pt x="3078" y="124"/>
                      </a:lnTo>
                      <a:lnTo>
                        <a:pt x="3064" y="114"/>
                      </a:lnTo>
                      <a:lnTo>
                        <a:pt x="3046" y="102"/>
                      </a:lnTo>
                      <a:lnTo>
                        <a:pt x="3038" y="94"/>
                      </a:lnTo>
                      <a:lnTo>
                        <a:pt x="3032" y="86"/>
                      </a:lnTo>
                      <a:lnTo>
                        <a:pt x="3028" y="78"/>
                      </a:lnTo>
                      <a:lnTo>
                        <a:pt x="3026" y="66"/>
                      </a:lnTo>
                      <a:lnTo>
                        <a:pt x="3026" y="66"/>
                      </a:lnTo>
                      <a:lnTo>
                        <a:pt x="3026" y="62"/>
                      </a:lnTo>
                      <a:lnTo>
                        <a:pt x="3026" y="56"/>
                      </a:lnTo>
                      <a:lnTo>
                        <a:pt x="3020" y="44"/>
                      </a:lnTo>
                      <a:lnTo>
                        <a:pt x="3010" y="34"/>
                      </a:lnTo>
                      <a:lnTo>
                        <a:pt x="2998" y="24"/>
                      </a:lnTo>
                      <a:lnTo>
                        <a:pt x="2986" y="14"/>
                      </a:lnTo>
                      <a:lnTo>
                        <a:pt x="2972" y="8"/>
                      </a:lnTo>
                      <a:lnTo>
                        <a:pt x="2960" y="2"/>
                      </a:lnTo>
                      <a:lnTo>
                        <a:pt x="2948" y="0"/>
                      </a:lnTo>
                      <a:lnTo>
                        <a:pt x="2948" y="0"/>
                      </a:lnTo>
                      <a:lnTo>
                        <a:pt x="2940" y="0"/>
                      </a:lnTo>
                      <a:lnTo>
                        <a:pt x="2936" y="2"/>
                      </a:lnTo>
                      <a:lnTo>
                        <a:pt x="2934" y="4"/>
                      </a:lnTo>
                      <a:lnTo>
                        <a:pt x="2932" y="8"/>
                      </a:lnTo>
                      <a:lnTo>
                        <a:pt x="2932" y="12"/>
                      </a:lnTo>
                      <a:lnTo>
                        <a:pt x="2928" y="16"/>
                      </a:lnTo>
                      <a:lnTo>
                        <a:pt x="2924" y="20"/>
                      </a:lnTo>
                      <a:lnTo>
                        <a:pt x="2916" y="22"/>
                      </a:lnTo>
                      <a:lnTo>
                        <a:pt x="2916" y="22"/>
                      </a:lnTo>
                      <a:lnTo>
                        <a:pt x="2908" y="26"/>
                      </a:lnTo>
                      <a:lnTo>
                        <a:pt x="2904" y="28"/>
                      </a:lnTo>
                      <a:lnTo>
                        <a:pt x="2902" y="30"/>
                      </a:lnTo>
                      <a:lnTo>
                        <a:pt x="2902" y="34"/>
                      </a:lnTo>
                      <a:lnTo>
                        <a:pt x="2902" y="38"/>
                      </a:lnTo>
                      <a:lnTo>
                        <a:pt x="2900" y="42"/>
                      </a:lnTo>
                      <a:lnTo>
                        <a:pt x="2894" y="46"/>
                      </a:lnTo>
                      <a:lnTo>
                        <a:pt x="2886" y="50"/>
                      </a:lnTo>
                      <a:lnTo>
                        <a:pt x="2886" y="50"/>
                      </a:lnTo>
                      <a:lnTo>
                        <a:pt x="2878" y="56"/>
                      </a:lnTo>
                      <a:lnTo>
                        <a:pt x="2876" y="62"/>
                      </a:lnTo>
                      <a:lnTo>
                        <a:pt x="2876" y="70"/>
                      </a:lnTo>
                      <a:lnTo>
                        <a:pt x="2878" y="80"/>
                      </a:lnTo>
                      <a:lnTo>
                        <a:pt x="2886" y="98"/>
                      </a:lnTo>
                      <a:lnTo>
                        <a:pt x="2888" y="106"/>
                      </a:lnTo>
                      <a:lnTo>
                        <a:pt x="2886" y="114"/>
                      </a:lnTo>
                      <a:lnTo>
                        <a:pt x="2886" y="114"/>
                      </a:lnTo>
                      <a:lnTo>
                        <a:pt x="2884" y="128"/>
                      </a:lnTo>
                      <a:lnTo>
                        <a:pt x="2884" y="136"/>
                      </a:lnTo>
                      <a:lnTo>
                        <a:pt x="2886" y="142"/>
                      </a:lnTo>
                      <a:lnTo>
                        <a:pt x="2890" y="150"/>
                      </a:lnTo>
                      <a:lnTo>
                        <a:pt x="2898" y="156"/>
                      </a:lnTo>
                      <a:lnTo>
                        <a:pt x="2910" y="162"/>
                      </a:lnTo>
                      <a:lnTo>
                        <a:pt x="2924" y="168"/>
                      </a:lnTo>
                      <a:lnTo>
                        <a:pt x="2924" y="168"/>
                      </a:lnTo>
                      <a:lnTo>
                        <a:pt x="2940" y="172"/>
                      </a:lnTo>
                      <a:lnTo>
                        <a:pt x="2954" y="180"/>
                      </a:lnTo>
                      <a:lnTo>
                        <a:pt x="2964" y="186"/>
                      </a:lnTo>
                      <a:lnTo>
                        <a:pt x="2970" y="194"/>
                      </a:lnTo>
                      <a:lnTo>
                        <a:pt x="2974" y="202"/>
                      </a:lnTo>
                      <a:lnTo>
                        <a:pt x="2974" y="208"/>
                      </a:lnTo>
                      <a:lnTo>
                        <a:pt x="2972" y="214"/>
                      </a:lnTo>
                      <a:lnTo>
                        <a:pt x="2966" y="218"/>
                      </a:lnTo>
                      <a:lnTo>
                        <a:pt x="2966" y="218"/>
                      </a:lnTo>
                      <a:lnTo>
                        <a:pt x="2958" y="222"/>
                      </a:lnTo>
                      <a:lnTo>
                        <a:pt x="2954" y="226"/>
                      </a:lnTo>
                      <a:lnTo>
                        <a:pt x="2954" y="232"/>
                      </a:lnTo>
                      <a:lnTo>
                        <a:pt x="2956" y="234"/>
                      </a:lnTo>
                      <a:lnTo>
                        <a:pt x="2960" y="238"/>
                      </a:lnTo>
                      <a:lnTo>
                        <a:pt x="2966" y="238"/>
                      </a:lnTo>
                      <a:lnTo>
                        <a:pt x="2972" y="236"/>
                      </a:lnTo>
                      <a:lnTo>
                        <a:pt x="2980" y="234"/>
                      </a:lnTo>
                      <a:lnTo>
                        <a:pt x="2980" y="234"/>
                      </a:lnTo>
                      <a:lnTo>
                        <a:pt x="2986" y="230"/>
                      </a:lnTo>
                      <a:lnTo>
                        <a:pt x="2992" y="230"/>
                      </a:lnTo>
                      <a:lnTo>
                        <a:pt x="2996" y="232"/>
                      </a:lnTo>
                      <a:lnTo>
                        <a:pt x="2996" y="238"/>
                      </a:lnTo>
                      <a:lnTo>
                        <a:pt x="2994" y="246"/>
                      </a:lnTo>
                      <a:lnTo>
                        <a:pt x="2988" y="254"/>
                      </a:lnTo>
                      <a:lnTo>
                        <a:pt x="2980" y="262"/>
                      </a:lnTo>
                      <a:lnTo>
                        <a:pt x="2968" y="272"/>
                      </a:lnTo>
                      <a:lnTo>
                        <a:pt x="2968" y="272"/>
                      </a:lnTo>
                      <a:lnTo>
                        <a:pt x="2956" y="280"/>
                      </a:lnTo>
                      <a:lnTo>
                        <a:pt x="2946" y="282"/>
                      </a:lnTo>
                      <a:lnTo>
                        <a:pt x="2940" y="284"/>
                      </a:lnTo>
                      <a:lnTo>
                        <a:pt x="2934" y="282"/>
                      </a:lnTo>
                      <a:lnTo>
                        <a:pt x="2930" y="280"/>
                      </a:lnTo>
                      <a:lnTo>
                        <a:pt x="2928" y="282"/>
                      </a:lnTo>
                      <a:lnTo>
                        <a:pt x="2926" y="284"/>
                      </a:lnTo>
                      <a:lnTo>
                        <a:pt x="2922" y="290"/>
                      </a:lnTo>
                      <a:lnTo>
                        <a:pt x="2922" y="290"/>
                      </a:lnTo>
                      <a:lnTo>
                        <a:pt x="2920" y="300"/>
                      </a:lnTo>
                      <a:lnTo>
                        <a:pt x="2924" y="312"/>
                      </a:lnTo>
                      <a:lnTo>
                        <a:pt x="2930" y="334"/>
                      </a:lnTo>
                      <a:lnTo>
                        <a:pt x="2934" y="342"/>
                      </a:lnTo>
                      <a:lnTo>
                        <a:pt x="2934" y="348"/>
                      </a:lnTo>
                      <a:lnTo>
                        <a:pt x="2934" y="350"/>
                      </a:lnTo>
                      <a:lnTo>
                        <a:pt x="2930" y="348"/>
                      </a:lnTo>
                      <a:lnTo>
                        <a:pt x="2922" y="344"/>
                      </a:lnTo>
                      <a:lnTo>
                        <a:pt x="2922" y="344"/>
                      </a:lnTo>
                      <a:lnTo>
                        <a:pt x="2902" y="330"/>
                      </a:lnTo>
                      <a:lnTo>
                        <a:pt x="2896" y="326"/>
                      </a:lnTo>
                      <a:lnTo>
                        <a:pt x="2892" y="320"/>
                      </a:lnTo>
                      <a:lnTo>
                        <a:pt x="2892" y="316"/>
                      </a:lnTo>
                      <a:lnTo>
                        <a:pt x="2892" y="312"/>
                      </a:lnTo>
                      <a:lnTo>
                        <a:pt x="2896" y="298"/>
                      </a:lnTo>
                      <a:lnTo>
                        <a:pt x="2896" y="298"/>
                      </a:lnTo>
                      <a:lnTo>
                        <a:pt x="2900" y="286"/>
                      </a:lnTo>
                      <a:lnTo>
                        <a:pt x="2902" y="280"/>
                      </a:lnTo>
                      <a:lnTo>
                        <a:pt x="2900" y="276"/>
                      </a:lnTo>
                      <a:lnTo>
                        <a:pt x="2898" y="272"/>
                      </a:lnTo>
                      <a:lnTo>
                        <a:pt x="2892" y="270"/>
                      </a:lnTo>
                      <a:lnTo>
                        <a:pt x="2886" y="270"/>
                      </a:lnTo>
                      <a:lnTo>
                        <a:pt x="2876" y="270"/>
                      </a:lnTo>
                      <a:lnTo>
                        <a:pt x="2876" y="270"/>
                      </a:lnTo>
                      <a:lnTo>
                        <a:pt x="2866" y="270"/>
                      </a:lnTo>
                      <a:lnTo>
                        <a:pt x="2858" y="268"/>
                      </a:lnTo>
                      <a:lnTo>
                        <a:pt x="2844" y="260"/>
                      </a:lnTo>
                      <a:lnTo>
                        <a:pt x="2838" y="256"/>
                      </a:lnTo>
                      <a:lnTo>
                        <a:pt x="2830" y="254"/>
                      </a:lnTo>
                      <a:lnTo>
                        <a:pt x="2820" y="254"/>
                      </a:lnTo>
                      <a:lnTo>
                        <a:pt x="2810" y="258"/>
                      </a:lnTo>
                      <a:lnTo>
                        <a:pt x="2810" y="258"/>
                      </a:lnTo>
                      <a:lnTo>
                        <a:pt x="2800" y="264"/>
                      </a:lnTo>
                      <a:lnTo>
                        <a:pt x="2796" y="272"/>
                      </a:lnTo>
                      <a:lnTo>
                        <a:pt x="2796" y="278"/>
                      </a:lnTo>
                      <a:lnTo>
                        <a:pt x="2796" y="286"/>
                      </a:lnTo>
                      <a:lnTo>
                        <a:pt x="2798" y="292"/>
                      </a:lnTo>
                      <a:lnTo>
                        <a:pt x="2798" y="298"/>
                      </a:lnTo>
                      <a:lnTo>
                        <a:pt x="2794" y="304"/>
                      </a:lnTo>
                      <a:lnTo>
                        <a:pt x="2786" y="308"/>
                      </a:lnTo>
                      <a:lnTo>
                        <a:pt x="2786" y="308"/>
                      </a:lnTo>
                      <a:lnTo>
                        <a:pt x="2778" y="310"/>
                      </a:lnTo>
                      <a:lnTo>
                        <a:pt x="2772" y="308"/>
                      </a:lnTo>
                      <a:lnTo>
                        <a:pt x="2760" y="302"/>
                      </a:lnTo>
                      <a:lnTo>
                        <a:pt x="2752" y="300"/>
                      </a:lnTo>
                      <a:lnTo>
                        <a:pt x="2742" y="298"/>
                      </a:lnTo>
                      <a:lnTo>
                        <a:pt x="2726" y="298"/>
                      </a:lnTo>
                      <a:lnTo>
                        <a:pt x="2708" y="302"/>
                      </a:lnTo>
                      <a:lnTo>
                        <a:pt x="2708" y="302"/>
                      </a:lnTo>
                      <a:lnTo>
                        <a:pt x="2680" y="306"/>
                      </a:lnTo>
                      <a:lnTo>
                        <a:pt x="2658" y="306"/>
                      </a:lnTo>
                      <a:lnTo>
                        <a:pt x="2640" y="302"/>
                      </a:lnTo>
                      <a:lnTo>
                        <a:pt x="2626" y="298"/>
                      </a:lnTo>
                      <a:lnTo>
                        <a:pt x="2606" y="286"/>
                      </a:lnTo>
                      <a:lnTo>
                        <a:pt x="2598" y="284"/>
                      </a:lnTo>
                      <a:lnTo>
                        <a:pt x="2590" y="286"/>
                      </a:lnTo>
                      <a:lnTo>
                        <a:pt x="2590" y="286"/>
                      </a:lnTo>
                      <a:lnTo>
                        <a:pt x="2580" y="288"/>
                      </a:lnTo>
                      <a:lnTo>
                        <a:pt x="2572" y="288"/>
                      </a:lnTo>
                      <a:lnTo>
                        <a:pt x="2564" y="286"/>
                      </a:lnTo>
                      <a:lnTo>
                        <a:pt x="2556" y="282"/>
                      </a:lnTo>
                      <a:lnTo>
                        <a:pt x="2544" y="272"/>
                      </a:lnTo>
                      <a:lnTo>
                        <a:pt x="2532" y="260"/>
                      </a:lnTo>
                      <a:lnTo>
                        <a:pt x="2520" y="246"/>
                      </a:lnTo>
                      <a:lnTo>
                        <a:pt x="2510" y="234"/>
                      </a:lnTo>
                      <a:lnTo>
                        <a:pt x="2504" y="230"/>
                      </a:lnTo>
                      <a:lnTo>
                        <a:pt x="2498" y="226"/>
                      </a:lnTo>
                      <a:lnTo>
                        <a:pt x="2492" y="224"/>
                      </a:lnTo>
                      <a:lnTo>
                        <a:pt x="2486" y="224"/>
                      </a:lnTo>
                      <a:lnTo>
                        <a:pt x="2486" y="224"/>
                      </a:lnTo>
                      <a:lnTo>
                        <a:pt x="2456" y="230"/>
                      </a:lnTo>
                      <a:lnTo>
                        <a:pt x="2438" y="234"/>
                      </a:lnTo>
                      <a:lnTo>
                        <a:pt x="2422" y="240"/>
                      </a:lnTo>
                      <a:lnTo>
                        <a:pt x="2408" y="246"/>
                      </a:lnTo>
                      <a:lnTo>
                        <a:pt x="2398" y="252"/>
                      </a:lnTo>
                      <a:lnTo>
                        <a:pt x="2394" y="256"/>
                      </a:lnTo>
                      <a:lnTo>
                        <a:pt x="2392" y="262"/>
                      </a:lnTo>
                      <a:lnTo>
                        <a:pt x="2392" y="266"/>
                      </a:lnTo>
                      <a:lnTo>
                        <a:pt x="2394" y="270"/>
                      </a:lnTo>
                      <a:lnTo>
                        <a:pt x="2394" y="270"/>
                      </a:lnTo>
                      <a:lnTo>
                        <a:pt x="2398" y="274"/>
                      </a:lnTo>
                      <a:lnTo>
                        <a:pt x="2400" y="278"/>
                      </a:lnTo>
                      <a:lnTo>
                        <a:pt x="2406" y="280"/>
                      </a:lnTo>
                      <a:lnTo>
                        <a:pt x="2410" y="280"/>
                      </a:lnTo>
                      <a:lnTo>
                        <a:pt x="2420" y="278"/>
                      </a:lnTo>
                      <a:lnTo>
                        <a:pt x="2432" y="274"/>
                      </a:lnTo>
                      <a:lnTo>
                        <a:pt x="2456" y="264"/>
                      </a:lnTo>
                      <a:lnTo>
                        <a:pt x="2464" y="262"/>
                      </a:lnTo>
                      <a:lnTo>
                        <a:pt x="2468" y="262"/>
                      </a:lnTo>
                      <a:lnTo>
                        <a:pt x="2472" y="264"/>
                      </a:lnTo>
                      <a:lnTo>
                        <a:pt x="2472" y="264"/>
                      </a:lnTo>
                      <a:lnTo>
                        <a:pt x="2474" y="266"/>
                      </a:lnTo>
                      <a:lnTo>
                        <a:pt x="2476" y="268"/>
                      </a:lnTo>
                      <a:lnTo>
                        <a:pt x="2472" y="272"/>
                      </a:lnTo>
                      <a:lnTo>
                        <a:pt x="2456" y="278"/>
                      </a:lnTo>
                      <a:lnTo>
                        <a:pt x="2436" y="286"/>
                      </a:lnTo>
                      <a:lnTo>
                        <a:pt x="2428" y="292"/>
                      </a:lnTo>
                      <a:lnTo>
                        <a:pt x="2422" y="298"/>
                      </a:lnTo>
                      <a:lnTo>
                        <a:pt x="2422" y="298"/>
                      </a:lnTo>
                      <a:lnTo>
                        <a:pt x="2422" y="304"/>
                      </a:lnTo>
                      <a:lnTo>
                        <a:pt x="2424" y="308"/>
                      </a:lnTo>
                      <a:lnTo>
                        <a:pt x="2428" y="320"/>
                      </a:lnTo>
                      <a:lnTo>
                        <a:pt x="2440" y="342"/>
                      </a:lnTo>
                      <a:lnTo>
                        <a:pt x="2444" y="350"/>
                      </a:lnTo>
                      <a:lnTo>
                        <a:pt x="2444" y="352"/>
                      </a:lnTo>
                      <a:lnTo>
                        <a:pt x="2444" y="354"/>
                      </a:lnTo>
                      <a:lnTo>
                        <a:pt x="2436" y="350"/>
                      </a:lnTo>
                      <a:lnTo>
                        <a:pt x="2418" y="340"/>
                      </a:lnTo>
                      <a:lnTo>
                        <a:pt x="2418" y="340"/>
                      </a:lnTo>
                      <a:lnTo>
                        <a:pt x="2398" y="326"/>
                      </a:lnTo>
                      <a:lnTo>
                        <a:pt x="2382" y="318"/>
                      </a:lnTo>
                      <a:lnTo>
                        <a:pt x="2364" y="310"/>
                      </a:lnTo>
                      <a:lnTo>
                        <a:pt x="2354" y="306"/>
                      </a:lnTo>
                      <a:lnTo>
                        <a:pt x="2348" y="302"/>
                      </a:lnTo>
                      <a:lnTo>
                        <a:pt x="2340" y="294"/>
                      </a:lnTo>
                      <a:lnTo>
                        <a:pt x="2340" y="294"/>
                      </a:lnTo>
                      <a:lnTo>
                        <a:pt x="2334" y="288"/>
                      </a:lnTo>
                      <a:lnTo>
                        <a:pt x="2330" y="286"/>
                      </a:lnTo>
                      <a:lnTo>
                        <a:pt x="2326" y="288"/>
                      </a:lnTo>
                      <a:lnTo>
                        <a:pt x="2320" y="290"/>
                      </a:lnTo>
                      <a:lnTo>
                        <a:pt x="2314" y="296"/>
                      </a:lnTo>
                      <a:lnTo>
                        <a:pt x="2304" y="300"/>
                      </a:lnTo>
                      <a:lnTo>
                        <a:pt x="2286" y="304"/>
                      </a:lnTo>
                      <a:lnTo>
                        <a:pt x="2262" y="308"/>
                      </a:lnTo>
                      <a:lnTo>
                        <a:pt x="2262" y="308"/>
                      </a:lnTo>
                      <a:lnTo>
                        <a:pt x="2206" y="308"/>
                      </a:lnTo>
                      <a:lnTo>
                        <a:pt x="2180" y="308"/>
                      </a:lnTo>
                      <a:lnTo>
                        <a:pt x="2156" y="306"/>
                      </a:lnTo>
                      <a:lnTo>
                        <a:pt x="2140" y="302"/>
                      </a:lnTo>
                      <a:lnTo>
                        <a:pt x="2128" y="298"/>
                      </a:lnTo>
                      <a:lnTo>
                        <a:pt x="2124" y="296"/>
                      </a:lnTo>
                      <a:lnTo>
                        <a:pt x="2124" y="292"/>
                      </a:lnTo>
                      <a:lnTo>
                        <a:pt x="2126" y="288"/>
                      </a:lnTo>
                      <a:lnTo>
                        <a:pt x="2130" y="284"/>
                      </a:lnTo>
                      <a:lnTo>
                        <a:pt x="2130" y="284"/>
                      </a:lnTo>
                      <a:lnTo>
                        <a:pt x="2142" y="278"/>
                      </a:lnTo>
                      <a:lnTo>
                        <a:pt x="2154" y="274"/>
                      </a:lnTo>
                      <a:lnTo>
                        <a:pt x="2172" y="272"/>
                      </a:lnTo>
                      <a:lnTo>
                        <a:pt x="2178" y="270"/>
                      </a:lnTo>
                      <a:lnTo>
                        <a:pt x="2180" y="268"/>
                      </a:lnTo>
                      <a:lnTo>
                        <a:pt x="2178" y="264"/>
                      </a:lnTo>
                      <a:lnTo>
                        <a:pt x="2170" y="256"/>
                      </a:lnTo>
                      <a:lnTo>
                        <a:pt x="2170" y="256"/>
                      </a:lnTo>
                      <a:lnTo>
                        <a:pt x="2154" y="240"/>
                      </a:lnTo>
                      <a:lnTo>
                        <a:pt x="2144" y="232"/>
                      </a:lnTo>
                      <a:lnTo>
                        <a:pt x="2134" y="228"/>
                      </a:lnTo>
                      <a:lnTo>
                        <a:pt x="2124" y="222"/>
                      </a:lnTo>
                      <a:lnTo>
                        <a:pt x="2110" y="220"/>
                      </a:lnTo>
                      <a:lnTo>
                        <a:pt x="2096" y="220"/>
                      </a:lnTo>
                      <a:lnTo>
                        <a:pt x="2080" y="220"/>
                      </a:lnTo>
                      <a:lnTo>
                        <a:pt x="2080" y="220"/>
                      </a:lnTo>
                      <a:lnTo>
                        <a:pt x="2064" y="222"/>
                      </a:lnTo>
                      <a:lnTo>
                        <a:pt x="2046" y="220"/>
                      </a:lnTo>
                      <a:lnTo>
                        <a:pt x="2030" y="218"/>
                      </a:lnTo>
                      <a:lnTo>
                        <a:pt x="2014" y="212"/>
                      </a:lnTo>
                      <a:lnTo>
                        <a:pt x="1982" y="202"/>
                      </a:lnTo>
                      <a:lnTo>
                        <a:pt x="1948" y="194"/>
                      </a:lnTo>
                      <a:lnTo>
                        <a:pt x="1948" y="194"/>
                      </a:lnTo>
                      <a:lnTo>
                        <a:pt x="1932" y="190"/>
                      </a:lnTo>
                      <a:lnTo>
                        <a:pt x="1918" y="184"/>
                      </a:lnTo>
                      <a:lnTo>
                        <a:pt x="1890" y="172"/>
                      </a:lnTo>
                      <a:lnTo>
                        <a:pt x="1876" y="166"/>
                      </a:lnTo>
                      <a:lnTo>
                        <a:pt x="1862" y="160"/>
                      </a:lnTo>
                      <a:lnTo>
                        <a:pt x="1848" y="158"/>
                      </a:lnTo>
                      <a:lnTo>
                        <a:pt x="1832" y="158"/>
                      </a:lnTo>
                      <a:lnTo>
                        <a:pt x="1832" y="158"/>
                      </a:lnTo>
                      <a:lnTo>
                        <a:pt x="1820" y="160"/>
                      </a:lnTo>
                      <a:lnTo>
                        <a:pt x="1812" y="164"/>
                      </a:lnTo>
                      <a:lnTo>
                        <a:pt x="1808" y="170"/>
                      </a:lnTo>
                      <a:lnTo>
                        <a:pt x="1806" y="176"/>
                      </a:lnTo>
                      <a:lnTo>
                        <a:pt x="1804" y="182"/>
                      </a:lnTo>
                      <a:lnTo>
                        <a:pt x="1800" y="186"/>
                      </a:lnTo>
                      <a:lnTo>
                        <a:pt x="1792" y="188"/>
                      </a:lnTo>
                      <a:lnTo>
                        <a:pt x="1780" y="188"/>
                      </a:lnTo>
                      <a:lnTo>
                        <a:pt x="1780" y="188"/>
                      </a:lnTo>
                      <a:lnTo>
                        <a:pt x="1774" y="186"/>
                      </a:lnTo>
                      <a:lnTo>
                        <a:pt x="1768" y="184"/>
                      </a:lnTo>
                      <a:lnTo>
                        <a:pt x="1764" y="180"/>
                      </a:lnTo>
                      <a:lnTo>
                        <a:pt x="1762" y="176"/>
                      </a:lnTo>
                      <a:lnTo>
                        <a:pt x="1760" y="166"/>
                      </a:lnTo>
                      <a:lnTo>
                        <a:pt x="1760" y="156"/>
                      </a:lnTo>
                      <a:lnTo>
                        <a:pt x="1760" y="146"/>
                      </a:lnTo>
                      <a:lnTo>
                        <a:pt x="1758" y="138"/>
                      </a:lnTo>
                      <a:lnTo>
                        <a:pt x="1756" y="136"/>
                      </a:lnTo>
                      <a:lnTo>
                        <a:pt x="1750" y="134"/>
                      </a:lnTo>
                      <a:lnTo>
                        <a:pt x="1744" y="134"/>
                      </a:lnTo>
                      <a:lnTo>
                        <a:pt x="1736" y="134"/>
                      </a:lnTo>
                      <a:lnTo>
                        <a:pt x="1736" y="134"/>
                      </a:lnTo>
                      <a:lnTo>
                        <a:pt x="1732" y="136"/>
                      </a:lnTo>
                      <a:lnTo>
                        <a:pt x="1730" y="140"/>
                      </a:lnTo>
                      <a:lnTo>
                        <a:pt x="1726" y="148"/>
                      </a:lnTo>
                      <a:lnTo>
                        <a:pt x="1724" y="172"/>
                      </a:lnTo>
                      <a:lnTo>
                        <a:pt x="1720" y="182"/>
                      </a:lnTo>
                      <a:lnTo>
                        <a:pt x="1718" y="186"/>
                      </a:lnTo>
                      <a:lnTo>
                        <a:pt x="1716" y="190"/>
                      </a:lnTo>
                      <a:lnTo>
                        <a:pt x="1712" y="190"/>
                      </a:lnTo>
                      <a:lnTo>
                        <a:pt x="1706" y="190"/>
                      </a:lnTo>
                      <a:lnTo>
                        <a:pt x="1698" y="188"/>
                      </a:lnTo>
                      <a:lnTo>
                        <a:pt x="1688" y="184"/>
                      </a:lnTo>
                      <a:lnTo>
                        <a:pt x="1688" y="184"/>
                      </a:lnTo>
                      <a:lnTo>
                        <a:pt x="1684" y="182"/>
                      </a:lnTo>
                      <a:lnTo>
                        <a:pt x="1678" y="176"/>
                      </a:lnTo>
                      <a:lnTo>
                        <a:pt x="1668" y="162"/>
                      </a:lnTo>
                      <a:lnTo>
                        <a:pt x="1650" y="132"/>
                      </a:lnTo>
                      <a:lnTo>
                        <a:pt x="1640" y="116"/>
                      </a:lnTo>
                      <a:lnTo>
                        <a:pt x="1630" y="106"/>
                      </a:lnTo>
                      <a:lnTo>
                        <a:pt x="1624" y="104"/>
                      </a:lnTo>
                      <a:lnTo>
                        <a:pt x="1620" y="102"/>
                      </a:lnTo>
                      <a:lnTo>
                        <a:pt x="1614" y="102"/>
                      </a:lnTo>
                      <a:lnTo>
                        <a:pt x="1608" y="106"/>
                      </a:lnTo>
                      <a:lnTo>
                        <a:pt x="1608" y="106"/>
                      </a:lnTo>
                      <a:lnTo>
                        <a:pt x="1600" y="114"/>
                      </a:lnTo>
                      <a:lnTo>
                        <a:pt x="1598" y="116"/>
                      </a:lnTo>
                      <a:lnTo>
                        <a:pt x="1600" y="118"/>
                      </a:lnTo>
                      <a:lnTo>
                        <a:pt x="1604" y="120"/>
                      </a:lnTo>
                      <a:lnTo>
                        <a:pt x="1610" y="122"/>
                      </a:lnTo>
                      <a:lnTo>
                        <a:pt x="1616" y="124"/>
                      </a:lnTo>
                      <a:lnTo>
                        <a:pt x="1616" y="126"/>
                      </a:lnTo>
                      <a:lnTo>
                        <a:pt x="1616" y="130"/>
                      </a:lnTo>
                      <a:lnTo>
                        <a:pt x="1610" y="138"/>
                      </a:lnTo>
                      <a:lnTo>
                        <a:pt x="1592" y="150"/>
                      </a:lnTo>
                      <a:lnTo>
                        <a:pt x="1592" y="150"/>
                      </a:lnTo>
                      <a:lnTo>
                        <a:pt x="1574" y="160"/>
                      </a:lnTo>
                      <a:lnTo>
                        <a:pt x="1572" y="160"/>
                      </a:lnTo>
                      <a:lnTo>
                        <a:pt x="1570" y="158"/>
                      </a:lnTo>
                      <a:lnTo>
                        <a:pt x="1568" y="156"/>
                      </a:lnTo>
                      <a:lnTo>
                        <a:pt x="1560" y="156"/>
                      </a:lnTo>
                      <a:lnTo>
                        <a:pt x="1546" y="160"/>
                      </a:lnTo>
                      <a:lnTo>
                        <a:pt x="1522" y="168"/>
                      </a:lnTo>
                      <a:lnTo>
                        <a:pt x="1522" y="168"/>
                      </a:lnTo>
                      <a:lnTo>
                        <a:pt x="1482" y="180"/>
                      </a:lnTo>
                      <a:lnTo>
                        <a:pt x="1476" y="182"/>
                      </a:lnTo>
                      <a:lnTo>
                        <a:pt x="1476" y="180"/>
                      </a:lnTo>
                      <a:lnTo>
                        <a:pt x="1476" y="180"/>
                      </a:lnTo>
                      <a:lnTo>
                        <a:pt x="1494" y="168"/>
                      </a:lnTo>
                      <a:lnTo>
                        <a:pt x="1526" y="152"/>
                      </a:lnTo>
                      <a:lnTo>
                        <a:pt x="1526" y="152"/>
                      </a:lnTo>
                      <a:lnTo>
                        <a:pt x="1552" y="140"/>
                      </a:lnTo>
                      <a:lnTo>
                        <a:pt x="1558" y="136"/>
                      </a:lnTo>
                      <a:lnTo>
                        <a:pt x="1560" y="132"/>
                      </a:lnTo>
                      <a:lnTo>
                        <a:pt x="1560" y="132"/>
                      </a:lnTo>
                      <a:lnTo>
                        <a:pt x="1556" y="132"/>
                      </a:lnTo>
                      <a:lnTo>
                        <a:pt x="1538" y="134"/>
                      </a:lnTo>
                      <a:lnTo>
                        <a:pt x="1538" y="134"/>
                      </a:lnTo>
                      <a:lnTo>
                        <a:pt x="1530" y="136"/>
                      </a:lnTo>
                      <a:lnTo>
                        <a:pt x="1522" y="134"/>
                      </a:lnTo>
                      <a:lnTo>
                        <a:pt x="1510" y="134"/>
                      </a:lnTo>
                      <a:lnTo>
                        <a:pt x="1506" y="134"/>
                      </a:lnTo>
                      <a:lnTo>
                        <a:pt x="1498" y="136"/>
                      </a:lnTo>
                      <a:lnTo>
                        <a:pt x="1488" y="140"/>
                      </a:lnTo>
                      <a:lnTo>
                        <a:pt x="1474" y="148"/>
                      </a:lnTo>
                      <a:lnTo>
                        <a:pt x="1474" y="148"/>
                      </a:lnTo>
                      <a:lnTo>
                        <a:pt x="1462" y="156"/>
                      </a:lnTo>
                      <a:lnTo>
                        <a:pt x="1454" y="160"/>
                      </a:lnTo>
                      <a:lnTo>
                        <a:pt x="1448" y="160"/>
                      </a:lnTo>
                      <a:lnTo>
                        <a:pt x="1442" y="162"/>
                      </a:lnTo>
                      <a:lnTo>
                        <a:pt x="1438" y="162"/>
                      </a:lnTo>
                      <a:lnTo>
                        <a:pt x="1432" y="164"/>
                      </a:lnTo>
                      <a:lnTo>
                        <a:pt x="1422" y="168"/>
                      </a:lnTo>
                      <a:lnTo>
                        <a:pt x="1406" y="178"/>
                      </a:lnTo>
                      <a:lnTo>
                        <a:pt x="1406" y="178"/>
                      </a:lnTo>
                      <a:lnTo>
                        <a:pt x="1378" y="198"/>
                      </a:lnTo>
                      <a:lnTo>
                        <a:pt x="1358" y="210"/>
                      </a:lnTo>
                      <a:lnTo>
                        <a:pt x="1352" y="214"/>
                      </a:lnTo>
                      <a:lnTo>
                        <a:pt x="1350" y="218"/>
                      </a:lnTo>
                      <a:lnTo>
                        <a:pt x="1350" y="224"/>
                      </a:lnTo>
                      <a:lnTo>
                        <a:pt x="1352" y="230"/>
                      </a:lnTo>
                      <a:lnTo>
                        <a:pt x="1352" y="230"/>
                      </a:lnTo>
                      <a:lnTo>
                        <a:pt x="1352" y="234"/>
                      </a:lnTo>
                      <a:lnTo>
                        <a:pt x="1352" y="236"/>
                      </a:lnTo>
                      <a:lnTo>
                        <a:pt x="1340" y="232"/>
                      </a:lnTo>
                      <a:lnTo>
                        <a:pt x="1332" y="230"/>
                      </a:lnTo>
                      <a:lnTo>
                        <a:pt x="1324" y="228"/>
                      </a:lnTo>
                      <a:lnTo>
                        <a:pt x="1316" y="230"/>
                      </a:lnTo>
                      <a:lnTo>
                        <a:pt x="1308" y="232"/>
                      </a:lnTo>
                      <a:lnTo>
                        <a:pt x="1308" y="232"/>
                      </a:lnTo>
                      <a:lnTo>
                        <a:pt x="1300" y="236"/>
                      </a:lnTo>
                      <a:lnTo>
                        <a:pt x="1296" y="236"/>
                      </a:lnTo>
                      <a:lnTo>
                        <a:pt x="1294" y="236"/>
                      </a:lnTo>
                      <a:lnTo>
                        <a:pt x="1290" y="232"/>
                      </a:lnTo>
                      <a:lnTo>
                        <a:pt x="1286" y="228"/>
                      </a:lnTo>
                      <a:lnTo>
                        <a:pt x="1280" y="226"/>
                      </a:lnTo>
                      <a:lnTo>
                        <a:pt x="1270" y="224"/>
                      </a:lnTo>
                      <a:lnTo>
                        <a:pt x="1258" y="222"/>
                      </a:lnTo>
                      <a:lnTo>
                        <a:pt x="1258" y="222"/>
                      </a:lnTo>
                      <a:lnTo>
                        <a:pt x="1236" y="220"/>
                      </a:lnTo>
                      <a:lnTo>
                        <a:pt x="1216" y="214"/>
                      </a:lnTo>
                      <a:lnTo>
                        <a:pt x="1198" y="206"/>
                      </a:lnTo>
                      <a:lnTo>
                        <a:pt x="1178" y="196"/>
                      </a:lnTo>
                      <a:lnTo>
                        <a:pt x="1160" y="186"/>
                      </a:lnTo>
                      <a:lnTo>
                        <a:pt x="1138" y="178"/>
                      </a:lnTo>
                      <a:lnTo>
                        <a:pt x="1114" y="172"/>
                      </a:lnTo>
                      <a:lnTo>
                        <a:pt x="1102" y="172"/>
                      </a:lnTo>
                      <a:lnTo>
                        <a:pt x="1088" y="172"/>
                      </a:lnTo>
                      <a:lnTo>
                        <a:pt x="1088" y="172"/>
                      </a:lnTo>
                      <a:lnTo>
                        <a:pt x="1074" y="170"/>
                      </a:lnTo>
                      <a:lnTo>
                        <a:pt x="1062" y="168"/>
                      </a:lnTo>
                      <a:lnTo>
                        <a:pt x="1052" y="162"/>
                      </a:lnTo>
                      <a:lnTo>
                        <a:pt x="1044" y="158"/>
                      </a:lnTo>
                      <a:lnTo>
                        <a:pt x="1036" y="152"/>
                      </a:lnTo>
                      <a:lnTo>
                        <a:pt x="1026" y="146"/>
                      </a:lnTo>
                      <a:lnTo>
                        <a:pt x="1014" y="142"/>
                      </a:lnTo>
                      <a:lnTo>
                        <a:pt x="998" y="140"/>
                      </a:lnTo>
                      <a:lnTo>
                        <a:pt x="998" y="140"/>
                      </a:lnTo>
                      <a:lnTo>
                        <a:pt x="982" y="138"/>
                      </a:lnTo>
                      <a:lnTo>
                        <a:pt x="970" y="140"/>
                      </a:lnTo>
                      <a:lnTo>
                        <a:pt x="950" y="144"/>
                      </a:lnTo>
                      <a:lnTo>
                        <a:pt x="940" y="146"/>
                      </a:lnTo>
                      <a:lnTo>
                        <a:pt x="932" y="146"/>
                      </a:lnTo>
                      <a:lnTo>
                        <a:pt x="922" y="146"/>
                      </a:lnTo>
                      <a:lnTo>
                        <a:pt x="912" y="142"/>
                      </a:lnTo>
                      <a:lnTo>
                        <a:pt x="912" y="142"/>
                      </a:lnTo>
                      <a:lnTo>
                        <a:pt x="898" y="138"/>
                      </a:lnTo>
                      <a:lnTo>
                        <a:pt x="884" y="134"/>
                      </a:lnTo>
                      <a:lnTo>
                        <a:pt x="852" y="132"/>
                      </a:lnTo>
                      <a:lnTo>
                        <a:pt x="816" y="128"/>
                      </a:lnTo>
                      <a:lnTo>
                        <a:pt x="798" y="122"/>
                      </a:lnTo>
                      <a:lnTo>
                        <a:pt x="778" y="116"/>
                      </a:lnTo>
                      <a:lnTo>
                        <a:pt x="778" y="116"/>
                      </a:lnTo>
                      <a:lnTo>
                        <a:pt x="758" y="110"/>
                      </a:lnTo>
                      <a:lnTo>
                        <a:pt x="744" y="108"/>
                      </a:lnTo>
                      <a:lnTo>
                        <a:pt x="732" y="108"/>
                      </a:lnTo>
                      <a:lnTo>
                        <a:pt x="722" y="110"/>
                      </a:lnTo>
                      <a:lnTo>
                        <a:pt x="710" y="114"/>
                      </a:lnTo>
                      <a:lnTo>
                        <a:pt x="698" y="116"/>
                      </a:lnTo>
                      <a:lnTo>
                        <a:pt x="682" y="114"/>
                      </a:lnTo>
                      <a:lnTo>
                        <a:pt x="664" y="110"/>
                      </a:lnTo>
                      <a:lnTo>
                        <a:pt x="664" y="110"/>
                      </a:lnTo>
                      <a:lnTo>
                        <a:pt x="648" y="104"/>
                      </a:lnTo>
                      <a:lnTo>
                        <a:pt x="640" y="98"/>
                      </a:lnTo>
                      <a:lnTo>
                        <a:pt x="636" y="94"/>
                      </a:lnTo>
                      <a:lnTo>
                        <a:pt x="636" y="90"/>
                      </a:lnTo>
                      <a:lnTo>
                        <a:pt x="634" y="86"/>
                      </a:lnTo>
                      <a:lnTo>
                        <a:pt x="630" y="82"/>
                      </a:lnTo>
                      <a:lnTo>
                        <a:pt x="622" y="82"/>
                      </a:lnTo>
                      <a:lnTo>
                        <a:pt x="604" y="80"/>
                      </a:lnTo>
                      <a:lnTo>
                        <a:pt x="604" y="80"/>
                      </a:lnTo>
                      <a:lnTo>
                        <a:pt x="572" y="82"/>
                      </a:lnTo>
                      <a:lnTo>
                        <a:pt x="556" y="82"/>
                      </a:lnTo>
                      <a:lnTo>
                        <a:pt x="552" y="82"/>
                      </a:lnTo>
                      <a:lnTo>
                        <a:pt x="548" y="80"/>
                      </a:lnTo>
                      <a:lnTo>
                        <a:pt x="540" y="72"/>
                      </a:lnTo>
                      <a:lnTo>
                        <a:pt x="540" y="72"/>
                      </a:lnTo>
                      <a:lnTo>
                        <a:pt x="534" y="66"/>
                      </a:lnTo>
                      <a:lnTo>
                        <a:pt x="528" y="66"/>
                      </a:lnTo>
                      <a:lnTo>
                        <a:pt x="524" y="66"/>
                      </a:lnTo>
                      <a:lnTo>
                        <a:pt x="518" y="68"/>
                      </a:lnTo>
                      <a:lnTo>
                        <a:pt x="510" y="70"/>
                      </a:lnTo>
                      <a:lnTo>
                        <a:pt x="506" y="70"/>
                      </a:lnTo>
                      <a:lnTo>
                        <a:pt x="500" y="66"/>
                      </a:lnTo>
                      <a:lnTo>
                        <a:pt x="500" y="66"/>
                      </a:lnTo>
                      <a:lnTo>
                        <a:pt x="488" y="56"/>
                      </a:lnTo>
                      <a:lnTo>
                        <a:pt x="482" y="52"/>
                      </a:lnTo>
                      <a:lnTo>
                        <a:pt x="474" y="50"/>
                      </a:lnTo>
                      <a:lnTo>
                        <a:pt x="466" y="50"/>
                      </a:lnTo>
                      <a:lnTo>
                        <a:pt x="456" y="52"/>
                      </a:lnTo>
                      <a:lnTo>
                        <a:pt x="444" y="58"/>
                      </a:lnTo>
                      <a:lnTo>
                        <a:pt x="432" y="68"/>
                      </a:lnTo>
                      <a:lnTo>
                        <a:pt x="432" y="68"/>
                      </a:lnTo>
                      <a:lnTo>
                        <a:pt x="418" y="78"/>
                      </a:lnTo>
                      <a:lnTo>
                        <a:pt x="404" y="82"/>
                      </a:lnTo>
                      <a:lnTo>
                        <a:pt x="392" y="84"/>
                      </a:lnTo>
                      <a:lnTo>
                        <a:pt x="378" y="84"/>
                      </a:lnTo>
                      <a:lnTo>
                        <a:pt x="364" y="84"/>
                      </a:lnTo>
                      <a:lnTo>
                        <a:pt x="348" y="86"/>
                      </a:lnTo>
                      <a:lnTo>
                        <a:pt x="330" y="94"/>
                      </a:lnTo>
                      <a:lnTo>
                        <a:pt x="310" y="106"/>
                      </a:lnTo>
                      <a:lnTo>
                        <a:pt x="310" y="106"/>
                      </a:lnTo>
                      <a:lnTo>
                        <a:pt x="300" y="114"/>
                      </a:lnTo>
                      <a:lnTo>
                        <a:pt x="290" y="120"/>
                      </a:lnTo>
                      <a:lnTo>
                        <a:pt x="282" y="122"/>
                      </a:lnTo>
                      <a:lnTo>
                        <a:pt x="274" y="124"/>
                      </a:lnTo>
                      <a:lnTo>
                        <a:pt x="260" y="126"/>
                      </a:lnTo>
                      <a:lnTo>
                        <a:pt x="250" y="124"/>
                      </a:lnTo>
                      <a:lnTo>
                        <a:pt x="240" y="124"/>
                      </a:lnTo>
                      <a:lnTo>
                        <a:pt x="236" y="124"/>
                      </a:lnTo>
                      <a:lnTo>
                        <a:pt x="230" y="126"/>
                      </a:lnTo>
                      <a:lnTo>
                        <a:pt x="226" y="130"/>
                      </a:lnTo>
                      <a:lnTo>
                        <a:pt x="222" y="134"/>
                      </a:lnTo>
                      <a:lnTo>
                        <a:pt x="212" y="152"/>
                      </a:lnTo>
                      <a:lnTo>
                        <a:pt x="212" y="152"/>
                      </a:lnTo>
                      <a:lnTo>
                        <a:pt x="202" y="172"/>
                      </a:lnTo>
                      <a:lnTo>
                        <a:pt x="192" y="188"/>
                      </a:lnTo>
                      <a:lnTo>
                        <a:pt x="182" y="202"/>
                      </a:lnTo>
                      <a:lnTo>
                        <a:pt x="172" y="212"/>
                      </a:lnTo>
                      <a:lnTo>
                        <a:pt x="158" y="220"/>
                      </a:lnTo>
                      <a:lnTo>
                        <a:pt x="142" y="224"/>
                      </a:lnTo>
                      <a:lnTo>
                        <a:pt x="122" y="228"/>
                      </a:lnTo>
                      <a:lnTo>
                        <a:pt x="96" y="228"/>
                      </a:lnTo>
                      <a:lnTo>
                        <a:pt x="96" y="228"/>
                      </a:lnTo>
                      <a:lnTo>
                        <a:pt x="84" y="230"/>
                      </a:lnTo>
                      <a:lnTo>
                        <a:pt x="78" y="232"/>
                      </a:lnTo>
                      <a:lnTo>
                        <a:pt x="74" y="236"/>
                      </a:lnTo>
                      <a:lnTo>
                        <a:pt x="74" y="240"/>
                      </a:lnTo>
                      <a:lnTo>
                        <a:pt x="74" y="244"/>
                      </a:lnTo>
                      <a:lnTo>
                        <a:pt x="72" y="250"/>
                      </a:lnTo>
                      <a:lnTo>
                        <a:pt x="66" y="254"/>
                      </a:lnTo>
                      <a:lnTo>
                        <a:pt x="58" y="258"/>
                      </a:lnTo>
                      <a:lnTo>
                        <a:pt x="58" y="258"/>
                      </a:lnTo>
                      <a:lnTo>
                        <a:pt x="54" y="260"/>
                      </a:lnTo>
                      <a:lnTo>
                        <a:pt x="52" y="262"/>
                      </a:lnTo>
                      <a:lnTo>
                        <a:pt x="54" y="266"/>
                      </a:lnTo>
                      <a:lnTo>
                        <a:pt x="58" y="268"/>
                      </a:lnTo>
                      <a:lnTo>
                        <a:pt x="72" y="274"/>
                      </a:lnTo>
                      <a:lnTo>
                        <a:pt x="92" y="282"/>
                      </a:lnTo>
                      <a:lnTo>
                        <a:pt x="114" y="292"/>
                      </a:lnTo>
                      <a:lnTo>
                        <a:pt x="136" y="304"/>
                      </a:lnTo>
                      <a:lnTo>
                        <a:pt x="156" y="318"/>
                      </a:lnTo>
                      <a:lnTo>
                        <a:pt x="162" y="326"/>
                      </a:lnTo>
                      <a:lnTo>
                        <a:pt x="168" y="334"/>
                      </a:lnTo>
                      <a:lnTo>
                        <a:pt x="168" y="334"/>
                      </a:lnTo>
                      <a:lnTo>
                        <a:pt x="172" y="342"/>
                      </a:lnTo>
                      <a:lnTo>
                        <a:pt x="176" y="346"/>
                      </a:lnTo>
                      <a:lnTo>
                        <a:pt x="186" y="354"/>
                      </a:lnTo>
                      <a:lnTo>
                        <a:pt x="196" y="356"/>
                      </a:lnTo>
                      <a:lnTo>
                        <a:pt x="206" y="356"/>
                      </a:lnTo>
                      <a:lnTo>
                        <a:pt x="212" y="356"/>
                      </a:lnTo>
                      <a:lnTo>
                        <a:pt x="218" y="356"/>
                      </a:lnTo>
                      <a:lnTo>
                        <a:pt x="220" y="356"/>
                      </a:lnTo>
                      <a:lnTo>
                        <a:pt x="222" y="358"/>
                      </a:lnTo>
                      <a:lnTo>
                        <a:pt x="220" y="364"/>
                      </a:lnTo>
                      <a:lnTo>
                        <a:pt x="220" y="364"/>
                      </a:lnTo>
                      <a:lnTo>
                        <a:pt x="220" y="372"/>
                      </a:lnTo>
                      <a:lnTo>
                        <a:pt x="220" y="376"/>
                      </a:lnTo>
                      <a:lnTo>
                        <a:pt x="224" y="378"/>
                      </a:lnTo>
                      <a:lnTo>
                        <a:pt x="228" y="380"/>
                      </a:lnTo>
                      <a:lnTo>
                        <a:pt x="232" y="380"/>
                      </a:lnTo>
                      <a:lnTo>
                        <a:pt x="236" y="382"/>
                      </a:lnTo>
                      <a:lnTo>
                        <a:pt x="240" y="386"/>
                      </a:lnTo>
                      <a:lnTo>
                        <a:pt x="242" y="392"/>
                      </a:lnTo>
                      <a:lnTo>
                        <a:pt x="242" y="392"/>
                      </a:lnTo>
                      <a:lnTo>
                        <a:pt x="244" y="400"/>
                      </a:lnTo>
                      <a:lnTo>
                        <a:pt x="248" y="402"/>
                      </a:lnTo>
                      <a:lnTo>
                        <a:pt x="254" y="404"/>
                      </a:lnTo>
                      <a:lnTo>
                        <a:pt x="260" y="402"/>
                      </a:lnTo>
                      <a:lnTo>
                        <a:pt x="266" y="402"/>
                      </a:lnTo>
                      <a:lnTo>
                        <a:pt x="270" y="402"/>
                      </a:lnTo>
                      <a:lnTo>
                        <a:pt x="274" y="404"/>
                      </a:lnTo>
                      <a:lnTo>
                        <a:pt x="276" y="410"/>
                      </a:lnTo>
                      <a:lnTo>
                        <a:pt x="276" y="410"/>
                      </a:lnTo>
                      <a:lnTo>
                        <a:pt x="274" y="418"/>
                      </a:lnTo>
                      <a:lnTo>
                        <a:pt x="272" y="418"/>
                      </a:lnTo>
                      <a:lnTo>
                        <a:pt x="270" y="418"/>
                      </a:lnTo>
                      <a:lnTo>
                        <a:pt x="266" y="416"/>
                      </a:lnTo>
                      <a:lnTo>
                        <a:pt x="262" y="416"/>
                      </a:lnTo>
                      <a:lnTo>
                        <a:pt x="258" y="418"/>
                      </a:lnTo>
                      <a:lnTo>
                        <a:pt x="252" y="424"/>
                      </a:lnTo>
                      <a:lnTo>
                        <a:pt x="252" y="424"/>
                      </a:lnTo>
                      <a:lnTo>
                        <a:pt x="250" y="426"/>
                      </a:lnTo>
                      <a:lnTo>
                        <a:pt x="248" y="426"/>
                      </a:lnTo>
                      <a:lnTo>
                        <a:pt x="240" y="422"/>
                      </a:lnTo>
                      <a:lnTo>
                        <a:pt x="234" y="420"/>
                      </a:lnTo>
                      <a:lnTo>
                        <a:pt x="224" y="420"/>
                      </a:lnTo>
                      <a:lnTo>
                        <a:pt x="212" y="420"/>
                      </a:lnTo>
                      <a:lnTo>
                        <a:pt x="194" y="422"/>
                      </a:lnTo>
                      <a:lnTo>
                        <a:pt x="194" y="422"/>
                      </a:lnTo>
                      <a:lnTo>
                        <a:pt x="186" y="422"/>
                      </a:lnTo>
                      <a:lnTo>
                        <a:pt x="180" y="420"/>
                      </a:lnTo>
                      <a:lnTo>
                        <a:pt x="176" y="418"/>
                      </a:lnTo>
                      <a:lnTo>
                        <a:pt x="174" y="416"/>
                      </a:lnTo>
                      <a:lnTo>
                        <a:pt x="174" y="408"/>
                      </a:lnTo>
                      <a:lnTo>
                        <a:pt x="176" y="398"/>
                      </a:lnTo>
                      <a:lnTo>
                        <a:pt x="176" y="390"/>
                      </a:lnTo>
                      <a:lnTo>
                        <a:pt x="174" y="388"/>
                      </a:lnTo>
                      <a:lnTo>
                        <a:pt x="172" y="384"/>
                      </a:lnTo>
                      <a:lnTo>
                        <a:pt x="168" y="384"/>
                      </a:lnTo>
                      <a:lnTo>
                        <a:pt x="162" y="384"/>
                      </a:lnTo>
                      <a:lnTo>
                        <a:pt x="140" y="388"/>
                      </a:lnTo>
                      <a:lnTo>
                        <a:pt x="140" y="388"/>
                      </a:lnTo>
                      <a:lnTo>
                        <a:pt x="116" y="396"/>
                      </a:lnTo>
                      <a:lnTo>
                        <a:pt x="92" y="406"/>
                      </a:lnTo>
                      <a:lnTo>
                        <a:pt x="56" y="424"/>
                      </a:lnTo>
                      <a:lnTo>
                        <a:pt x="28" y="440"/>
                      </a:lnTo>
                      <a:lnTo>
                        <a:pt x="18" y="444"/>
                      </a:lnTo>
                      <a:lnTo>
                        <a:pt x="10" y="446"/>
                      </a:lnTo>
                      <a:lnTo>
                        <a:pt x="10" y="446"/>
                      </a:lnTo>
                      <a:lnTo>
                        <a:pt x="4" y="448"/>
                      </a:lnTo>
                      <a:lnTo>
                        <a:pt x="0" y="452"/>
                      </a:lnTo>
                      <a:lnTo>
                        <a:pt x="0" y="456"/>
                      </a:lnTo>
                      <a:lnTo>
                        <a:pt x="2" y="460"/>
                      </a:lnTo>
                      <a:lnTo>
                        <a:pt x="8" y="466"/>
                      </a:lnTo>
                      <a:lnTo>
                        <a:pt x="16" y="470"/>
                      </a:lnTo>
                      <a:lnTo>
                        <a:pt x="28" y="472"/>
                      </a:lnTo>
                      <a:lnTo>
                        <a:pt x="42" y="474"/>
                      </a:lnTo>
                      <a:lnTo>
                        <a:pt x="42" y="474"/>
                      </a:lnTo>
                      <a:lnTo>
                        <a:pt x="54" y="474"/>
                      </a:lnTo>
                      <a:lnTo>
                        <a:pt x="60" y="478"/>
                      </a:lnTo>
                      <a:lnTo>
                        <a:pt x="58" y="480"/>
                      </a:lnTo>
                      <a:lnTo>
                        <a:pt x="56" y="484"/>
                      </a:lnTo>
                      <a:lnTo>
                        <a:pt x="52" y="488"/>
                      </a:lnTo>
                      <a:lnTo>
                        <a:pt x="50" y="492"/>
                      </a:lnTo>
                      <a:lnTo>
                        <a:pt x="50" y="498"/>
                      </a:lnTo>
                      <a:lnTo>
                        <a:pt x="56" y="502"/>
                      </a:lnTo>
                      <a:lnTo>
                        <a:pt x="56" y="502"/>
                      </a:lnTo>
                      <a:lnTo>
                        <a:pt x="64" y="506"/>
                      </a:lnTo>
                      <a:lnTo>
                        <a:pt x="66" y="512"/>
                      </a:lnTo>
                      <a:lnTo>
                        <a:pt x="68" y="520"/>
                      </a:lnTo>
                      <a:lnTo>
                        <a:pt x="70" y="524"/>
                      </a:lnTo>
                      <a:lnTo>
                        <a:pt x="74" y="528"/>
                      </a:lnTo>
                      <a:lnTo>
                        <a:pt x="82" y="532"/>
                      </a:lnTo>
                      <a:lnTo>
                        <a:pt x="94" y="534"/>
                      </a:lnTo>
                      <a:lnTo>
                        <a:pt x="94" y="534"/>
                      </a:lnTo>
                      <a:lnTo>
                        <a:pt x="110" y="534"/>
                      </a:lnTo>
                      <a:lnTo>
                        <a:pt x="122" y="534"/>
                      </a:lnTo>
                      <a:lnTo>
                        <a:pt x="144" y="528"/>
                      </a:lnTo>
                      <a:lnTo>
                        <a:pt x="154" y="526"/>
                      </a:lnTo>
                      <a:lnTo>
                        <a:pt x="166" y="526"/>
                      </a:lnTo>
                      <a:lnTo>
                        <a:pt x="176" y="528"/>
                      </a:lnTo>
                      <a:lnTo>
                        <a:pt x="190" y="534"/>
                      </a:lnTo>
                      <a:lnTo>
                        <a:pt x="190" y="534"/>
                      </a:lnTo>
                      <a:lnTo>
                        <a:pt x="198" y="536"/>
                      </a:lnTo>
                      <a:lnTo>
                        <a:pt x="204" y="538"/>
                      </a:lnTo>
                      <a:lnTo>
                        <a:pt x="210" y="538"/>
                      </a:lnTo>
                      <a:lnTo>
                        <a:pt x="218" y="536"/>
                      </a:lnTo>
                      <a:lnTo>
                        <a:pt x="230" y="530"/>
                      </a:lnTo>
                      <a:lnTo>
                        <a:pt x="242" y="522"/>
                      </a:lnTo>
                      <a:lnTo>
                        <a:pt x="254" y="512"/>
                      </a:lnTo>
                      <a:lnTo>
                        <a:pt x="266" y="506"/>
                      </a:lnTo>
                      <a:lnTo>
                        <a:pt x="270" y="506"/>
                      </a:lnTo>
                      <a:lnTo>
                        <a:pt x="276" y="506"/>
                      </a:lnTo>
                      <a:lnTo>
                        <a:pt x="280" y="508"/>
                      </a:lnTo>
                      <a:lnTo>
                        <a:pt x="286" y="510"/>
                      </a:lnTo>
                      <a:lnTo>
                        <a:pt x="286" y="510"/>
                      </a:lnTo>
                      <a:lnTo>
                        <a:pt x="290" y="516"/>
                      </a:lnTo>
                      <a:lnTo>
                        <a:pt x="290" y="518"/>
                      </a:lnTo>
                      <a:lnTo>
                        <a:pt x="290" y="522"/>
                      </a:lnTo>
                      <a:lnTo>
                        <a:pt x="288" y="524"/>
                      </a:lnTo>
                      <a:lnTo>
                        <a:pt x="282" y="526"/>
                      </a:lnTo>
                      <a:lnTo>
                        <a:pt x="272" y="528"/>
                      </a:lnTo>
                      <a:lnTo>
                        <a:pt x="264" y="530"/>
                      </a:lnTo>
                      <a:lnTo>
                        <a:pt x="260" y="534"/>
                      </a:lnTo>
                      <a:lnTo>
                        <a:pt x="260" y="536"/>
                      </a:lnTo>
                      <a:lnTo>
                        <a:pt x="262" y="538"/>
                      </a:lnTo>
                      <a:lnTo>
                        <a:pt x="274" y="544"/>
                      </a:lnTo>
                      <a:lnTo>
                        <a:pt x="274" y="544"/>
                      </a:lnTo>
                      <a:lnTo>
                        <a:pt x="280" y="550"/>
                      </a:lnTo>
                      <a:lnTo>
                        <a:pt x="286" y="554"/>
                      </a:lnTo>
                      <a:lnTo>
                        <a:pt x="290" y="558"/>
                      </a:lnTo>
                      <a:lnTo>
                        <a:pt x="292" y="564"/>
                      </a:lnTo>
                      <a:lnTo>
                        <a:pt x="292" y="570"/>
                      </a:lnTo>
                      <a:lnTo>
                        <a:pt x="292" y="574"/>
                      </a:lnTo>
                      <a:lnTo>
                        <a:pt x="288" y="584"/>
                      </a:lnTo>
                      <a:lnTo>
                        <a:pt x="280" y="592"/>
                      </a:lnTo>
                      <a:lnTo>
                        <a:pt x="270" y="598"/>
                      </a:lnTo>
                      <a:lnTo>
                        <a:pt x="258" y="600"/>
                      </a:lnTo>
                      <a:lnTo>
                        <a:pt x="244" y="598"/>
                      </a:lnTo>
                      <a:lnTo>
                        <a:pt x="244" y="598"/>
                      </a:lnTo>
                      <a:lnTo>
                        <a:pt x="240" y="598"/>
                      </a:lnTo>
                      <a:lnTo>
                        <a:pt x="234" y="598"/>
                      </a:lnTo>
                      <a:lnTo>
                        <a:pt x="226" y="602"/>
                      </a:lnTo>
                      <a:lnTo>
                        <a:pt x="220" y="610"/>
                      </a:lnTo>
                      <a:lnTo>
                        <a:pt x="214" y="618"/>
                      </a:lnTo>
                      <a:lnTo>
                        <a:pt x="210" y="624"/>
                      </a:lnTo>
                      <a:lnTo>
                        <a:pt x="202" y="630"/>
                      </a:lnTo>
                      <a:lnTo>
                        <a:pt x="198" y="630"/>
                      </a:lnTo>
                      <a:lnTo>
                        <a:pt x="192" y="630"/>
                      </a:lnTo>
                      <a:lnTo>
                        <a:pt x="186" y="628"/>
                      </a:lnTo>
                      <a:lnTo>
                        <a:pt x="180" y="624"/>
                      </a:lnTo>
                      <a:lnTo>
                        <a:pt x="180" y="624"/>
                      </a:lnTo>
                      <a:lnTo>
                        <a:pt x="172" y="620"/>
                      </a:lnTo>
                      <a:lnTo>
                        <a:pt x="166" y="618"/>
                      </a:lnTo>
                      <a:lnTo>
                        <a:pt x="160" y="618"/>
                      </a:lnTo>
                      <a:lnTo>
                        <a:pt x="154" y="620"/>
                      </a:lnTo>
                      <a:lnTo>
                        <a:pt x="144" y="626"/>
                      </a:lnTo>
                      <a:lnTo>
                        <a:pt x="136" y="636"/>
                      </a:lnTo>
                      <a:lnTo>
                        <a:pt x="124" y="658"/>
                      </a:lnTo>
                      <a:lnTo>
                        <a:pt x="118" y="666"/>
                      </a:lnTo>
                      <a:lnTo>
                        <a:pt x="112" y="672"/>
                      </a:lnTo>
                      <a:lnTo>
                        <a:pt x="112" y="672"/>
                      </a:lnTo>
                      <a:lnTo>
                        <a:pt x="106" y="674"/>
                      </a:lnTo>
                      <a:lnTo>
                        <a:pt x="102" y="678"/>
                      </a:lnTo>
                      <a:lnTo>
                        <a:pt x="96" y="690"/>
                      </a:lnTo>
                      <a:lnTo>
                        <a:pt x="92" y="702"/>
                      </a:lnTo>
                      <a:lnTo>
                        <a:pt x="88" y="708"/>
                      </a:lnTo>
                      <a:lnTo>
                        <a:pt x="82" y="712"/>
                      </a:lnTo>
                      <a:lnTo>
                        <a:pt x="82" y="712"/>
                      </a:lnTo>
                      <a:lnTo>
                        <a:pt x="76" y="716"/>
                      </a:lnTo>
                      <a:lnTo>
                        <a:pt x="74" y="720"/>
                      </a:lnTo>
                      <a:lnTo>
                        <a:pt x="74" y="726"/>
                      </a:lnTo>
                      <a:lnTo>
                        <a:pt x="76" y="730"/>
                      </a:lnTo>
                      <a:lnTo>
                        <a:pt x="88" y="740"/>
                      </a:lnTo>
                      <a:lnTo>
                        <a:pt x="108" y="756"/>
                      </a:lnTo>
                      <a:lnTo>
                        <a:pt x="108" y="756"/>
                      </a:lnTo>
                      <a:lnTo>
                        <a:pt x="116" y="764"/>
                      </a:lnTo>
                      <a:lnTo>
                        <a:pt x="118" y="772"/>
                      </a:lnTo>
                      <a:lnTo>
                        <a:pt x="118" y="778"/>
                      </a:lnTo>
                      <a:lnTo>
                        <a:pt x="116" y="784"/>
                      </a:lnTo>
                      <a:lnTo>
                        <a:pt x="114" y="790"/>
                      </a:lnTo>
                      <a:lnTo>
                        <a:pt x="112" y="794"/>
                      </a:lnTo>
                      <a:lnTo>
                        <a:pt x="112" y="800"/>
                      </a:lnTo>
                      <a:lnTo>
                        <a:pt x="116" y="804"/>
                      </a:lnTo>
                      <a:lnTo>
                        <a:pt x="116" y="804"/>
                      </a:lnTo>
                      <a:lnTo>
                        <a:pt x="132" y="818"/>
                      </a:lnTo>
                      <a:lnTo>
                        <a:pt x="148" y="834"/>
                      </a:lnTo>
                      <a:lnTo>
                        <a:pt x="158" y="840"/>
                      </a:lnTo>
                      <a:lnTo>
                        <a:pt x="168" y="844"/>
                      </a:lnTo>
                      <a:lnTo>
                        <a:pt x="180" y="844"/>
                      </a:lnTo>
                      <a:lnTo>
                        <a:pt x="194" y="840"/>
                      </a:lnTo>
                      <a:lnTo>
                        <a:pt x="194" y="840"/>
                      </a:lnTo>
                      <a:lnTo>
                        <a:pt x="208" y="836"/>
                      </a:lnTo>
                      <a:lnTo>
                        <a:pt x="218" y="834"/>
                      </a:lnTo>
                      <a:lnTo>
                        <a:pt x="228" y="836"/>
                      </a:lnTo>
                      <a:lnTo>
                        <a:pt x="234" y="838"/>
                      </a:lnTo>
                      <a:lnTo>
                        <a:pt x="240" y="842"/>
                      </a:lnTo>
                      <a:lnTo>
                        <a:pt x="242" y="848"/>
                      </a:lnTo>
                      <a:lnTo>
                        <a:pt x="242" y="858"/>
                      </a:lnTo>
                      <a:lnTo>
                        <a:pt x="238" y="868"/>
                      </a:lnTo>
                      <a:lnTo>
                        <a:pt x="238" y="868"/>
                      </a:lnTo>
                      <a:lnTo>
                        <a:pt x="236" y="878"/>
                      </a:lnTo>
                      <a:lnTo>
                        <a:pt x="236" y="884"/>
                      </a:lnTo>
                      <a:lnTo>
                        <a:pt x="238" y="888"/>
                      </a:lnTo>
                      <a:lnTo>
                        <a:pt x="242" y="890"/>
                      </a:lnTo>
                      <a:lnTo>
                        <a:pt x="244" y="892"/>
                      </a:lnTo>
                      <a:lnTo>
                        <a:pt x="246" y="896"/>
                      </a:lnTo>
                      <a:lnTo>
                        <a:pt x="246" y="900"/>
                      </a:lnTo>
                      <a:lnTo>
                        <a:pt x="244" y="908"/>
                      </a:lnTo>
                      <a:lnTo>
                        <a:pt x="244" y="908"/>
                      </a:lnTo>
                      <a:lnTo>
                        <a:pt x="242" y="918"/>
                      </a:lnTo>
                      <a:lnTo>
                        <a:pt x="244" y="922"/>
                      </a:lnTo>
                      <a:lnTo>
                        <a:pt x="248" y="924"/>
                      </a:lnTo>
                      <a:lnTo>
                        <a:pt x="254" y="924"/>
                      </a:lnTo>
                      <a:lnTo>
                        <a:pt x="262" y="920"/>
                      </a:lnTo>
                      <a:lnTo>
                        <a:pt x="270" y="916"/>
                      </a:lnTo>
                      <a:lnTo>
                        <a:pt x="284" y="904"/>
                      </a:lnTo>
                      <a:lnTo>
                        <a:pt x="284" y="904"/>
                      </a:lnTo>
                      <a:lnTo>
                        <a:pt x="292" y="900"/>
                      </a:lnTo>
                      <a:lnTo>
                        <a:pt x="300" y="898"/>
                      </a:lnTo>
                      <a:lnTo>
                        <a:pt x="308" y="898"/>
                      </a:lnTo>
                      <a:lnTo>
                        <a:pt x="316" y="902"/>
                      </a:lnTo>
                      <a:lnTo>
                        <a:pt x="326" y="906"/>
                      </a:lnTo>
                      <a:lnTo>
                        <a:pt x="336" y="912"/>
                      </a:lnTo>
                      <a:lnTo>
                        <a:pt x="352" y="926"/>
                      </a:lnTo>
                      <a:lnTo>
                        <a:pt x="352" y="926"/>
                      </a:lnTo>
                      <a:lnTo>
                        <a:pt x="358" y="930"/>
                      </a:lnTo>
                      <a:lnTo>
                        <a:pt x="362" y="932"/>
                      </a:lnTo>
                      <a:lnTo>
                        <a:pt x="366" y="930"/>
                      </a:lnTo>
                      <a:lnTo>
                        <a:pt x="370" y="926"/>
                      </a:lnTo>
                      <a:lnTo>
                        <a:pt x="376" y="918"/>
                      </a:lnTo>
                      <a:lnTo>
                        <a:pt x="380" y="916"/>
                      </a:lnTo>
                      <a:lnTo>
                        <a:pt x="386" y="918"/>
                      </a:lnTo>
                      <a:lnTo>
                        <a:pt x="386" y="918"/>
                      </a:lnTo>
                      <a:lnTo>
                        <a:pt x="392" y="920"/>
                      </a:lnTo>
                      <a:lnTo>
                        <a:pt x="402" y="918"/>
                      </a:lnTo>
                      <a:lnTo>
                        <a:pt x="420" y="912"/>
                      </a:lnTo>
                      <a:lnTo>
                        <a:pt x="432" y="908"/>
                      </a:lnTo>
                      <a:lnTo>
                        <a:pt x="432" y="908"/>
                      </a:lnTo>
                      <a:lnTo>
                        <a:pt x="432" y="910"/>
                      </a:lnTo>
                      <a:lnTo>
                        <a:pt x="430" y="916"/>
                      </a:lnTo>
                      <a:lnTo>
                        <a:pt x="430" y="916"/>
                      </a:lnTo>
                      <a:lnTo>
                        <a:pt x="418" y="932"/>
                      </a:lnTo>
                      <a:lnTo>
                        <a:pt x="412" y="946"/>
                      </a:lnTo>
                      <a:lnTo>
                        <a:pt x="410" y="962"/>
                      </a:lnTo>
                      <a:lnTo>
                        <a:pt x="410" y="978"/>
                      </a:lnTo>
                      <a:lnTo>
                        <a:pt x="410" y="978"/>
                      </a:lnTo>
                      <a:lnTo>
                        <a:pt x="408" y="986"/>
                      </a:lnTo>
                      <a:lnTo>
                        <a:pt x="406" y="990"/>
                      </a:lnTo>
                      <a:lnTo>
                        <a:pt x="402" y="992"/>
                      </a:lnTo>
                      <a:lnTo>
                        <a:pt x="396" y="994"/>
                      </a:lnTo>
                      <a:lnTo>
                        <a:pt x="392" y="998"/>
                      </a:lnTo>
                      <a:lnTo>
                        <a:pt x="386" y="1000"/>
                      </a:lnTo>
                      <a:lnTo>
                        <a:pt x="380" y="1008"/>
                      </a:lnTo>
                      <a:lnTo>
                        <a:pt x="374" y="1018"/>
                      </a:lnTo>
                      <a:lnTo>
                        <a:pt x="374" y="1018"/>
                      </a:lnTo>
                      <a:lnTo>
                        <a:pt x="368" y="1028"/>
                      </a:lnTo>
                      <a:lnTo>
                        <a:pt x="360" y="1036"/>
                      </a:lnTo>
                      <a:lnTo>
                        <a:pt x="352" y="1040"/>
                      </a:lnTo>
                      <a:lnTo>
                        <a:pt x="342" y="1044"/>
                      </a:lnTo>
                      <a:lnTo>
                        <a:pt x="332" y="1048"/>
                      </a:lnTo>
                      <a:lnTo>
                        <a:pt x="324" y="1054"/>
                      </a:lnTo>
                      <a:lnTo>
                        <a:pt x="314" y="1060"/>
                      </a:lnTo>
                      <a:lnTo>
                        <a:pt x="306" y="1072"/>
                      </a:lnTo>
                      <a:lnTo>
                        <a:pt x="306" y="1072"/>
                      </a:lnTo>
                      <a:lnTo>
                        <a:pt x="300" y="1082"/>
                      </a:lnTo>
                      <a:lnTo>
                        <a:pt x="296" y="1088"/>
                      </a:lnTo>
                      <a:lnTo>
                        <a:pt x="292" y="1090"/>
                      </a:lnTo>
                      <a:lnTo>
                        <a:pt x="288" y="1088"/>
                      </a:lnTo>
                      <a:lnTo>
                        <a:pt x="276" y="1086"/>
                      </a:lnTo>
                      <a:lnTo>
                        <a:pt x="268" y="1088"/>
                      </a:lnTo>
                      <a:lnTo>
                        <a:pt x="254" y="1090"/>
                      </a:lnTo>
                      <a:lnTo>
                        <a:pt x="254" y="1090"/>
                      </a:lnTo>
                      <a:lnTo>
                        <a:pt x="244" y="1096"/>
                      </a:lnTo>
                      <a:lnTo>
                        <a:pt x="236" y="1100"/>
                      </a:lnTo>
                      <a:lnTo>
                        <a:pt x="232" y="1104"/>
                      </a:lnTo>
                      <a:lnTo>
                        <a:pt x="228" y="1110"/>
                      </a:lnTo>
                      <a:lnTo>
                        <a:pt x="222" y="1118"/>
                      </a:lnTo>
                      <a:lnTo>
                        <a:pt x="218" y="1124"/>
                      </a:lnTo>
                      <a:lnTo>
                        <a:pt x="210" y="1128"/>
                      </a:lnTo>
                      <a:lnTo>
                        <a:pt x="210" y="1128"/>
                      </a:lnTo>
                      <a:lnTo>
                        <a:pt x="200" y="1132"/>
                      </a:lnTo>
                      <a:lnTo>
                        <a:pt x="194" y="1138"/>
                      </a:lnTo>
                      <a:lnTo>
                        <a:pt x="188" y="1144"/>
                      </a:lnTo>
                      <a:lnTo>
                        <a:pt x="186" y="1148"/>
                      </a:lnTo>
                      <a:lnTo>
                        <a:pt x="188" y="1152"/>
                      </a:lnTo>
                      <a:lnTo>
                        <a:pt x="192" y="1154"/>
                      </a:lnTo>
                      <a:lnTo>
                        <a:pt x="200" y="1154"/>
                      </a:lnTo>
                      <a:lnTo>
                        <a:pt x="212" y="1150"/>
                      </a:lnTo>
                      <a:lnTo>
                        <a:pt x="212" y="1150"/>
                      </a:lnTo>
                      <a:lnTo>
                        <a:pt x="224" y="1144"/>
                      </a:lnTo>
                      <a:lnTo>
                        <a:pt x="234" y="1138"/>
                      </a:lnTo>
                      <a:lnTo>
                        <a:pt x="248" y="1124"/>
                      </a:lnTo>
                      <a:lnTo>
                        <a:pt x="256" y="1116"/>
                      </a:lnTo>
                      <a:lnTo>
                        <a:pt x="258" y="1116"/>
                      </a:lnTo>
                      <a:lnTo>
                        <a:pt x="262" y="1120"/>
                      </a:lnTo>
                      <a:lnTo>
                        <a:pt x="262" y="1120"/>
                      </a:lnTo>
                      <a:lnTo>
                        <a:pt x="266" y="1124"/>
                      </a:lnTo>
                      <a:lnTo>
                        <a:pt x="270" y="1124"/>
                      </a:lnTo>
                      <a:lnTo>
                        <a:pt x="278" y="1122"/>
                      </a:lnTo>
                      <a:lnTo>
                        <a:pt x="282" y="1120"/>
                      </a:lnTo>
                      <a:lnTo>
                        <a:pt x="284" y="1120"/>
                      </a:lnTo>
                      <a:lnTo>
                        <a:pt x="288" y="1124"/>
                      </a:lnTo>
                      <a:lnTo>
                        <a:pt x="290" y="1128"/>
                      </a:lnTo>
                      <a:lnTo>
                        <a:pt x="290" y="1128"/>
                      </a:lnTo>
                      <a:lnTo>
                        <a:pt x="292" y="1136"/>
                      </a:lnTo>
                      <a:lnTo>
                        <a:pt x="296" y="1138"/>
                      </a:lnTo>
                      <a:lnTo>
                        <a:pt x="298" y="1140"/>
                      </a:lnTo>
                      <a:lnTo>
                        <a:pt x="302" y="1138"/>
                      </a:lnTo>
                      <a:lnTo>
                        <a:pt x="306" y="1136"/>
                      </a:lnTo>
                      <a:lnTo>
                        <a:pt x="308" y="1130"/>
                      </a:lnTo>
                      <a:lnTo>
                        <a:pt x="308" y="1126"/>
                      </a:lnTo>
                      <a:lnTo>
                        <a:pt x="306" y="1120"/>
                      </a:lnTo>
                      <a:lnTo>
                        <a:pt x="306" y="1120"/>
                      </a:lnTo>
                      <a:lnTo>
                        <a:pt x="306" y="1114"/>
                      </a:lnTo>
                      <a:lnTo>
                        <a:pt x="308" y="1110"/>
                      </a:lnTo>
                      <a:lnTo>
                        <a:pt x="312" y="1106"/>
                      </a:lnTo>
                      <a:lnTo>
                        <a:pt x="316" y="1102"/>
                      </a:lnTo>
                      <a:lnTo>
                        <a:pt x="322" y="1100"/>
                      </a:lnTo>
                      <a:lnTo>
                        <a:pt x="328" y="1100"/>
                      </a:lnTo>
                      <a:lnTo>
                        <a:pt x="332" y="1102"/>
                      </a:lnTo>
                      <a:lnTo>
                        <a:pt x="334" y="1108"/>
                      </a:lnTo>
                      <a:lnTo>
                        <a:pt x="334" y="1108"/>
                      </a:lnTo>
                      <a:lnTo>
                        <a:pt x="334" y="1110"/>
                      </a:lnTo>
                      <a:lnTo>
                        <a:pt x="336" y="1110"/>
                      </a:lnTo>
                      <a:lnTo>
                        <a:pt x="340" y="1110"/>
                      </a:lnTo>
                      <a:lnTo>
                        <a:pt x="354" y="1100"/>
                      </a:lnTo>
                      <a:lnTo>
                        <a:pt x="372" y="1088"/>
                      </a:lnTo>
                      <a:lnTo>
                        <a:pt x="380" y="1084"/>
                      </a:lnTo>
                      <a:lnTo>
                        <a:pt x="388" y="1082"/>
                      </a:lnTo>
                      <a:lnTo>
                        <a:pt x="388" y="1082"/>
                      </a:lnTo>
                      <a:lnTo>
                        <a:pt x="394" y="1082"/>
                      </a:lnTo>
                      <a:lnTo>
                        <a:pt x="396" y="1080"/>
                      </a:lnTo>
                      <a:lnTo>
                        <a:pt x="394" y="1074"/>
                      </a:lnTo>
                      <a:lnTo>
                        <a:pt x="394" y="1068"/>
                      </a:lnTo>
                      <a:lnTo>
                        <a:pt x="398" y="1062"/>
                      </a:lnTo>
                      <a:lnTo>
                        <a:pt x="408" y="1052"/>
                      </a:lnTo>
                      <a:lnTo>
                        <a:pt x="424" y="1042"/>
                      </a:lnTo>
                      <a:lnTo>
                        <a:pt x="424" y="1042"/>
                      </a:lnTo>
                      <a:lnTo>
                        <a:pt x="440" y="1032"/>
                      </a:lnTo>
                      <a:lnTo>
                        <a:pt x="452" y="1024"/>
                      </a:lnTo>
                      <a:lnTo>
                        <a:pt x="462" y="1016"/>
                      </a:lnTo>
                      <a:lnTo>
                        <a:pt x="468" y="1010"/>
                      </a:lnTo>
                      <a:lnTo>
                        <a:pt x="478" y="998"/>
                      </a:lnTo>
                      <a:lnTo>
                        <a:pt x="484" y="994"/>
                      </a:lnTo>
                      <a:lnTo>
                        <a:pt x="492" y="988"/>
                      </a:lnTo>
                      <a:lnTo>
                        <a:pt x="492" y="988"/>
                      </a:lnTo>
                      <a:lnTo>
                        <a:pt x="516" y="976"/>
                      </a:lnTo>
                      <a:lnTo>
                        <a:pt x="538" y="964"/>
                      </a:lnTo>
                      <a:lnTo>
                        <a:pt x="548" y="956"/>
                      </a:lnTo>
                      <a:lnTo>
                        <a:pt x="556" y="950"/>
                      </a:lnTo>
                      <a:lnTo>
                        <a:pt x="562" y="942"/>
                      </a:lnTo>
                      <a:lnTo>
                        <a:pt x="566" y="934"/>
                      </a:lnTo>
                      <a:lnTo>
                        <a:pt x="566" y="934"/>
                      </a:lnTo>
                      <a:lnTo>
                        <a:pt x="568" y="928"/>
                      </a:lnTo>
                      <a:lnTo>
                        <a:pt x="572" y="922"/>
                      </a:lnTo>
                      <a:lnTo>
                        <a:pt x="580" y="916"/>
                      </a:lnTo>
                      <a:lnTo>
                        <a:pt x="588" y="912"/>
                      </a:lnTo>
                      <a:lnTo>
                        <a:pt x="592" y="906"/>
                      </a:lnTo>
                      <a:lnTo>
                        <a:pt x="592" y="900"/>
                      </a:lnTo>
                      <a:lnTo>
                        <a:pt x="592" y="900"/>
                      </a:lnTo>
                      <a:lnTo>
                        <a:pt x="592" y="898"/>
                      </a:lnTo>
                      <a:lnTo>
                        <a:pt x="590" y="896"/>
                      </a:lnTo>
                      <a:lnTo>
                        <a:pt x="582" y="892"/>
                      </a:lnTo>
                      <a:lnTo>
                        <a:pt x="564" y="892"/>
                      </a:lnTo>
                      <a:lnTo>
                        <a:pt x="556" y="890"/>
                      </a:lnTo>
                      <a:lnTo>
                        <a:pt x="554" y="890"/>
                      </a:lnTo>
                      <a:lnTo>
                        <a:pt x="554" y="888"/>
                      </a:lnTo>
                      <a:lnTo>
                        <a:pt x="554" y="886"/>
                      </a:lnTo>
                      <a:lnTo>
                        <a:pt x="556" y="882"/>
                      </a:lnTo>
                      <a:lnTo>
                        <a:pt x="570" y="870"/>
                      </a:lnTo>
                      <a:lnTo>
                        <a:pt x="570" y="870"/>
                      </a:lnTo>
                      <a:lnTo>
                        <a:pt x="598" y="846"/>
                      </a:lnTo>
                      <a:lnTo>
                        <a:pt x="616" y="828"/>
                      </a:lnTo>
                      <a:lnTo>
                        <a:pt x="630" y="810"/>
                      </a:lnTo>
                      <a:lnTo>
                        <a:pt x="644" y="786"/>
                      </a:lnTo>
                      <a:lnTo>
                        <a:pt x="644" y="786"/>
                      </a:lnTo>
                      <a:lnTo>
                        <a:pt x="654" y="774"/>
                      </a:lnTo>
                      <a:lnTo>
                        <a:pt x="666" y="764"/>
                      </a:lnTo>
                      <a:lnTo>
                        <a:pt x="680" y="756"/>
                      </a:lnTo>
                      <a:lnTo>
                        <a:pt x="694" y="750"/>
                      </a:lnTo>
                      <a:lnTo>
                        <a:pt x="710" y="750"/>
                      </a:lnTo>
                      <a:lnTo>
                        <a:pt x="726" y="752"/>
                      </a:lnTo>
                      <a:lnTo>
                        <a:pt x="742" y="758"/>
                      </a:lnTo>
                      <a:lnTo>
                        <a:pt x="750" y="764"/>
                      </a:lnTo>
                      <a:lnTo>
                        <a:pt x="758" y="770"/>
                      </a:lnTo>
                      <a:lnTo>
                        <a:pt x="758" y="770"/>
                      </a:lnTo>
                      <a:lnTo>
                        <a:pt x="768" y="782"/>
                      </a:lnTo>
                      <a:lnTo>
                        <a:pt x="770" y="784"/>
                      </a:lnTo>
                      <a:lnTo>
                        <a:pt x="770" y="784"/>
                      </a:lnTo>
                      <a:lnTo>
                        <a:pt x="752" y="776"/>
                      </a:lnTo>
                      <a:lnTo>
                        <a:pt x="738" y="768"/>
                      </a:lnTo>
                      <a:lnTo>
                        <a:pt x="720" y="764"/>
                      </a:lnTo>
                      <a:lnTo>
                        <a:pt x="712" y="762"/>
                      </a:lnTo>
                      <a:lnTo>
                        <a:pt x="704" y="762"/>
                      </a:lnTo>
                      <a:lnTo>
                        <a:pt x="696" y="764"/>
                      </a:lnTo>
                      <a:lnTo>
                        <a:pt x="690" y="768"/>
                      </a:lnTo>
                      <a:lnTo>
                        <a:pt x="690" y="768"/>
                      </a:lnTo>
                      <a:lnTo>
                        <a:pt x="680" y="776"/>
                      </a:lnTo>
                      <a:lnTo>
                        <a:pt x="674" y="784"/>
                      </a:lnTo>
                      <a:lnTo>
                        <a:pt x="672" y="790"/>
                      </a:lnTo>
                      <a:lnTo>
                        <a:pt x="672" y="796"/>
                      </a:lnTo>
                      <a:lnTo>
                        <a:pt x="672" y="802"/>
                      </a:lnTo>
                      <a:lnTo>
                        <a:pt x="670" y="810"/>
                      </a:lnTo>
                      <a:lnTo>
                        <a:pt x="666" y="818"/>
                      </a:lnTo>
                      <a:lnTo>
                        <a:pt x="658" y="828"/>
                      </a:lnTo>
                      <a:lnTo>
                        <a:pt x="658" y="828"/>
                      </a:lnTo>
                      <a:lnTo>
                        <a:pt x="652" y="836"/>
                      </a:lnTo>
                      <a:lnTo>
                        <a:pt x="650" y="844"/>
                      </a:lnTo>
                      <a:lnTo>
                        <a:pt x="652" y="848"/>
                      </a:lnTo>
                      <a:lnTo>
                        <a:pt x="656" y="852"/>
                      </a:lnTo>
                      <a:lnTo>
                        <a:pt x="660" y="856"/>
                      </a:lnTo>
                      <a:lnTo>
                        <a:pt x="662" y="858"/>
                      </a:lnTo>
                      <a:lnTo>
                        <a:pt x="662" y="862"/>
                      </a:lnTo>
                      <a:lnTo>
                        <a:pt x="656" y="866"/>
                      </a:lnTo>
                      <a:lnTo>
                        <a:pt x="656" y="866"/>
                      </a:lnTo>
                      <a:lnTo>
                        <a:pt x="646" y="874"/>
                      </a:lnTo>
                      <a:lnTo>
                        <a:pt x="644" y="876"/>
                      </a:lnTo>
                      <a:lnTo>
                        <a:pt x="644" y="878"/>
                      </a:lnTo>
                      <a:lnTo>
                        <a:pt x="646" y="880"/>
                      </a:lnTo>
                      <a:lnTo>
                        <a:pt x="648" y="882"/>
                      </a:lnTo>
                      <a:lnTo>
                        <a:pt x="658" y="884"/>
                      </a:lnTo>
                      <a:lnTo>
                        <a:pt x="670" y="884"/>
                      </a:lnTo>
                      <a:lnTo>
                        <a:pt x="684" y="882"/>
                      </a:lnTo>
                      <a:lnTo>
                        <a:pt x="698" y="876"/>
                      </a:lnTo>
                      <a:lnTo>
                        <a:pt x="712" y="866"/>
                      </a:lnTo>
                      <a:lnTo>
                        <a:pt x="712" y="866"/>
                      </a:lnTo>
                      <a:lnTo>
                        <a:pt x="732" y="850"/>
                      </a:lnTo>
                      <a:lnTo>
                        <a:pt x="748" y="840"/>
                      </a:lnTo>
                      <a:lnTo>
                        <a:pt x="762" y="834"/>
                      </a:lnTo>
                      <a:lnTo>
                        <a:pt x="778" y="834"/>
                      </a:lnTo>
                      <a:lnTo>
                        <a:pt x="778" y="834"/>
                      </a:lnTo>
                      <a:lnTo>
                        <a:pt x="786" y="832"/>
                      </a:lnTo>
                      <a:lnTo>
                        <a:pt x="790" y="830"/>
                      </a:lnTo>
                      <a:lnTo>
                        <a:pt x="790" y="828"/>
                      </a:lnTo>
                      <a:lnTo>
                        <a:pt x="790" y="824"/>
                      </a:lnTo>
                      <a:lnTo>
                        <a:pt x="790" y="820"/>
                      </a:lnTo>
                      <a:lnTo>
                        <a:pt x="790" y="818"/>
                      </a:lnTo>
                      <a:lnTo>
                        <a:pt x="794" y="814"/>
                      </a:lnTo>
                      <a:lnTo>
                        <a:pt x="800" y="810"/>
                      </a:lnTo>
                      <a:lnTo>
                        <a:pt x="800" y="810"/>
                      </a:lnTo>
                      <a:lnTo>
                        <a:pt x="804" y="806"/>
                      </a:lnTo>
                      <a:lnTo>
                        <a:pt x="806" y="802"/>
                      </a:lnTo>
                      <a:lnTo>
                        <a:pt x="804" y="796"/>
                      </a:lnTo>
                      <a:lnTo>
                        <a:pt x="802" y="790"/>
                      </a:lnTo>
                      <a:lnTo>
                        <a:pt x="800" y="784"/>
                      </a:lnTo>
                      <a:lnTo>
                        <a:pt x="800" y="780"/>
                      </a:lnTo>
                      <a:lnTo>
                        <a:pt x="804" y="776"/>
                      </a:lnTo>
                      <a:lnTo>
                        <a:pt x="812" y="774"/>
                      </a:lnTo>
                      <a:lnTo>
                        <a:pt x="812" y="774"/>
                      </a:lnTo>
                      <a:lnTo>
                        <a:pt x="824" y="772"/>
                      </a:lnTo>
                      <a:lnTo>
                        <a:pt x="834" y="770"/>
                      </a:lnTo>
                      <a:lnTo>
                        <a:pt x="850" y="764"/>
                      </a:lnTo>
                      <a:lnTo>
                        <a:pt x="856" y="764"/>
                      </a:lnTo>
                      <a:lnTo>
                        <a:pt x="860" y="764"/>
                      </a:lnTo>
                      <a:lnTo>
                        <a:pt x="862" y="768"/>
                      </a:lnTo>
                      <a:lnTo>
                        <a:pt x="862" y="774"/>
                      </a:lnTo>
                      <a:lnTo>
                        <a:pt x="862" y="774"/>
                      </a:lnTo>
                      <a:lnTo>
                        <a:pt x="862" y="780"/>
                      </a:lnTo>
                      <a:lnTo>
                        <a:pt x="866" y="784"/>
                      </a:lnTo>
                      <a:lnTo>
                        <a:pt x="870" y="788"/>
                      </a:lnTo>
                      <a:lnTo>
                        <a:pt x="874" y="790"/>
                      </a:lnTo>
                      <a:lnTo>
                        <a:pt x="888" y="794"/>
                      </a:lnTo>
                      <a:lnTo>
                        <a:pt x="896" y="798"/>
                      </a:lnTo>
                      <a:lnTo>
                        <a:pt x="906" y="802"/>
                      </a:lnTo>
                      <a:lnTo>
                        <a:pt x="906" y="802"/>
                      </a:lnTo>
                      <a:lnTo>
                        <a:pt x="912" y="806"/>
                      </a:lnTo>
                      <a:lnTo>
                        <a:pt x="918" y="806"/>
                      </a:lnTo>
                      <a:lnTo>
                        <a:pt x="922" y="804"/>
                      </a:lnTo>
                      <a:lnTo>
                        <a:pt x="924" y="802"/>
                      </a:lnTo>
                      <a:lnTo>
                        <a:pt x="926" y="800"/>
                      </a:lnTo>
                      <a:lnTo>
                        <a:pt x="930" y="800"/>
                      </a:lnTo>
                      <a:lnTo>
                        <a:pt x="934" y="804"/>
                      </a:lnTo>
                      <a:lnTo>
                        <a:pt x="940" y="810"/>
                      </a:lnTo>
                      <a:lnTo>
                        <a:pt x="940" y="810"/>
                      </a:lnTo>
                      <a:lnTo>
                        <a:pt x="948" y="820"/>
                      </a:lnTo>
                      <a:lnTo>
                        <a:pt x="958" y="824"/>
                      </a:lnTo>
                      <a:lnTo>
                        <a:pt x="968" y="828"/>
                      </a:lnTo>
                      <a:lnTo>
                        <a:pt x="978" y="828"/>
                      </a:lnTo>
                      <a:lnTo>
                        <a:pt x="1002" y="826"/>
                      </a:lnTo>
                      <a:lnTo>
                        <a:pt x="1024" y="824"/>
                      </a:lnTo>
                      <a:lnTo>
                        <a:pt x="1024" y="824"/>
                      </a:lnTo>
                      <a:lnTo>
                        <a:pt x="1036" y="826"/>
                      </a:lnTo>
                      <a:lnTo>
                        <a:pt x="1050" y="830"/>
                      </a:lnTo>
                      <a:lnTo>
                        <a:pt x="1076" y="842"/>
                      </a:lnTo>
                      <a:lnTo>
                        <a:pt x="1090" y="846"/>
                      </a:lnTo>
                      <a:lnTo>
                        <a:pt x="1104" y="850"/>
                      </a:lnTo>
                      <a:lnTo>
                        <a:pt x="1116" y="850"/>
                      </a:lnTo>
                      <a:lnTo>
                        <a:pt x="1122" y="848"/>
                      </a:lnTo>
                      <a:lnTo>
                        <a:pt x="1126" y="846"/>
                      </a:lnTo>
                      <a:lnTo>
                        <a:pt x="1126" y="846"/>
                      </a:lnTo>
                      <a:lnTo>
                        <a:pt x="1136" y="842"/>
                      </a:lnTo>
                      <a:lnTo>
                        <a:pt x="1142" y="840"/>
                      </a:lnTo>
                      <a:lnTo>
                        <a:pt x="1146" y="840"/>
                      </a:lnTo>
                      <a:lnTo>
                        <a:pt x="1150" y="842"/>
                      </a:lnTo>
                      <a:lnTo>
                        <a:pt x="1150" y="846"/>
                      </a:lnTo>
                      <a:lnTo>
                        <a:pt x="1150" y="850"/>
                      </a:lnTo>
                      <a:lnTo>
                        <a:pt x="1146" y="854"/>
                      </a:lnTo>
                      <a:lnTo>
                        <a:pt x="1142" y="858"/>
                      </a:lnTo>
                      <a:lnTo>
                        <a:pt x="1142" y="858"/>
                      </a:lnTo>
                      <a:lnTo>
                        <a:pt x="1138" y="860"/>
                      </a:lnTo>
                      <a:lnTo>
                        <a:pt x="1140" y="864"/>
                      </a:lnTo>
                      <a:lnTo>
                        <a:pt x="1146" y="868"/>
                      </a:lnTo>
                      <a:lnTo>
                        <a:pt x="1154" y="874"/>
                      </a:lnTo>
                      <a:lnTo>
                        <a:pt x="1174" y="882"/>
                      </a:lnTo>
                      <a:lnTo>
                        <a:pt x="1192" y="892"/>
                      </a:lnTo>
                      <a:lnTo>
                        <a:pt x="1192" y="892"/>
                      </a:lnTo>
                      <a:lnTo>
                        <a:pt x="1206" y="900"/>
                      </a:lnTo>
                      <a:lnTo>
                        <a:pt x="1216" y="912"/>
                      </a:lnTo>
                      <a:lnTo>
                        <a:pt x="1228" y="924"/>
                      </a:lnTo>
                      <a:lnTo>
                        <a:pt x="1244" y="934"/>
                      </a:lnTo>
                      <a:lnTo>
                        <a:pt x="1244" y="934"/>
                      </a:lnTo>
                      <a:lnTo>
                        <a:pt x="1254" y="938"/>
                      </a:lnTo>
                      <a:lnTo>
                        <a:pt x="1264" y="940"/>
                      </a:lnTo>
                      <a:lnTo>
                        <a:pt x="1272" y="940"/>
                      </a:lnTo>
                      <a:lnTo>
                        <a:pt x="1278" y="940"/>
                      </a:lnTo>
                      <a:lnTo>
                        <a:pt x="1282" y="938"/>
                      </a:lnTo>
                      <a:lnTo>
                        <a:pt x="1284" y="934"/>
                      </a:lnTo>
                      <a:lnTo>
                        <a:pt x="1284" y="930"/>
                      </a:lnTo>
                      <a:lnTo>
                        <a:pt x="1280" y="924"/>
                      </a:lnTo>
                      <a:lnTo>
                        <a:pt x="1280" y="924"/>
                      </a:lnTo>
                      <a:lnTo>
                        <a:pt x="1272" y="912"/>
                      </a:lnTo>
                      <a:lnTo>
                        <a:pt x="1268" y="904"/>
                      </a:lnTo>
                      <a:lnTo>
                        <a:pt x="1268" y="902"/>
                      </a:lnTo>
                      <a:lnTo>
                        <a:pt x="1270" y="902"/>
                      </a:lnTo>
                      <a:lnTo>
                        <a:pt x="1282" y="912"/>
                      </a:lnTo>
                      <a:lnTo>
                        <a:pt x="1282" y="912"/>
                      </a:lnTo>
                      <a:lnTo>
                        <a:pt x="1298" y="928"/>
                      </a:lnTo>
                      <a:lnTo>
                        <a:pt x="1314" y="938"/>
                      </a:lnTo>
                      <a:lnTo>
                        <a:pt x="1320" y="940"/>
                      </a:lnTo>
                      <a:lnTo>
                        <a:pt x="1324" y="940"/>
                      </a:lnTo>
                      <a:lnTo>
                        <a:pt x="1326" y="938"/>
                      </a:lnTo>
                      <a:lnTo>
                        <a:pt x="1326" y="930"/>
                      </a:lnTo>
                      <a:lnTo>
                        <a:pt x="1326" y="930"/>
                      </a:lnTo>
                      <a:lnTo>
                        <a:pt x="1322" y="916"/>
                      </a:lnTo>
                      <a:lnTo>
                        <a:pt x="1322" y="908"/>
                      </a:lnTo>
                      <a:lnTo>
                        <a:pt x="1322" y="906"/>
                      </a:lnTo>
                      <a:lnTo>
                        <a:pt x="1324" y="908"/>
                      </a:lnTo>
                      <a:lnTo>
                        <a:pt x="1332" y="922"/>
                      </a:lnTo>
                      <a:lnTo>
                        <a:pt x="1332" y="922"/>
                      </a:lnTo>
                      <a:lnTo>
                        <a:pt x="1338" y="930"/>
                      </a:lnTo>
                      <a:lnTo>
                        <a:pt x="1344" y="934"/>
                      </a:lnTo>
                      <a:lnTo>
                        <a:pt x="1348" y="936"/>
                      </a:lnTo>
                      <a:lnTo>
                        <a:pt x="1354" y="938"/>
                      </a:lnTo>
                      <a:lnTo>
                        <a:pt x="1358" y="938"/>
                      </a:lnTo>
                      <a:lnTo>
                        <a:pt x="1362" y="940"/>
                      </a:lnTo>
                      <a:lnTo>
                        <a:pt x="1368" y="942"/>
                      </a:lnTo>
                      <a:lnTo>
                        <a:pt x="1372" y="950"/>
                      </a:lnTo>
                      <a:lnTo>
                        <a:pt x="1372" y="950"/>
                      </a:lnTo>
                      <a:lnTo>
                        <a:pt x="1378" y="966"/>
                      </a:lnTo>
                      <a:lnTo>
                        <a:pt x="1382" y="976"/>
                      </a:lnTo>
                      <a:lnTo>
                        <a:pt x="1384" y="982"/>
                      </a:lnTo>
                      <a:lnTo>
                        <a:pt x="1390" y="988"/>
                      </a:lnTo>
                      <a:lnTo>
                        <a:pt x="1390" y="988"/>
                      </a:lnTo>
                      <a:lnTo>
                        <a:pt x="1394" y="992"/>
                      </a:lnTo>
                      <a:lnTo>
                        <a:pt x="1394" y="996"/>
                      </a:lnTo>
                      <a:lnTo>
                        <a:pt x="1390" y="1002"/>
                      </a:lnTo>
                      <a:lnTo>
                        <a:pt x="1388" y="1006"/>
                      </a:lnTo>
                      <a:lnTo>
                        <a:pt x="1388" y="1008"/>
                      </a:lnTo>
                      <a:lnTo>
                        <a:pt x="1392" y="1012"/>
                      </a:lnTo>
                      <a:lnTo>
                        <a:pt x="1398" y="1014"/>
                      </a:lnTo>
                      <a:lnTo>
                        <a:pt x="1398" y="1014"/>
                      </a:lnTo>
                      <a:lnTo>
                        <a:pt x="1412" y="1020"/>
                      </a:lnTo>
                      <a:lnTo>
                        <a:pt x="1414" y="1024"/>
                      </a:lnTo>
                      <a:lnTo>
                        <a:pt x="1416" y="1026"/>
                      </a:lnTo>
                      <a:lnTo>
                        <a:pt x="1422" y="1036"/>
                      </a:lnTo>
                      <a:lnTo>
                        <a:pt x="1426" y="1042"/>
                      </a:lnTo>
                      <a:lnTo>
                        <a:pt x="1434" y="1052"/>
                      </a:lnTo>
                      <a:lnTo>
                        <a:pt x="1434" y="1052"/>
                      </a:lnTo>
                      <a:lnTo>
                        <a:pt x="1452" y="1064"/>
                      </a:lnTo>
                      <a:lnTo>
                        <a:pt x="1464" y="1070"/>
                      </a:lnTo>
                      <a:lnTo>
                        <a:pt x="1466" y="1074"/>
                      </a:lnTo>
                      <a:lnTo>
                        <a:pt x="1460" y="1076"/>
                      </a:lnTo>
                      <a:lnTo>
                        <a:pt x="1460" y="1076"/>
                      </a:lnTo>
                      <a:lnTo>
                        <a:pt x="1452" y="1080"/>
                      </a:lnTo>
                      <a:lnTo>
                        <a:pt x="1450" y="1086"/>
                      </a:lnTo>
                      <a:lnTo>
                        <a:pt x="1448" y="1092"/>
                      </a:lnTo>
                      <a:lnTo>
                        <a:pt x="1442" y="1100"/>
                      </a:lnTo>
                      <a:lnTo>
                        <a:pt x="1442" y="1100"/>
                      </a:lnTo>
                      <a:lnTo>
                        <a:pt x="1440" y="1104"/>
                      </a:lnTo>
                      <a:lnTo>
                        <a:pt x="1440" y="1108"/>
                      </a:lnTo>
                      <a:lnTo>
                        <a:pt x="1440" y="1112"/>
                      </a:lnTo>
                      <a:lnTo>
                        <a:pt x="1442" y="1114"/>
                      </a:lnTo>
                      <a:lnTo>
                        <a:pt x="1446" y="1116"/>
                      </a:lnTo>
                      <a:lnTo>
                        <a:pt x="1450" y="1114"/>
                      </a:lnTo>
                      <a:lnTo>
                        <a:pt x="1452" y="1112"/>
                      </a:lnTo>
                      <a:lnTo>
                        <a:pt x="1456" y="1106"/>
                      </a:lnTo>
                      <a:lnTo>
                        <a:pt x="1456" y="1106"/>
                      </a:lnTo>
                      <a:lnTo>
                        <a:pt x="1462" y="1092"/>
                      </a:lnTo>
                      <a:lnTo>
                        <a:pt x="1466" y="1088"/>
                      </a:lnTo>
                      <a:lnTo>
                        <a:pt x="1470" y="1084"/>
                      </a:lnTo>
                      <a:lnTo>
                        <a:pt x="1474" y="1082"/>
                      </a:lnTo>
                      <a:lnTo>
                        <a:pt x="1478" y="1084"/>
                      </a:lnTo>
                      <a:lnTo>
                        <a:pt x="1484" y="1088"/>
                      </a:lnTo>
                      <a:lnTo>
                        <a:pt x="1488" y="1094"/>
                      </a:lnTo>
                      <a:lnTo>
                        <a:pt x="1488" y="1094"/>
                      </a:lnTo>
                      <a:lnTo>
                        <a:pt x="1492" y="1104"/>
                      </a:lnTo>
                      <a:lnTo>
                        <a:pt x="1494" y="1112"/>
                      </a:lnTo>
                      <a:lnTo>
                        <a:pt x="1494" y="1118"/>
                      </a:lnTo>
                      <a:lnTo>
                        <a:pt x="1492" y="1124"/>
                      </a:lnTo>
                      <a:lnTo>
                        <a:pt x="1488" y="1134"/>
                      </a:lnTo>
                      <a:lnTo>
                        <a:pt x="1488" y="1138"/>
                      </a:lnTo>
                      <a:lnTo>
                        <a:pt x="1488" y="1144"/>
                      </a:lnTo>
                      <a:lnTo>
                        <a:pt x="1488" y="1144"/>
                      </a:lnTo>
                      <a:lnTo>
                        <a:pt x="1492" y="1152"/>
                      </a:lnTo>
                      <a:lnTo>
                        <a:pt x="1494" y="1160"/>
                      </a:lnTo>
                      <a:lnTo>
                        <a:pt x="1496" y="1164"/>
                      </a:lnTo>
                      <a:lnTo>
                        <a:pt x="1498" y="1164"/>
                      </a:lnTo>
                      <a:lnTo>
                        <a:pt x="1502" y="1162"/>
                      </a:lnTo>
                      <a:lnTo>
                        <a:pt x="1508" y="1158"/>
                      </a:lnTo>
                      <a:lnTo>
                        <a:pt x="1508" y="1158"/>
                      </a:lnTo>
                      <a:lnTo>
                        <a:pt x="1516" y="1150"/>
                      </a:lnTo>
                      <a:lnTo>
                        <a:pt x="1524" y="1142"/>
                      </a:lnTo>
                      <a:lnTo>
                        <a:pt x="1526" y="1138"/>
                      </a:lnTo>
                      <a:lnTo>
                        <a:pt x="1526" y="1132"/>
                      </a:lnTo>
                      <a:lnTo>
                        <a:pt x="1524" y="1118"/>
                      </a:lnTo>
                      <a:lnTo>
                        <a:pt x="1524" y="1118"/>
                      </a:lnTo>
                      <a:lnTo>
                        <a:pt x="1522" y="1106"/>
                      </a:lnTo>
                      <a:lnTo>
                        <a:pt x="1524" y="1098"/>
                      </a:lnTo>
                      <a:lnTo>
                        <a:pt x="1528" y="1094"/>
                      </a:lnTo>
                      <a:lnTo>
                        <a:pt x="1530" y="1090"/>
                      </a:lnTo>
                      <a:lnTo>
                        <a:pt x="1530" y="1090"/>
                      </a:lnTo>
                      <a:lnTo>
                        <a:pt x="1528" y="1098"/>
                      </a:lnTo>
                      <a:lnTo>
                        <a:pt x="1530" y="1106"/>
                      </a:lnTo>
                      <a:lnTo>
                        <a:pt x="1532" y="1118"/>
                      </a:lnTo>
                      <a:lnTo>
                        <a:pt x="1534" y="1130"/>
                      </a:lnTo>
                      <a:lnTo>
                        <a:pt x="1532" y="1136"/>
                      </a:lnTo>
                      <a:lnTo>
                        <a:pt x="1530" y="1140"/>
                      </a:lnTo>
                      <a:lnTo>
                        <a:pt x="1530" y="1140"/>
                      </a:lnTo>
                      <a:lnTo>
                        <a:pt x="1526" y="1142"/>
                      </a:lnTo>
                      <a:lnTo>
                        <a:pt x="1526" y="1146"/>
                      </a:lnTo>
                      <a:lnTo>
                        <a:pt x="1526" y="1152"/>
                      </a:lnTo>
                      <a:lnTo>
                        <a:pt x="1526" y="1160"/>
                      </a:lnTo>
                      <a:lnTo>
                        <a:pt x="1524" y="1162"/>
                      </a:lnTo>
                      <a:lnTo>
                        <a:pt x="1522" y="1166"/>
                      </a:lnTo>
                      <a:lnTo>
                        <a:pt x="1522" y="1166"/>
                      </a:lnTo>
                      <a:lnTo>
                        <a:pt x="1516" y="1172"/>
                      </a:lnTo>
                      <a:lnTo>
                        <a:pt x="1512" y="1178"/>
                      </a:lnTo>
                      <a:lnTo>
                        <a:pt x="1512" y="1182"/>
                      </a:lnTo>
                      <a:lnTo>
                        <a:pt x="1512" y="1186"/>
                      </a:lnTo>
                      <a:lnTo>
                        <a:pt x="1518" y="1192"/>
                      </a:lnTo>
                      <a:lnTo>
                        <a:pt x="1520" y="1194"/>
                      </a:lnTo>
                      <a:lnTo>
                        <a:pt x="1524" y="1198"/>
                      </a:lnTo>
                      <a:lnTo>
                        <a:pt x="1524" y="1198"/>
                      </a:lnTo>
                      <a:lnTo>
                        <a:pt x="1528" y="1210"/>
                      </a:lnTo>
                      <a:lnTo>
                        <a:pt x="1534" y="1222"/>
                      </a:lnTo>
                      <a:lnTo>
                        <a:pt x="1542" y="1232"/>
                      </a:lnTo>
                      <a:lnTo>
                        <a:pt x="1554" y="1244"/>
                      </a:lnTo>
                      <a:lnTo>
                        <a:pt x="1554" y="1244"/>
                      </a:lnTo>
                      <a:lnTo>
                        <a:pt x="1558" y="1246"/>
                      </a:lnTo>
                      <a:lnTo>
                        <a:pt x="1560" y="1244"/>
                      </a:lnTo>
                      <a:lnTo>
                        <a:pt x="1562" y="1236"/>
                      </a:lnTo>
                      <a:lnTo>
                        <a:pt x="1564" y="1230"/>
                      </a:lnTo>
                      <a:lnTo>
                        <a:pt x="1566" y="1224"/>
                      </a:lnTo>
                      <a:lnTo>
                        <a:pt x="1574" y="1218"/>
                      </a:lnTo>
                      <a:lnTo>
                        <a:pt x="1584" y="1216"/>
                      </a:lnTo>
                      <a:lnTo>
                        <a:pt x="1584" y="1216"/>
                      </a:lnTo>
                      <a:lnTo>
                        <a:pt x="1592" y="1216"/>
                      </a:lnTo>
                      <a:lnTo>
                        <a:pt x="1594" y="1216"/>
                      </a:lnTo>
                      <a:lnTo>
                        <a:pt x="1586" y="1222"/>
                      </a:lnTo>
                      <a:lnTo>
                        <a:pt x="1582" y="1228"/>
                      </a:lnTo>
                      <a:lnTo>
                        <a:pt x="1578" y="1234"/>
                      </a:lnTo>
                      <a:lnTo>
                        <a:pt x="1574" y="1240"/>
                      </a:lnTo>
                      <a:lnTo>
                        <a:pt x="1576" y="1248"/>
                      </a:lnTo>
                      <a:lnTo>
                        <a:pt x="1576" y="1248"/>
                      </a:lnTo>
                      <a:lnTo>
                        <a:pt x="1582" y="1258"/>
                      </a:lnTo>
                      <a:lnTo>
                        <a:pt x="1586" y="1260"/>
                      </a:lnTo>
                      <a:lnTo>
                        <a:pt x="1588" y="1262"/>
                      </a:lnTo>
                      <a:lnTo>
                        <a:pt x="1590" y="1274"/>
                      </a:lnTo>
                      <a:lnTo>
                        <a:pt x="1590" y="1274"/>
                      </a:lnTo>
                      <a:lnTo>
                        <a:pt x="1592" y="1280"/>
                      </a:lnTo>
                      <a:lnTo>
                        <a:pt x="1596" y="1280"/>
                      </a:lnTo>
                      <a:lnTo>
                        <a:pt x="1600" y="1280"/>
                      </a:lnTo>
                      <a:lnTo>
                        <a:pt x="1604" y="1278"/>
                      </a:lnTo>
                      <a:lnTo>
                        <a:pt x="1608" y="1278"/>
                      </a:lnTo>
                      <a:lnTo>
                        <a:pt x="1610" y="1278"/>
                      </a:lnTo>
                      <a:lnTo>
                        <a:pt x="1610" y="1280"/>
                      </a:lnTo>
                      <a:lnTo>
                        <a:pt x="1606" y="1290"/>
                      </a:lnTo>
                      <a:lnTo>
                        <a:pt x="1606" y="1290"/>
                      </a:lnTo>
                      <a:lnTo>
                        <a:pt x="1598" y="1306"/>
                      </a:lnTo>
                      <a:lnTo>
                        <a:pt x="1596" y="1318"/>
                      </a:lnTo>
                      <a:lnTo>
                        <a:pt x="1598" y="1322"/>
                      </a:lnTo>
                      <a:lnTo>
                        <a:pt x="1600" y="1322"/>
                      </a:lnTo>
                      <a:lnTo>
                        <a:pt x="1600" y="1322"/>
                      </a:lnTo>
                      <a:lnTo>
                        <a:pt x="1602" y="1322"/>
                      </a:lnTo>
                      <a:lnTo>
                        <a:pt x="1602" y="1324"/>
                      </a:lnTo>
                      <a:lnTo>
                        <a:pt x="1602" y="1330"/>
                      </a:lnTo>
                      <a:lnTo>
                        <a:pt x="1602" y="1336"/>
                      </a:lnTo>
                      <a:lnTo>
                        <a:pt x="1604" y="1340"/>
                      </a:lnTo>
                      <a:lnTo>
                        <a:pt x="1608" y="1342"/>
                      </a:lnTo>
                      <a:lnTo>
                        <a:pt x="1608" y="1342"/>
                      </a:lnTo>
                      <a:lnTo>
                        <a:pt x="1610" y="1342"/>
                      </a:lnTo>
                      <a:lnTo>
                        <a:pt x="1612" y="1340"/>
                      </a:lnTo>
                      <a:lnTo>
                        <a:pt x="1614" y="1330"/>
                      </a:lnTo>
                      <a:lnTo>
                        <a:pt x="1616" y="1320"/>
                      </a:lnTo>
                      <a:lnTo>
                        <a:pt x="1618" y="1316"/>
                      </a:lnTo>
                      <a:lnTo>
                        <a:pt x="1622" y="1314"/>
                      </a:lnTo>
                      <a:lnTo>
                        <a:pt x="1622" y="1314"/>
                      </a:lnTo>
                      <a:lnTo>
                        <a:pt x="1630" y="1310"/>
                      </a:lnTo>
                      <a:lnTo>
                        <a:pt x="1636" y="1304"/>
                      </a:lnTo>
                      <a:lnTo>
                        <a:pt x="1642" y="1300"/>
                      </a:lnTo>
                      <a:lnTo>
                        <a:pt x="1642" y="1300"/>
                      </a:lnTo>
                      <a:lnTo>
                        <a:pt x="1644" y="1304"/>
                      </a:lnTo>
                      <a:lnTo>
                        <a:pt x="1644" y="1304"/>
                      </a:lnTo>
                      <a:lnTo>
                        <a:pt x="1646" y="1306"/>
                      </a:lnTo>
                      <a:lnTo>
                        <a:pt x="1648" y="1308"/>
                      </a:lnTo>
                      <a:lnTo>
                        <a:pt x="1654" y="1308"/>
                      </a:lnTo>
                      <a:lnTo>
                        <a:pt x="1660" y="1308"/>
                      </a:lnTo>
                      <a:lnTo>
                        <a:pt x="1660" y="1310"/>
                      </a:lnTo>
                      <a:lnTo>
                        <a:pt x="1660" y="1314"/>
                      </a:lnTo>
                      <a:lnTo>
                        <a:pt x="1660" y="1314"/>
                      </a:lnTo>
                      <a:lnTo>
                        <a:pt x="1660" y="1318"/>
                      </a:lnTo>
                      <a:lnTo>
                        <a:pt x="1658" y="1318"/>
                      </a:lnTo>
                      <a:lnTo>
                        <a:pt x="1656" y="1316"/>
                      </a:lnTo>
                      <a:lnTo>
                        <a:pt x="1652" y="1314"/>
                      </a:lnTo>
                      <a:lnTo>
                        <a:pt x="1648" y="1312"/>
                      </a:lnTo>
                      <a:lnTo>
                        <a:pt x="1642" y="1314"/>
                      </a:lnTo>
                      <a:lnTo>
                        <a:pt x="1634" y="1318"/>
                      </a:lnTo>
                      <a:lnTo>
                        <a:pt x="1634" y="1318"/>
                      </a:lnTo>
                      <a:lnTo>
                        <a:pt x="1622" y="1330"/>
                      </a:lnTo>
                      <a:lnTo>
                        <a:pt x="1618" y="1336"/>
                      </a:lnTo>
                      <a:lnTo>
                        <a:pt x="1618" y="1342"/>
                      </a:lnTo>
                      <a:lnTo>
                        <a:pt x="1618" y="1350"/>
                      </a:lnTo>
                      <a:lnTo>
                        <a:pt x="1618" y="1350"/>
                      </a:lnTo>
                      <a:lnTo>
                        <a:pt x="1620" y="1356"/>
                      </a:lnTo>
                      <a:lnTo>
                        <a:pt x="1622" y="1358"/>
                      </a:lnTo>
                      <a:lnTo>
                        <a:pt x="1626" y="1360"/>
                      </a:lnTo>
                      <a:lnTo>
                        <a:pt x="1628" y="1362"/>
                      </a:lnTo>
                      <a:lnTo>
                        <a:pt x="1624" y="1366"/>
                      </a:lnTo>
                      <a:lnTo>
                        <a:pt x="1624" y="1366"/>
                      </a:lnTo>
                      <a:lnTo>
                        <a:pt x="1622" y="1368"/>
                      </a:lnTo>
                      <a:lnTo>
                        <a:pt x="1622" y="1370"/>
                      </a:lnTo>
                      <a:lnTo>
                        <a:pt x="1624" y="1372"/>
                      </a:lnTo>
                      <a:lnTo>
                        <a:pt x="1626" y="1374"/>
                      </a:lnTo>
                      <a:lnTo>
                        <a:pt x="1624" y="1376"/>
                      </a:lnTo>
                      <a:lnTo>
                        <a:pt x="1624" y="1376"/>
                      </a:lnTo>
                      <a:lnTo>
                        <a:pt x="1620" y="1378"/>
                      </a:lnTo>
                      <a:lnTo>
                        <a:pt x="1620" y="1382"/>
                      </a:lnTo>
                      <a:lnTo>
                        <a:pt x="1620" y="1384"/>
                      </a:lnTo>
                      <a:lnTo>
                        <a:pt x="1622" y="1386"/>
                      </a:lnTo>
                      <a:lnTo>
                        <a:pt x="1630" y="1392"/>
                      </a:lnTo>
                      <a:lnTo>
                        <a:pt x="1642" y="1396"/>
                      </a:lnTo>
                      <a:lnTo>
                        <a:pt x="1642" y="1396"/>
                      </a:lnTo>
                      <a:lnTo>
                        <a:pt x="1650" y="1398"/>
                      </a:lnTo>
                      <a:lnTo>
                        <a:pt x="1656" y="1396"/>
                      </a:lnTo>
                      <a:lnTo>
                        <a:pt x="1662" y="1394"/>
                      </a:lnTo>
                      <a:lnTo>
                        <a:pt x="1670" y="1394"/>
                      </a:lnTo>
                      <a:lnTo>
                        <a:pt x="1670" y="1394"/>
                      </a:lnTo>
                      <a:lnTo>
                        <a:pt x="1676" y="1396"/>
                      </a:lnTo>
                      <a:lnTo>
                        <a:pt x="1676" y="1398"/>
                      </a:lnTo>
                      <a:lnTo>
                        <a:pt x="1676" y="1400"/>
                      </a:lnTo>
                      <a:lnTo>
                        <a:pt x="1682" y="1400"/>
                      </a:lnTo>
                      <a:lnTo>
                        <a:pt x="1682" y="1400"/>
                      </a:lnTo>
                      <a:lnTo>
                        <a:pt x="1688" y="1402"/>
                      </a:lnTo>
                      <a:lnTo>
                        <a:pt x="1688" y="1404"/>
                      </a:lnTo>
                      <a:lnTo>
                        <a:pt x="1686" y="1412"/>
                      </a:lnTo>
                      <a:lnTo>
                        <a:pt x="1686" y="1416"/>
                      </a:lnTo>
                      <a:lnTo>
                        <a:pt x="1686" y="1420"/>
                      </a:lnTo>
                      <a:lnTo>
                        <a:pt x="1688" y="1422"/>
                      </a:lnTo>
                      <a:lnTo>
                        <a:pt x="1694" y="1420"/>
                      </a:lnTo>
                      <a:lnTo>
                        <a:pt x="1694" y="1420"/>
                      </a:lnTo>
                      <a:lnTo>
                        <a:pt x="1700" y="1420"/>
                      </a:lnTo>
                      <a:lnTo>
                        <a:pt x="1702" y="1422"/>
                      </a:lnTo>
                      <a:lnTo>
                        <a:pt x="1706" y="1424"/>
                      </a:lnTo>
                      <a:lnTo>
                        <a:pt x="1714" y="1422"/>
                      </a:lnTo>
                      <a:lnTo>
                        <a:pt x="1714" y="1422"/>
                      </a:lnTo>
                      <a:lnTo>
                        <a:pt x="1718" y="1422"/>
                      </a:lnTo>
                      <a:lnTo>
                        <a:pt x="1722" y="1422"/>
                      </a:lnTo>
                      <a:lnTo>
                        <a:pt x="1730" y="1426"/>
                      </a:lnTo>
                      <a:lnTo>
                        <a:pt x="1736" y="1430"/>
                      </a:lnTo>
                      <a:lnTo>
                        <a:pt x="1738" y="1430"/>
                      </a:lnTo>
                      <a:lnTo>
                        <a:pt x="1742" y="1428"/>
                      </a:lnTo>
                      <a:lnTo>
                        <a:pt x="1742" y="1428"/>
                      </a:lnTo>
                      <a:lnTo>
                        <a:pt x="1744" y="1428"/>
                      </a:lnTo>
                      <a:lnTo>
                        <a:pt x="1748" y="1430"/>
                      </a:lnTo>
                      <a:lnTo>
                        <a:pt x="1750" y="1434"/>
                      </a:lnTo>
                      <a:lnTo>
                        <a:pt x="1750" y="1442"/>
                      </a:lnTo>
                      <a:lnTo>
                        <a:pt x="1748" y="1444"/>
                      </a:lnTo>
                      <a:lnTo>
                        <a:pt x="1744" y="1446"/>
                      </a:lnTo>
                      <a:lnTo>
                        <a:pt x="1744" y="1446"/>
                      </a:lnTo>
                      <a:lnTo>
                        <a:pt x="1742" y="1448"/>
                      </a:lnTo>
                      <a:lnTo>
                        <a:pt x="1742" y="1450"/>
                      </a:lnTo>
                      <a:lnTo>
                        <a:pt x="1748" y="1458"/>
                      </a:lnTo>
                      <a:lnTo>
                        <a:pt x="1758" y="1464"/>
                      </a:lnTo>
                      <a:lnTo>
                        <a:pt x="1764" y="1464"/>
                      </a:lnTo>
                      <a:lnTo>
                        <a:pt x="1768" y="1464"/>
                      </a:lnTo>
                      <a:lnTo>
                        <a:pt x="1768" y="1464"/>
                      </a:lnTo>
                      <a:lnTo>
                        <a:pt x="1774" y="1458"/>
                      </a:lnTo>
                      <a:lnTo>
                        <a:pt x="1778" y="1454"/>
                      </a:lnTo>
                      <a:lnTo>
                        <a:pt x="1778" y="1452"/>
                      </a:lnTo>
                      <a:lnTo>
                        <a:pt x="1778" y="1454"/>
                      </a:lnTo>
                      <a:lnTo>
                        <a:pt x="1780" y="1460"/>
                      </a:lnTo>
                      <a:lnTo>
                        <a:pt x="1780" y="1460"/>
                      </a:lnTo>
                      <a:lnTo>
                        <a:pt x="1780" y="1468"/>
                      </a:lnTo>
                      <a:lnTo>
                        <a:pt x="1784" y="1470"/>
                      </a:lnTo>
                      <a:lnTo>
                        <a:pt x="1786" y="1470"/>
                      </a:lnTo>
                      <a:lnTo>
                        <a:pt x="1786" y="1474"/>
                      </a:lnTo>
                      <a:lnTo>
                        <a:pt x="1786" y="1474"/>
                      </a:lnTo>
                      <a:lnTo>
                        <a:pt x="1784" y="1476"/>
                      </a:lnTo>
                      <a:lnTo>
                        <a:pt x="1782" y="1476"/>
                      </a:lnTo>
                      <a:lnTo>
                        <a:pt x="1780" y="1472"/>
                      </a:lnTo>
                      <a:lnTo>
                        <a:pt x="1776" y="1468"/>
                      </a:lnTo>
                      <a:lnTo>
                        <a:pt x="1774" y="1468"/>
                      </a:lnTo>
                      <a:lnTo>
                        <a:pt x="1772" y="1470"/>
                      </a:lnTo>
                      <a:lnTo>
                        <a:pt x="1772" y="1470"/>
                      </a:lnTo>
                      <a:lnTo>
                        <a:pt x="1770" y="1472"/>
                      </a:lnTo>
                      <a:lnTo>
                        <a:pt x="1772" y="1476"/>
                      </a:lnTo>
                      <a:lnTo>
                        <a:pt x="1780" y="1484"/>
                      </a:lnTo>
                      <a:lnTo>
                        <a:pt x="1790" y="1486"/>
                      </a:lnTo>
                      <a:lnTo>
                        <a:pt x="1794" y="1486"/>
                      </a:lnTo>
                      <a:lnTo>
                        <a:pt x="1794" y="1484"/>
                      </a:lnTo>
                      <a:lnTo>
                        <a:pt x="1794" y="1484"/>
                      </a:lnTo>
                      <a:lnTo>
                        <a:pt x="1796" y="1478"/>
                      </a:lnTo>
                      <a:lnTo>
                        <a:pt x="1800" y="1474"/>
                      </a:lnTo>
                      <a:lnTo>
                        <a:pt x="1804" y="1474"/>
                      </a:lnTo>
                      <a:lnTo>
                        <a:pt x="1804" y="1478"/>
                      </a:lnTo>
                      <a:lnTo>
                        <a:pt x="1804" y="1478"/>
                      </a:lnTo>
                      <a:lnTo>
                        <a:pt x="1804" y="1486"/>
                      </a:lnTo>
                      <a:lnTo>
                        <a:pt x="1806" y="1492"/>
                      </a:lnTo>
                      <a:lnTo>
                        <a:pt x="1808" y="1498"/>
                      </a:lnTo>
                      <a:lnTo>
                        <a:pt x="1808" y="1504"/>
                      </a:lnTo>
                      <a:lnTo>
                        <a:pt x="1808" y="1504"/>
                      </a:lnTo>
                      <a:lnTo>
                        <a:pt x="1808" y="1510"/>
                      </a:lnTo>
                      <a:lnTo>
                        <a:pt x="1810" y="1512"/>
                      </a:lnTo>
                      <a:lnTo>
                        <a:pt x="1812" y="1510"/>
                      </a:lnTo>
                      <a:lnTo>
                        <a:pt x="1816" y="1506"/>
                      </a:lnTo>
                      <a:lnTo>
                        <a:pt x="1816" y="1506"/>
                      </a:lnTo>
                      <a:lnTo>
                        <a:pt x="1818" y="1504"/>
                      </a:lnTo>
                      <a:lnTo>
                        <a:pt x="1820" y="1506"/>
                      </a:lnTo>
                      <a:lnTo>
                        <a:pt x="1822" y="1508"/>
                      </a:lnTo>
                      <a:lnTo>
                        <a:pt x="1822" y="1508"/>
                      </a:lnTo>
                      <a:lnTo>
                        <a:pt x="1822" y="1516"/>
                      </a:lnTo>
                      <a:lnTo>
                        <a:pt x="1824" y="1520"/>
                      </a:lnTo>
                      <a:lnTo>
                        <a:pt x="1828" y="1526"/>
                      </a:lnTo>
                      <a:lnTo>
                        <a:pt x="1832" y="1528"/>
                      </a:lnTo>
                      <a:lnTo>
                        <a:pt x="1832" y="1530"/>
                      </a:lnTo>
                      <a:lnTo>
                        <a:pt x="1832" y="1534"/>
                      </a:lnTo>
                      <a:lnTo>
                        <a:pt x="1832" y="1534"/>
                      </a:lnTo>
                      <a:lnTo>
                        <a:pt x="1832" y="1538"/>
                      </a:lnTo>
                      <a:lnTo>
                        <a:pt x="1830" y="1538"/>
                      </a:lnTo>
                      <a:lnTo>
                        <a:pt x="1826" y="1540"/>
                      </a:lnTo>
                      <a:lnTo>
                        <a:pt x="1824" y="1540"/>
                      </a:lnTo>
                      <a:lnTo>
                        <a:pt x="1824" y="1542"/>
                      </a:lnTo>
                      <a:lnTo>
                        <a:pt x="1830" y="1550"/>
                      </a:lnTo>
                      <a:lnTo>
                        <a:pt x="1830" y="1550"/>
                      </a:lnTo>
                      <a:lnTo>
                        <a:pt x="1836" y="1562"/>
                      </a:lnTo>
                      <a:lnTo>
                        <a:pt x="1840" y="1570"/>
                      </a:lnTo>
                      <a:lnTo>
                        <a:pt x="1840" y="1582"/>
                      </a:lnTo>
                      <a:lnTo>
                        <a:pt x="1840" y="1600"/>
                      </a:lnTo>
                      <a:lnTo>
                        <a:pt x="1840" y="1600"/>
                      </a:lnTo>
                      <a:lnTo>
                        <a:pt x="1838" y="1608"/>
                      </a:lnTo>
                      <a:lnTo>
                        <a:pt x="1836" y="1610"/>
                      </a:lnTo>
                      <a:lnTo>
                        <a:pt x="1834" y="1608"/>
                      </a:lnTo>
                      <a:lnTo>
                        <a:pt x="1834" y="1604"/>
                      </a:lnTo>
                      <a:lnTo>
                        <a:pt x="1828" y="1570"/>
                      </a:lnTo>
                      <a:lnTo>
                        <a:pt x="1828" y="1570"/>
                      </a:lnTo>
                      <a:lnTo>
                        <a:pt x="1824" y="1564"/>
                      </a:lnTo>
                      <a:lnTo>
                        <a:pt x="1816" y="1560"/>
                      </a:lnTo>
                      <a:lnTo>
                        <a:pt x="1808" y="1558"/>
                      </a:lnTo>
                      <a:lnTo>
                        <a:pt x="1798" y="1556"/>
                      </a:lnTo>
                      <a:lnTo>
                        <a:pt x="1776" y="1554"/>
                      </a:lnTo>
                      <a:lnTo>
                        <a:pt x="1766" y="1552"/>
                      </a:lnTo>
                      <a:lnTo>
                        <a:pt x="1758" y="1548"/>
                      </a:lnTo>
                      <a:lnTo>
                        <a:pt x="1758" y="1548"/>
                      </a:lnTo>
                      <a:lnTo>
                        <a:pt x="1752" y="1546"/>
                      </a:lnTo>
                      <a:lnTo>
                        <a:pt x="1746" y="1546"/>
                      </a:lnTo>
                      <a:lnTo>
                        <a:pt x="1744" y="1548"/>
                      </a:lnTo>
                      <a:lnTo>
                        <a:pt x="1742" y="1552"/>
                      </a:lnTo>
                      <a:lnTo>
                        <a:pt x="1744" y="1556"/>
                      </a:lnTo>
                      <a:lnTo>
                        <a:pt x="1746" y="1564"/>
                      </a:lnTo>
                      <a:lnTo>
                        <a:pt x="1754" y="1578"/>
                      </a:lnTo>
                      <a:lnTo>
                        <a:pt x="1754" y="1578"/>
                      </a:lnTo>
                      <a:lnTo>
                        <a:pt x="1758" y="1586"/>
                      </a:lnTo>
                      <a:lnTo>
                        <a:pt x="1764" y="1598"/>
                      </a:lnTo>
                      <a:lnTo>
                        <a:pt x="1770" y="1626"/>
                      </a:lnTo>
                      <a:lnTo>
                        <a:pt x="1774" y="1658"/>
                      </a:lnTo>
                      <a:lnTo>
                        <a:pt x="1774" y="1690"/>
                      </a:lnTo>
                      <a:lnTo>
                        <a:pt x="1774" y="1690"/>
                      </a:lnTo>
                      <a:lnTo>
                        <a:pt x="1774" y="1726"/>
                      </a:lnTo>
                      <a:lnTo>
                        <a:pt x="1770" y="1768"/>
                      </a:lnTo>
                      <a:lnTo>
                        <a:pt x="1766" y="1810"/>
                      </a:lnTo>
                      <a:lnTo>
                        <a:pt x="1762" y="1828"/>
                      </a:lnTo>
                      <a:lnTo>
                        <a:pt x="1756" y="1842"/>
                      </a:lnTo>
                      <a:lnTo>
                        <a:pt x="1756" y="1842"/>
                      </a:lnTo>
                      <a:lnTo>
                        <a:pt x="1754" y="1854"/>
                      </a:lnTo>
                      <a:lnTo>
                        <a:pt x="1754" y="1870"/>
                      </a:lnTo>
                      <a:lnTo>
                        <a:pt x="1756" y="1886"/>
                      </a:lnTo>
                      <a:lnTo>
                        <a:pt x="1760" y="1904"/>
                      </a:lnTo>
                      <a:lnTo>
                        <a:pt x="1764" y="1920"/>
                      </a:lnTo>
                      <a:lnTo>
                        <a:pt x="1766" y="1938"/>
                      </a:lnTo>
                      <a:lnTo>
                        <a:pt x="1766" y="1956"/>
                      </a:lnTo>
                      <a:lnTo>
                        <a:pt x="1762" y="1972"/>
                      </a:lnTo>
                      <a:lnTo>
                        <a:pt x="1762" y="1972"/>
                      </a:lnTo>
                      <a:lnTo>
                        <a:pt x="1760" y="1986"/>
                      </a:lnTo>
                      <a:lnTo>
                        <a:pt x="1758" y="1996"/>
                      </a:lnTo>
                      <a:lnTo>
                        <a:pt x="1762" y="2006"/>
                      </a:lnTo>
                      <a:lnTo>
                        <a:pt x="1766" y="2012"/>
                      </a:lnTo>
                      <a:lnTo>
                        <a:pt x="1774" y="2030"/>
                      </a:lnTo>
                      <a:lnTo>
                        <a:pt x="1778" y="2042"/>
                      </a:lnTo>
                      <a:lnTo>
                        <a:pt x="1780" y="2056"/>
                      </a:lnTo>
                      <a:lnTo>
                        <a:pt x="1780" y="2056"/>
                      </a:lnTo>
                      <a:lnTo>
                        <a:pt x="1784" y="2072"/>
                      </a:lnTo>
                      <a:lnTo>
                        <a:pt x="1786" y="2082"/>
                      </a:lnTo>
                      <a:lnTo>
                        <a:pt x="1792" y="2090"/>
                      </a:lnTo>
                      <a:lnTo>
                        <a:pt x="1798" y="2096"/>
                      </a:lnTo>
                      <a:lnTo>
                        <a:pt x="1808" y="2104"/>
                      </a:lnTo>
                      <a:lnTo>
                        <a:pt x="1812" y="2110"/>
                      </a:lnTo>
                      <a:lnTo>
                        <a:pt x="1814" y="2118"/>
                      </a:lnTo>
                      <a:lnTo>
                        <a:pt x="1814" y="2118"/>
                      </a:lnTo>
                      <a:lnTo>
                        <a:pt x="1816" y="2124"/>
                      </a:lnTo>
                      <a:lnTo>
                        <a:pt x="1818" y="2128"/>
                      </a:lnTo>
                      <a:lnTo>
                        <a:pt x="1824" y="2132"/>
                      </a:lnTo>
                      <a:lnTo>
                        <a:pt x="1828" y="2136"/>
                      </a:lnTo>
                      <a:lnTo>
                        <a:pt x="1832" y="2140"/>
                      </a:lnTo>
                      <a:lnTo>
                        <a:pt x="1834" y="2146"/>
                      </a:lnTo>
                      <a:lnTo>
                        <a:pt x="1836" y="2158"/>
                      </a:lnTo>
                      <a:lnTo>
                        <a:pt x="1836" y="2158"/>
                      </a:lnTo>
                      <a:lnTo>
                        <a:pt x="1838" y="2170"/>
                      </a:lnTo>
                      <a:lnTo>
                        <a:pt x="1842" y="2178"/>
                      </a:lnTo>
                      <a:lnTo>
                        <a:pt x="1846" y="2182"/>
                      </a:lnTo>
                      <a:lnTo>
                        <a:pt x="1852" y="2186"/>
                      </a:lnTo>
                      <a:lnTo>
                        <a:pt x="1856" y="2188"/>
                      </a:lnTo>
                      <a:lnTo>
                        <a:pt x="1860" y="2190"/>
                      </a:lnTo>
                      <a:lnTo>
                        <a:pt x="1862" y="2194"/>
                      </a:lnTo>
                      <a:lnTo>
                        <a:pt x="1860" y="2200"/>
                      </a:lnTo>
                      <a:lnTo>
                        <a:pt x="1860" y="2200"/>
                      </a:lnTo>
                      <a:lnTo>
                        <a:pt x="1858" y="2208"/>
                      </a:lnTo>
                      <a:lnTo>
                        <a:pt x="1858" y="2214"/>
                      </a:lnTo>
                      <a:lnTo>
                        <a:pt x="1860" y="2218"/>
                      </a:lnTo>
                      <a:lnTo>
                        <a:pt x="1862" y="2224"/>
                      </a:lnTo>
                      <a:lnTo>
                        <a:pt x="1872" y="2238"/>
                      </a:lnTo>
                      <a:lnTo>
                        <a:pt x="1890" y="2260"/>
                      </a:lnTo>
                      <a:lnTo>
                        <a:pt x="1890" y="2260"/>
                      </a:lnTo>
                      <a:lnTo>
                        <a:pt x="1900" y="2272"/>
                      </a:lnTo>
                      <a:lnTo>
                        <a:pt x="1904" y="2282"/>
                      </a:lnTo>
                      <a:lnTo>
                        <a:pt x="1908" y="2292"/>
                      </a:lnTo>
                      <a:lnTo>
                        <a:pt x="1908" y="2298"/>
                      </a:lnTo>
                      <a:lnTo>
                        <a:pt x="1910" y="2310"/>
                      </a:lnTo>
                      <a:lnTo>
                        <a:pt x="1912" y="2314"/>
                      </a:lnTo>
                      <a:lnTo>
                        <a:pt x="1916" y="2318"/>
                      </a:lnTo>
                      <a:lnTo>
                        <a:pt x="1916" y="2318"/>
                      </a:lnTo>
                      <a:lnTo>
                        <a:pt x="1920" y="2322"/>
                      </a:lnTo>
                      <a:lnTo>
                        <a:pt x="1926" y="2324"/>
                      </a:lnTo>
                      <a:lnTo>
                        <a:pt x="1940" y="2326"/>
                      </a:lnTo>
                      <a:lnTo>
                        <a:pt x="1948" y="2328"/>
                      </a:lnTo>
                      <a:lnTo>
                        <a:pt x="1958" y="2332"/>
                      </a:lnTo>
                      <a:lnTo>
                        <a:pt x="1968" y="2336"/>
                      </a:lnTo>
                      <a:lnTo>
                        <a:pt x="1978" y="2344"/>
                      </a:lnTo>
                      <a:lnTo>
                        <a:pt x="1978" y="2344"/>
                      </a:lnTo>
                      <a:lnTo>
                        <a:pt x="1986" y="2352"/>
                      </a:lnTo>
                      <a:lnTo>
                        <a:pt x="1994" y="2358"/>
                      </a:lnTo>
                      <a:lnTo>
                        <a:pt x="2006" y="2360"/>
                      </a:lnTo>
                      <a:lnTo>
                        <a:pt x="2016" y="2364"/>
                      </a:lnTo>
                      <a:lnTo>
                        <a:pt x="2022" y="2368"/>
                      </a:lnTo>
                      <a:lnTo>
                        <a:pt x="2030" y="2374"/>
                      </a:lnTo>
                      <a:lnTo>
                        <a:pt x="2030" y="2374"/>
                      </a:lnTo>
                      <a:lnTo>
                        <a:pt x="2036" y="2382"/>
                      </a:lnTo>
                      <a:lnTo>
                        <a:pt x="2040" y="2388"/>
                      </a:lnTo>
                      <a:lnTo>
                        <a:pt x="2046" y="2400"/>
                      </a:lnTo>
                      <a:lnTo>
                        <a:pt x="2048" y="2410"/>
                      </a:lnTo>
                      <a:lnTo>
                        <a:pt x="2052" y="2424"/>
                      </a:lnTo>
                      <a:lnTo>
                        <a:pt x="2052" y="2424"/>
                      </a:lnTo>
                      <a:lnTo>
                        <a:pt x="2052" y="2424"/>
                      </a:lnTo>
                      <a:lnTo>
                        <a:pt x="2052" y="2424"/>
                      </a:lnTo>
                      <a:lnTo>
                        <a:pt x="2066" y="2454"/>
                      </a:lnTo>
                      <a:lnTo>
                        <a:pt x="2078" y="2480"/>
                      </a:lnTo>
                      <a:lnTo>
                        <a:pt x="2092" y="2520"/>
                      </a:lnTo>
                      <a:lnTo>
                        <a:pt x="2100" y="2548"/>
                      </a:lnTo>
                      <a:lnTo>
                        <a:pt x="2106" y="2560"/>
                      </a:lnTo>
                      <a:lnTo>
                        <a:pt x="2112" y="2568"/>
                      </a:lnTo>
                      <a:lnTo>
                        <a:pt x="2112" y="2568"/>
                      </a:lnTo>
                      <a:lnTo>
                        <a:pt x="2120" y="2578"/>
                      </a:lnTo>
                      <a:lnTo>
                        <a:pt x="2130" y="2586"/>
                      </a:lnTo>
                      <a:lnTo>
                        <a:pt x="2150" y="2604"/>
                      </a:lnTo>
                      <a:lnTo>
                        <a:pt x="2160" y="2614"/>
                      </a:lnTo>
                      <a:lnTo>
                        <a:pt x="2166" y="2624"/>
                      </a:lnTo>
                      <a:lnTo>
                        <a:pt x="2170" y="2636"/>
                      </a:lnTo>
                      <a:lnTo>
                        <a:pt x="2170" y="2650"/>
                      </a:lnTo>
                      <a:lnTo>
                        <a:pt x="2170" y="2650"/>
                      </a:lnTo>
                      <a:lnTo>
                        <a:pt x="2170" y="2656"/>
                      </a:lnTo>
                      <a:lnTo>
                        <a:pt x="2168" y="2662"/>
                      </a:lnTo>
                      <a:lnTo>
                        <a:pt x="2164" y="2664"/>
                      </a:lnTo>
                      <a:lnTo>
                        <a:pt x="2162" y="2668"/>
                      </a:lnTo>
                      <a:lnTo>
                        <a:pt x="2154" y="2668"/>
                      </a:lnTo>
                      <a:lnTo>
                        <a:pt x="2148" y="2668"/>
                      </a:lnTo>
                      <a:lnTo>
                        <a:pt x="2142" y="2668"/>
                      </a:lnTo>
                      <a:lnTo>
                        <a:pt x="2138" y="2668"/>
                      </a:lnTo>
                      <a:lnTo>
                        <a:pt x="2140" y="2672"/>
                      </a:lnTo>
                      <a:lnTo>
                        <a:pt x="2146" y="2682"/>
                      </a:lnTo>
                      <a:lnTo>
                        <a:pt x="2146" y="2682"/>
                      </a:lnTo>
                      <a:lnTo>
                        <a:pt x="2156" y="2692"/>
                      </a:lnTo>
                      <a:lnTo>
                        <a:pt x="2166" y="2700"/>
                      </a:lnTo>
                      <a:lnTo>
                        <a:pt x="2188" y="2716"/>
                      </a:lnTo>
                      <a:lnTo>
                        <a:pt x="2212" y="2730"/>
                      </a:lnTo>
                      <a:lnTo>
                        <a:pt x="2226" y="2738"/>
                      </a:lnTo>
                      <a:lnTo>
                        <a:pt x="2238" y="2748"/>
                      </a:lnTo>
                      <a:lnTo>
                        <a:pt x="2238" y="2748"/>
                      </a:lnTo>
                      <a:lnTo>
                        <a:pt x="2244" y="2754"/>
                      </a:lnTo>
                      <a:lnTo>
                        <a:pt x="2248" y="2758"/>
                      </a:lnTo>
                      <a:lnTo>
                        <a:pt x="2250" y="2764"/>
                      </a:lnTo>
                      <a:lnTo>
                        <a:pt x="2252" y="2770"/>
                      </a:lnTo>
                      <a:lnTo>
                        <a:pt x="2250" y="2782"/>
                      </a:lnTo>
                      <a:lnTo>
                        <a:pt x="2250" y="2794"/>
                      </a:lnTo>
                      <a:lnTo>
                        <a:pt x="2248" y="2808"/>
                      </a:lnTo>
                      <a:lnTo>
                        <a:pt x="2250" y="2814"/>
                      </a:lnTo>
                      <a:lnTo>
                        <a:pt x="2252" y="2820"/>
                      </a:lnTo>
                      <a:lnTo>
                        <a:pt x="2256" y="2828"/>
                      </a:lnTo>
                      <a:lnTo>
                        <a:pt x="2262" y="2834"/>
                      </a:lnTo>
                      <a:lnTo>
                        <a:pt x="2270" y="2842"/>
                      </a:lnTo>
                      <a:lnTo>
                        <a:pt x="2280" y="2850"/>
                      </a:lnTo>
                      <a:lnTo>
                        <a:pt x="2280" y="2850"/>
                      </a:lnTo>
                      <a:lnTo>
                        <a:pt x="2300" y="2866"/>
                      </a:lnTo>
                      <a:lnTo>
                        <a:pt x="2316" y="2882"/>
                      </a:lnTo>
                      <a:lnTo>
                        <a:pt x="2326" y="2894"/>
                      </a:lnTo>
                      <a:lnTo>
                        <a:pt x="2332" y="2906"/>
                      </a:lnTo>
                      <a:lnTo>
                        <a:pt x="2336" y="2914"/>
                      </a:lnTo>
                      <a:lnTo>
                        <a:pt x="2340" y="2918"/>
                      </a:lnTo>
                      <a:lnTo>
                        <a:pt x="2344" y="2920"/>
                      </a:lnTo>
                      <a:lnTo>
                        <a:pt x="2350" y="2916"/>
                      </a:lnTo>
                      <a:lnTo>
                        <a:pt x="2350" y="2916"/>
                      </a:lnTo>
                      <a:lnTo>
                        <a:pt x="2358" y="2910"/>
                      </a:lnTo>
                      <a:lnTo>
                        <a:pt x="2362" y="2906"/>
                      </a:lnTo>
                      <a:lnTo>
                        <a:pt x="2364" y="2900"/>
                      </a:lnTo>
                      <a:lnTo>
                        <a:pt x="2364" y="2896"/>
                      </a:lnTo>
                      <a:lnTo>
                        <a:pt x="2358" y="2884"/>
                      </a:lnTo>
                      <a:lnTo>
                        <a:pt x="2346" y="2864"/>
                      </a:lnTo>
                      <a:lnTo>
                        <a:pt x="2346" y="2864"/>
                      </a:lnTo>
                      <a:lnTo>
                        <a:pt x="2340" y="2856"/>
                      </a:lnTo>
                      <a:lnTo>
                        <a:pt x="2336" y="2850"/>
                      </a:lnTo>
                      <a:lnTo>
                        <a:pt x="2332" y="2850"/>
                      </a:lnTo>
                      <a:lnTo>
                        <a:pt x="2330" y="2850"/>
                      </a:lnTo>
                      <a:lnTo>
                        <a:pt x="2324" y="2854"/>
                      </a:lnTo>
                      <a:lnTo>
                        <a:pt x="2320" y="2854"/>
                      </a:lnTo>
                      <a:lnTo>
                        <a:pt x="2316" y="2850"/>
                      </a:lnTo>
                      <a:lnTo>
                        <a:pt x="2316" y="2850"/>
                      </a:lnTo>
                      <a:lnTo>
                        <a:pt x="2312" y="2846"/>
                      </a:lnTo>
                      <a:lnTo>
                        <a:pt x="2310" y="2842"/>
                      </a:lnTo>
                      <a:lnTo>
                        <a:pt x="2310" y="2832"/>
                      </a:lnTo>
                      <a:lnTo>
                        <a:pt x="2310" y="2826"/>
                      </a:lnTo>
                      <a:lnTo>
                        <a:pt x="2310" y="2820"/>
                      </a:lnTo>
                      <a:lnTo>
                        <a:pt x="2306" y="2810"/>
                      </a:lnTo>
                      <a:lnTo>
                        <a:pt x="2300" y="2798"/>
                      </a:lnTo>
                      <a:lnTo>
                        <a:pt x="2300" y="2798"/>
                      </a:lnTo>
                      <a:lnTo>
                        <a:pt x="2290" y="2776"/>
                      </a:lnTo>
                      <a:lnTo>
                        <a:pt x="2286" y="2762"/>
                      </a:lnTo>
                      <a:lnTo>
                        <a:pt x="2282" y="2748"/>
                      </a:lnTo>
                      <a:lnTo>
                        <a:pt x="2276" y="2730"/>
                      </a:lnTo>
                      <a:lnTo>
                        <a:pt x="2276" y="2730"/>
                      </a:lnTo>
                      <a:lnTo>
                        <a:pt x="2270" y="2718"/>
                      </a:lnTo>
                      <a:lnTo>
                        <a:pt x="2264" y="2708"/>
                      </a:lnTo>
                      <a:lnTo>
                        <a:pt x="2250" y="2690"/>
                      </a:lnTo>
                      <a:lnTo>
                        <a:pt x="2236" y="2672"/>
                      </a:lnTo>
                      <a:lnTo>
                        <a:pt x="2230" y="2662"/>
                      </a:lnTo>
                      <a:lnTo>
                        <a:pt x="2224" y="2648"/>
                      </a:lnTo>
                      <a:lnTo>
                        <a:pt x="2224" y="2648"/>
                      </a:lnTo>
                      <a:lnTo>
                        <a:pt x="2220" y="2636"/>
                      </a:lnTo>
                      <a:lnTo>
                        <a:pt x="2214" y="2624"/>
                      </a:lnTo>
                      <a:lnTo>
                        <a:pt x="2198" y="2604"/>
                      </a:lnTo>
                      <a:lnTo>
                        <a:pt x="2182" y="2584"/>
                      </a:lnTo>
                      <a:lnTo>
                        <a:pt x="2168" y="2564"/>
                      </a:lnTo>
                      <a:lnTo>
                        <a:pt x="2168" y="2564"/>
                      </a:lnTo>
                      <a:lnTo>
                        <a:pt x="2160" y="2550"/>
                      </a:lnTo>
                      <a:lnTo>
                        <a:pt x="2154" y="2534"/>
                      </a:lnTo>
                      <a:lnTo>
                        <a:pt x="2148" y="2516"/>
                      </a:lnTo>
                      <a:lnTo>
                        <a:pt x="2144" y="2498"/>
                      </a:lnTo>
                      <a:lnTo>
                        <a:pt x="2142" y="2482"/>
                      </a:lnTo>
                      <a:lnTo>
                        <a:pt x="2142" y="2470"/>
                      </a:lnTo>
                      <a:lnTo>
                        <a:pt x="2144" y="2466"/>
                      </a:lnTo>
                      <a:lnTo>
                        <a:pt x="2146" y="2464"/>
                      </a:lnTo>
                      <a:lnTo>
                        <a:pt x="2148" y="2464"/>
                      </a:lnTo>
                      <a:lnTo>
                        <a:pt x="2154" y="2466"/>
                      </a:lnTo>
                      <a:lnTo>
                        <a:pt x="2154" y="2466"/>
                      </a:lnTo>
                      <a:lnTo>
                        <a:pt x="2168" y="2474"/>
                      </a:lnTo>
                      <a:lnTo>
                        <a:pt x="2172" y="2476"/>
                      </a:lnTo>
                      <a:lnTo>
                        <a:pt x="2178" y="2474"/>
                      </a:lnTo>
                      <a:lnTo>
                        <a:pt x="2186" y="2478"/>
                      </a:lnTo>
                      <a:lnTo>
                        <a:pt x="2186" y="2478"/>
                      </a:lnTo>
                      <a:lnTo>
                        <a:pt x="2198" y="2484"/>
                      </a:lnTo>
                      <a:lnTo>
                        <a:pt x="2202" y="2488"/>
                      </a:lnTo>
                      <a:lnTo>
                        <a:pt x="2206" y="2492"/>
                      </a:lnTo>
                      <a:lnTo>
                        <a:pt x="2214" y="2508"/>
                      </a:lnTo>
                      <a:lnTo>
                        <a:pt x="2222" y="2536"/>
                      </a:lnTo>
                      <a:lnTo>
                        <a:pt x="2222" y="2536"/>
                      </a:lnTo>
                      <a:lnTo>
                        <a:pt x="2228" y="2556"/>
                      </a:lnTo>
                      <a:lnTo>
                        <a:pt x="2236" y="2574"/>
                      </a:lnTo>
                      <a:lnTo>
                        <a:pt x="2244" y="2594"/>
                      </a:lnTo>
                      <a:lnTo>
                        <a:pt x="2254" y="2612"/>
                      </a:lnTo>
                      <a:lnTo>
                        <a:pt x="2264" y="2628"/>
                      </a:lnTo>
                      <a:lnTo>
                        <a:pt x="2276" y="2642"/>
                      </a:lnTo>
                      <a:lnTo>
                        <a:pt x="2288" y="2654"/>
                      </a:lnTo>
                      <a:lnTo>
                        <a:pt x="2300" y="2664"/>
                      </a:lnTo>
                      <a:lnTo>
                        <a:pt x="2300" y="2664"/>
                      </a:lnTo>
                      <a:lnTo>
                        <a:pt x="2308" y="2672"/>
                      </a:lnTo>
                      <a:lnTo>
                        <a:pt x="2314" y="2678"/>
                      </a:lnTo>
                      <a:lnTo>
                        <a:pt x="2320" y="2694"/>
                      </a:lnTo>
                      <a:lnTo>
                        <a:pt x="2324" y="2700"/>
                      </a:lnTo>
                      <a:lnTo>
                        <a:pt x="2328" y="2706"/>
                      </a:lnTo>
                      <a:lnTo>
                        <a:pt x="2338" y="2714"/>
                      </a:lnTo>
                      <a:lnTo>
                        <a:pt x="2352" y="2722"/>
                      </a:lnTo>
                      <a:lnTo>
                        <a:pt x="2352" y="2722"/>
                      </a:lnTo>
                      <a:lnTo>
                        <a:pt x="2360" y="2724"/>
                      </a:lnTo>
                      <a:lnTo>
                        <a:pt x="2364" y="2728"/>
                      </a:lnTo>
                      <a:lnTo>
                        <a:pt x="2368" y="2732"/>
                      </a:lnTo>
                      <a:lnTo>
                        <a:pt x="2370" y="2736"/>
                      </a:lnTo>
                      <a:lnTo>
                        <a:pt x="2368" y="2746"/>
                      </a:lnTo>
                      <a:lnTo>
                        <a:pt x="2366" y="2754"/>
                      </a:lnTo>
                      <a:lnTo>
                        <a:pt x="2364" y="2764"/>
                      </a:lnTo>
                      <a:lnTo>
                        <a:pt x="2362" y="2772"/>
                      </a:lnTo>
                      <a:lnTo>
                        <a:pt x="2364" y="2776"/>
                      </a:lnTo>
                      <a:lnTo>
                        <a:pt x="2368" y="2782"/>
                      </a:lnTo>
                      <a:lnTo>
                        <a:pt x="2372" y="2786"/>
                      </a:lnTo>
                      <a:lnTo>
                        <a:pt x="2380" y="2790"/>
                      </a:lnTo>
                      <a:lnTo>
                        <a:pt x="2380" y="2790"/>
                      </a:lnTo>
                      <a:lnTo>
                        <a:pt x="2394" y="2798"/>
                      </a:lnTo>
                      <a:lnTo>
                        <a:pt x="2402" y="2804"/>
                      </a:lnTo>
                      <a:lnTo>
                        <a:pt x="2408" y="2810"/>
                      </a:lnTo>
                      <a:lnTo>
                        <a:pt x="2410" y="2816"/>
                      </a:lnTo>
                      <a:lnTo>
                        <a:pt x="2422" y="2834"/>
                      </a:lnTo>
                      <a:lnTo>
                        <a:pt x="2432" y="2848"/>
                      </a:lnTo>
                      <a:lnTo>
                        <a:pt x="2450" y="2864"/>
                      </a:lnTo>
                      <a:lnTo>
                        <a:pt x="2450" y="2864"/>
                      </a:lnTo>
                      <a:lnTo>
                        <a:pt x="2476" y="2890"/>
                      </a:lnTo>
                      <a:lnTo>
                        <a:pt x="2494" y="2912"/>
                      </a:lnTo>
                      <a:lnTo>
                        <a:pt x="2504" y="2928"/>
                      </a:lnTo>
                      <a:lnTo>
                        <a:pt x="2512" y="2942"/>
                      </a:lnTo>
                      <a:lnTo>
                        <a:pt x="2516" y="2954"/>
                      </a:lnTo>
                      <a:lnTo>
                        <a:pt x="2518" y="2964"/>
                      </a:lnTo>
                      <a:lnTo>
                        <a:pt x="2522" y="2976"/>
                      </a:lnTo>
                      <a:lnTo>
                        <a:pt x="2526" y="2988"/>
                      </a:lnTo>
                      <a:lnTo>
                        <a:pt x="2526" y="2988"/>
                      </a:lnTo>
                      <a:lnTo>
                        <a:pt x="2530" y="2998"/>
                      </a:lnTo>
                      <a:lnTo>
                        <a:pt x="2530" y="3010"/>
                      </a:lnTo>
                      <a:lnTo>
                        <a:pt x="2528" y="3020"/>
                      </a:lnTo>
                      <a:lnTo>
                        <a:pt x="2524" y="3028"/>
                      </a:lnTo>
                      <a:lnTo>
                        <a:pt x="2518" y="3038"/>
                      </a:lnTo>
                      <a:lnTo>
                        <a:pt x="2516" y="3050"/>
                      </a:lnTo>
                      <a:lnTo>
                        <a:pt x="2516" y="3060"/>
                      </a:lnTo>
                      <a:lnTo>
                        <a:pt x="2520" y="3072"/>
                      </a:lnTo>
                      <a:lnTo>
                        <a:pt x="2520" y="3072"/>
                      </a:lnTo>
                      <a:lnTo>
                        <a:pt x="2528" y="3084"/>
                      </a:lnTo>
                      <a:lnTo>
                        <a:pt x="2534" y="3094"/>
                      </a:lnTo>
                      <a:lnTo>
                        <a:pt x="2550" y="3106"/>
                      </a:lnTo>
                      <a:lnTo>
                        <a:pt x="2570" y="3120"/>
                      </a:lnTo>
                      <a:lnTo>
                        <a:pt x="2580" y="3130"/>
                      </a:lnTo>
                      <a:lnTo>
                        <a:pt x="2594" y="3140"/>
                      </a:lnTo>
                      <a:lnTo>
                        <a:pt x="2594" y="3140"/>
                      </a:lnTo>
                      <a:lnTo>
                        <a:pt x="2606" y="3152"/>
                      </a:lnTo>
                      <a:lnTo>
                        <a:pt x="2618" y="3158"/>
                      </a:lnTo>
                      <a:lnTo>
                        <a:pt x="2628" y="3162"/>
                      </a:lnTo>
                      <a:lnTo>
                        <a:pt x="2638" y="3164"/>
                      </a:lnTo>
                      <a:lnTo>
                        <a:pt x="2648" y="3168"/>
                      </a:lnTo>
                      <a:lnTo>
                        <a:pt x="2658" y="3170"/>
                      </a:lnTo>
                      <a:lnTo>
                        <a:pt x="2668" y="3176"/>
                      </a:lnTo>
                      <a:lnTo>
                        <a:pt x="2680" y="3186"/>
                      </a:lnTo>
                      <a:lnTo>
                        <a:pt x="2680" y="3186"/>
                      </a:lnTo>
                      <a:lnTo>
                        <a:pt x="2694" y="3198"/>
                      </a:lnTo>
                      <a:lnTo>
                        <a:pt x="2714" y="3210"/>
                      </a:lnTo>
                      <a:lnTo>
                        <a:pt x="2736" y="3224"/>
                      </a:lnTo>
                      <a:lnTo>
                        <a:pt x="2762" y="3236"/>
                      </a:lnTo>
                      <a:lnTo>
                        <a:pt x="2814" y="3260"/>
                      </a:lnTo>
                      <a:lnTo>
                        <a:pt x="2862" y="3278"/>
                      </a:lnTo>
                      <a:lnTo>
                        <a:pt x="2862" y="3278"/>
                      </a:lnTo>
                      <a:lnTo>
                        <a:pt x="2880" y="3282"/>
                      </a:lnTo>
                      <a:lnTo>
                        <a:pt x="2894" y="3282"/>
                      </a:lnTo>
                      <a:lnTo>
                        <a:pt x="2906" y="3278"/>
                      </a:lnTo>
                      <a:lnTo>
                        <a:pt x="2916" y="3272"/>
                      </a:lnTo>
                      <a:lnTo>
                        <a:pt x="2926" y="3266"/>
                      </a:lnTo>
                      <a:lnTo>
                        <a:pt x="2938" y="3260"/>
                      </a:lnTo>
                      <a:lnTo>
                        <a:pt x="2950" y="3258"/>
                      </a:lnTo>
                      <a:lnTo>
                        <a:pt x="2968" y="3260"/>
                      </a:lnTo>
                      <a:lnTo>
                        <a:pt x="2968" y="3260"/>
                      </a:lnTo>
                      <a:lnTo>
                        <a:pt x="2984" y="3264"/>
                      </a:lnTo>
                      <a:lnTo>
                        <a:pt x="2996" y="3272"/>
                      </a:lnTo>
                      <a:lnTo>
                        <a:pt x="3006" y="3280"/>
                      </a:lnTo>
                      <a:lnTo>
                        <a:pt x="3014" y="3290"/>
                      </a:lnTo>
                      <a:lnTo>
                        <a:pt x="3032" y="3314"/>
                      </a:lnTo>
                      <a:lnTo>
                        <a:pt x="3042" y="3326"/>
                      </a:lnTo>
                      <a:lnTo>
                        <a:pt x="3054" y="3338"/>
                      </a:lnTo>
                      <a:lnTo>
                        <a:pt x="3054" y="3338"/>
                      </a:lnTo>
                      <a:lnTo>
                        <a:pt x="3072" y="3356"/>
                      </a:lnTo>
                      <a:lnTo>
                        <a:pt x="3086" y="3364"/>
                      </a:lnTo>
                      <a:lnTo>
                        <a:pt x="3094" y="3368"/>
                      </a:lnTo>
                      <a:lnTo>
                        <a:pt x="3104" y="3368"/>
                      </a:lnTo>
                      <a:lnTo>
                        <a:pt x="3104" y="3368"/>
                      </a:lnTo>
                      <a:lnTo>
                        <a:pt x="3116" y="3368"/>
                      </a:lnTo>
                      <a:lnTo>
                        <a:pt x="3124" y="3370"/>
                      </a:lnTo>
                      <a:lnTo>
                        <a:pt x="3140" y="3376"/>
                      </a:lnTo>
                      <a:lnTo>
                        <a:pt x="3140" y="3376"/>
                      </a:lnTo>
                      <a:lnTo>
                        <a:pt x="3146" y="3382"/>
                      </a:lnTo>
                      <a:lnTo>
                        <a:pt x="3150" y="3386"/>
                      </a:lnTo>
                      <a:lnTo>
                        <a:pt x="3152" y="3388"/>
                      </a:lnTo>
                      <a:lnTo>
                        <a:pt x="3160" y="3390"/>
                      </a:lnTo>
                      <a:lnTo>
                        <a:pt x="3160" y="3390"/>
                      </a:lnTo>
                      <a:lnTo>
                        <a:pt x="3174" y="3392"/>
                      </a:lnTo>
                      <a:lnTo>
                        <a:pt x="3186" y="3398"/>
                      </a:lnTo>
                      <a:lnTo>
                        <a:pt x="3196" y="3404"/>
                      </a:lnTo>
                      <a:lnTo>
                        <a:pt x="3204" y="3406"/>
                      </a:lnTo>
                      <a:lnTo>
                        <a:pt x="3204" y="3406"/>
                      </a:lnTo>
                      <a:lnTo>
                        <a:pt x="3204" y="3406"/>
                      </a:lnTo>
                      <a:lnTo>
                        <a:pt x="3204" y="3404"/>
                      </a:lnTo>
                      <a:lnTo>
                        <a:pt x="3202" y="3402"/>
                      </a:lnTo>
                      <a:lnTo>
                        <a:pt x="3202" y="3400"/>
                      </a:lnTo>
                      <a:lnTo>
                        <a:pt x="3210" y="3404"/>
                      </a:lnTo>
                      <a:lnTo>
                        <a:pt x="3210" y="3404"/>
                      </a:lnTo>
                      <a:lnTo>
                        <a:pt x="3212" y="3406"/>
                      </a:lnTo>
                      <a:lnTo>
                        <a:pt x="3218" y="3406"/>
                      </a:lnTo>
                      <a:lnTo>
                        <a:pt x="3226" y="3406"/>
                      </a:lnTo>
                      <a:lnTo>
                        <a:pt x="3234" y="3404"/>
                      </a:lnTo>
                      <a:lnTo>
                        <a:pt x="3236" y="3402"/>
                      </a:lnTo>
                      <a:lnTo>
                        <a:pt x="3234" y="3400"/>
                      </a:lnTo>
                      <a:lnTo>
                        <a:pt x="3234" y="3400"/>
                      </a:lnTo>
                      <a:lnTo>
                        <a:pt x="3230" y="3398"/>
                      </a:lnTo>
                      <a:lnTo>
                        <a:pt x="3230" y="3396"/>
                      </a:lnTo>
                      <a:lnTo>
                        <a:pt x="3230" y="3394"/>
                      </a:lnTo>
                      <a:lnTo>
                        <a:pt x="3232" y="3394"/>
                      </a:lnTo>
                      <a:lnTo>
                        <a:pt x="3232" y="3394"/>
                      </a:lnTo>
                      <a:lnTo>
                        <a:pt x="3236" y="3396"/>
                      </a:lnTo>
                      <a:lnTo>
                        <a:pt x="3238" y="3396"/>
                      </a:lnTo>
                      <a:lnTo>
                        <a:pt x="3240" y="3392"/>
                      </a:lnTo>
                      <a:lnTo>
                        <a:pt x="3240" y="3392"/>
                      </a:lnTo>
                      <a:lnTo>
                        <a:pt x="3242" y="3398"/>
                      </a:lnTo>
                      <a:lnTo>
                        <a:pt x="3242" y="3398"/>
                      </a:lnTo>
                      <a:lnTo>
                        <a:pt x="3248" y="3406"/>
                      </a:lnTo>
                      <a:lnTo>
                        <a:pt x="3252" y="3410"/>
                      </a:lnTo>
                      <a:lnTo>
                        <a:pt x="3254" y="3412"/>
                      </a:lnTo>
                      <a:lnTo>
                        <a:pt x="3252" y="3416"/>
                      </a:lnTo>
                      <a:lnTo>
                        <a:pt x="3252" y="3416"/>
                      </a:lnTo>
                      <a:lnTo>
                        <a:pt x="3250" y="3418"/>
                      </a:lnTo>
                      <a:lnTo>
                        <a:pt x="3250" y="3418"/>
                      </a:lnTo>
                      <a:lnTo>
                        <a:pt x="3246" y="3416"/>
                      </a:lnTo>
                      <a:lnTo>
                        <a:pt x="3244" y="3412"/>
                      </a:lnTo>
                      <a:lnTo>
                        <a:pt x="3242" y="3412"/>
                      </a:lnTo>
                      <a:lnTo>
                        <a:pt x="3240" y="3414"/>
                      </a:lnTo>
                      <a:lnTo>
                        <a:pt x="3240" y="3414"/>
                      </a:lnTo>
                      <a:lnTo>
                        <a:pt x="3238" y="3418"/>
                      </a:lnTo>
                      <a:lnTo>
                        <a:pt x="3242" y="3422"/>
                      </a:lnTo>
                      <a:lnTo>
                        <a:pt x="3246" y="3426"/>
                      </a:lnTo>
                      <a:lnTo>
                        <a:pt x="3252" y="3434"/>
                      </a:lnTo>
                      <a:lnTo>
                        <a:pt x="3252" y="3434"/>
                      </a:lnTo>
                      <a:lnTo>
                        <a:pt x="3258" y="3442"/>
                      </a:lnTo>
                      <a:lnTo>
                        <a:pt x="3266" y="3448"/>
                      </a:lnTo>
                      <a:lnTo>
                        <a:pt x="3274" y="3454"/>
                      </a:lnTo>
                      <a:lnTo>
                        <a:pt x="3278" y="3460"/>
                      </a:lnTo>
                      <a:lnTo>
                        <a:pt x="3282" y="3466"/>
                      </a:lnTo>
                      <a:lnTo>
                        <a:pt x="3282" y="3466"/>
                      </a:lnTo>
                      <a:lnTo>
                        <a:pt x="3288" y="3478"/>
                      </a:lnTo>
                      <a:lnTo>
                        <a:pt x="3294" y="3486"/>
                      </a:lnTo>
                      <a:lnTo>
                        <a:pt x="3304" y="3494"/>
                      </a:lnTo>
                      <a:lnTo>
                        <a:pt x="3316" y="3506"/>
                      </a:lnTo>
                      <a:lnTo>
                        <a:pt x="3316" y="3506"/>
                      </a:lnTo>
                      <a:lnTo>
                        <a:pt x="3318" y="3510"/>
                      </a:lnTo>
                      <a:lnTo>
                        <a:pt x="3318" y="3512"/>
                      </a:lnTo>
                      <a:lnTo>
                        <a:pt x="3314" y="3514"/>
                      </a:lnTo>
                      <a:lnTo>
                        <a:pt x="3310" y="3518"/>
                      </a:lnTo>
                      <a:lnTo>
                        <a:pt x="3310" y="3518"/>
                      </a:lnTo>
                      <a:lnTo>
                        <a:pt x="3310" y="3520"/>
                      </a:lnTo>
                      <a:lnTo>
                        <a:pt x="3310" y="3520"/>
                      </a:lnTo>
                      <a:lnTo>
                        <a:pt x="3316" y="3522"/>
                      </a:lnTo>
                      <a:lnTo>
                        <a:pt x="3318" y="3522"/>
                      </a:lnTo>
                      <a:lnTo>
                        <a:pt x="3318" y="3522"/>
                      </a:lnTo>
                      <a:lnTo>
                        <a:pt x="3318" y="3528"/>
                      </a:lnTo>
                      <a:lnTo>
                        <a:pt x="3318" y="3528"/>
                      </a:lnTo>
                      <a:lnTo>
                        <a:pt x="3318" y="3534"/>
                      </a:lnTo>
                      <a:lnTo>
                        <a:pt x="3316" y="3534"/>
                      </a:lnTo>
                      <a:lnTo>
                        <a:pt x="3314" y="3536"/>
                      </a:lnTo>
                      <a:lnTo>
                        <a:pt x="3312" y="3540"/>
                      </a:lnTo>
                      <a:lnTo>
                        <a:pt x="3312" y="3540"/>
                      </a:lnTo>
                      <a:lnTo>
                        <a:pt x="3312" y="3550"/>
                      </a:lnTo>
                      <a:lnTo>
                        <a:pt x="3314" y="3558"/>
                      </a:lnTo>
                      <a:lnTo>
                        <a:pt x="3318" y="3564"/>
                      </a:lnTo>
                      <a:lnTo>
                        <a:pt x="3322" y="3566"/>
                      </a:lnTo>
                      <a:lnTo>
                        <a:pt x="3322" y="3566"/>
                      </a:lnTo>
                      <a:lnTo>
                        <a:pt x="3330" y="3570"/>
                      </a:lnTo>
                      <a:lnTo>
                        <a:pt x="3334" y="3574"/>
                      </a:lnTo>
                      <a:lnTo>
                        <a:pt x="3338" y="3578"/>
                      </a:lnTo>
                      <a:lnTo>
                        <a:pt x="3338" y="3578"/>
                      </a:lnTo>
                      <a:lnTo>
                        <a:pt x="3340" y="3582"/>
                      </a:lnTo>
                      <a:lnTo>
                        <a:pt x="3342" y="3580"/>
                      </a:lnTo>
                      <a:lnTo>
                        <a:pt x="3348" y="3574"/>
                      </a:lnTo>
                      <a:lnTo>
                        <a:pt x="3348" y="3574"/>
                      </a:lnTo>
                      <a:lnTo>
                        <a:pt x="3350" y="3572"/>
                      </a:lnTo>
                      <a:lnTo>
                        <a:pt x="3350" y="3570"/>
                      </a:lnTo>
                      <a:lnTo>
                        <a:pt x="3348" y="3566"/>
                      </a:lnTo>
                      <a:lnTo>
                        <a:pt x="3338" y="3558"/>
                      </a:lnTo>
                      <a:lnTo>
                        <a:pt x="3338" y="3558"/>
                      </a:lnTo>
                      <a:lnTo>
                        <a:pt x="3336" y="3554"/>
                      </a:lnTo>
                      <a:lnTo>
                        <a:pt x="3336" y="3552"/>
                      </a:lnTo>
                      <a:lnTo>
                        <a:pt x="3336" y="3550"/>
                      </a:lnTo>
                      <a:lnTo>
                        <a:pt x="3338" y="3552"/>
                      </a:lnTo>
                      <a:lnTo>
                        <a:pt x="3338" y="3552"/>
                      </a:lnTo>
                      <a:lnTo>
                        <a:pt x="3342" y="3554"/>
                      </a:lnTo>
                      <a:lnTo>
                        <a:pt x="3348" y="3558"/>
                      </a:lnTo>
                      <a:lnTo>
                        <a:pt x="3354" y="3562"/>
                      </a:lnTo>
                      <a:lnTo>
                        <a:pt x="3358" y="3566"/>
                      </a:lnTo>
                      <a:lnTo>
                        <a:pt x="3358" y="3566"/>
                      </a:lnTo>
                      <a:lnTo>
                        <a:pt x="3358" y="3576"/>
                      </a:lnTo>
                      <a:lnTo>
                        <a:pt x="3360" y="3578"/>
                      </a:lnTo>
                      <a:lnTo>
                        <a:pt x="3362" y="3582"/>
                      </a:lnTo>
                      <a:lnTo>
                        <a:pt x="3362" y="3582"/>
                      </a:lnTo>
                      <a:lnTo>
                        <a:pt x="3366" y="3584"/>
                      </a:lnTo>
                      <a:lnTo>
                        <a:pt x="3368" y="3586"/>
                      </a:lnTo>
                      <a:lnTo>
                        <a:pt x="3374" y="3586"/>
                      </a:lnTo>
                      <a:lnTo>
                        <a:pt x="3384" y="3592"/>
                      </a:lnTo>
                      <a:lnTo>
                        <a:pt x="3384" y="3592"/>
                      </a:lnTo>
                      <a:lnTo>
                        <a:pt x="3398" y="3604"/>
                      </a:lnTo>
                      <a:lnTo>
                        <a:pt x="3402" y="3608"/>
                      </a:lnTo>
                      <a:lnTo>
                        <a:pt x="3402" y="3612"/>
                      </a:lnTo>
                      <a:lnTo>
                        <a:pt x="3402" y="3612"/>
                      </a:lnTo>
                      <a:lnTo>
                        <a:pt x="3402" y="3620"/>
                      </a:lnTo>
                      <a:lnTo>
                        <a:pt x="3400" y="3624"/>
                      </a:lnTo>
                      <a:lnTo>
                        <a:pt x="3398" y="3626"/>
                      </a:lnTo>
                      <a:lnTo>
                        <a:pt x="3398" y="3626"/>
                      </a:lnTo>
                      <a:lnTo>
                        <a:pt x="3398" y="3628"/>
                      </a:lnTo>
                      <a:lnTo>
                        <a:pt x="3396" y="3630"/>
                      </a:lnTo>
                      <a:lnTo>
                        <a:pt x="3400" y="3634"/>
                      </a:lnTo>
                      <a:lnTo>
                        <a:pt x="3404" y="3636"/>
                      </a:lnTo>
                      <a:lnTo>
                        <a:pt x="3408" y="3638"/>
                      </a:lnTo>
                      <a:lnTo>
                        <a:pt x="3408" y="3638"/>
                      </a:lnTo>
                      <a:lnTo>
                        <a:pt x="3410" y="3640"/>
                      </a:lnTo>
                      <a:lnTo>
                        <a:pt x="3414" y="3640"/>
                      </a:lnTo>
                      <a:lnTo>
                        <a:pt x="3414" y="3642"/>
                      </a:lnTo>
                      <a:lnTo>
                        <a:pt x="3416" y="3640"/>
                      </a:lnTo>
                      <a:lnTo>
                        <a:pt x="3416" y="3640"/>
                      </a:lnTo>
                      <a:lnTo>
                        <a:pt x="3416" y="3636"/>
                      </a:lnTo>
                      <a:lnTo>
                        <a:pt x="3414" y="3634"/>
                      </a:lnTo>
                      <a:lnTo>
                        <a:pt x="3410" y="3630"/>
                      </a:lnTo>
                      <a:lnTo>
                        <a:pt x="3406" y="3626"/>
                      </a:lnTo>
                      <a:lnTo>
                        <a:pt x="3408" y="3626"/>
                      </a:lnTo>
                      <a:lnTo>
                        <a:pt x="3410" y="3624"/>
                      </a:lnTo>
                      <a:lnTo>
                        <a:pt x="3410" y="3624"/>
                      </a:lnTo>
                      <a:lnTo>
                        <a:pt x="3414" y="3622"/>
                      </a:lnTo>
                      <a:lnTo>
                        <a:pt x="3414" y="3624"/>
                      </a:lnTo>
                      <a:lnTo>
                        <a:pt x="3416" y="3628"/>
                      </a:lnTo>
                      <a:lnTo>
                        <a:pt x="3418" y="3630"/>
                      </a:lnTo>
                      <a:lnTo>
                        <a:pt x="3418" y="3630"/>
                      </a:lnTo>
                      <a:lnTo>
                        <a:pt x="3420" y="3630"/>
                      </a:lnTo>
                      <a:lnTo>
                        <a:pt x="3422" y="3632"/>
                      </a:lnTo>
                      <a:lnTo>
                        <a:pt x="3422" y="3636"/>
                      </a:lnTo>
                      <a:lnTo>
                        <a:pt x="3422" y="3642"/>
                      </a:lnTo>
                      <a:lnTo>
                        <a:pt x="3422" y="3646"/>
                      </a:lnTo>
                      <a:lnTo>
                        <a:pt x="3422" y="3646"/>
                      </a:lnTo>
                      <a:lnTo>
                        <a:pt x="3428" y="3654"/>
                      </a:lnTo>
                      <a:lnTo>
                        <a:pt x="3430" y="3656"/>
                      </a:lnTo>
                      <a:lnTo>
                        <a:pt x="3432" y="3656"/>
                      </a:lnTo>
                      <a:lnTo>
                        <a:pt x="3432" y="3656"/>
                      </a:lnTo>
                      <a:lnTo>
                        <a:pt x="3434" y="3648"/>
                      </a:lnTo>
                      <a:lnTo>
                        <a:pt x="3436" y="3646"/>
                      </a:lnTo>
                      <a:lnTo>
                        <a:pt x="3440" y="3644"/>
                      </a:lnTo>
                      <a:lnTo>
                        <a:pt x="3440" y="3644"/>
                      </a:lnTo>
                      <a:lnTo>
                        <a:pt x="3452" y="3646"/>
                      </a:lnTo>
                      <a:lnTo>
                        <a:pt x="3464" y="3650"/>
                      </a:lnTo>
                      <a:lnTo>
                        <a:pt x="3472" y="3652"/>
                      </a:lnTo>
                      <a:lnTo>
                        <a:pt x="3476" y="3654"/>
                      </a:lnTo>
                      <a:lnTo>
                        <a:pt x="3476" y="3654"/>
                      </a:lnTo>
                      <a:lnTo>
                        <a:pt x="3478" y="3652"/>
                      </a:lnTo>
                      <a:lnTo>
                        <a:pt x="3480" y="3654"/>
                      </a:lnTo>
                      <a:lnTo>
                        <a:pt x="3482" y="3662"/>
                      </a:lnTo>
                      <a:lnTo>
                        <a:pt x="3482" y="3662"/>
                      </a:lnTo>
                      <a:lnTo>
                        <a:pt x="3484" y="3666"/>
                      </a:lnTo>
                      <a:lnTo>
                        <a:pt x="3484" y="3670"/>
                      </a:lnTo>
                      <a:lnTo>
                        <a:pt x="3486" y="3672"/>
                      </a:lnTo>
                      <a:lnTo>
                        <a:pt x="3490" y="3676"/>
                      </a:lnTo>
                      <a:lnTo>
                        <a:pt x="3490" y="3676"/>
                      </a:lnTo>
                      <a:lnTo>
                        <a:pt x="3496" y="3678"/>
                      </a:lnTo>
                      <a:lnTo>
                        <a:pt x="3498" y="3678"/>
                      </a:lnTo>
                      <a:lnTo>
                        <a:pt x="3498" y="3674"/>
                      </a:lnTo>
                      <a:lnTo>
                        <a:pt x="3498" y="3674"/>
                      </a:lnTo>
                      <a:lnTo>
                        <a:pt x="3500" y="3668"/>
                      </a:lnTo>
                      <a:lnTo>
                        <a:pt x="3502" y="3666"/>
                      </a:lnTo>
                      <a:lnTo>
                        <a:pt x="3504" y="3666"/>
                      </a:lnTo>
                      <a:lnTo>
                        <a:pt x="3504" y="3668"/>
                      </a:lnTo>
                      <a:lnTo>
                        <a:pt x="3504" y="3668"/>
                      </a:lnTo>
                      <a:lnTo>
                        <a:pt x="3504" y="3672"/>
                      </a:lnTo>
                      <a:lnTo>
                        <a:pt x="3508" y="3680"/>
                      </a:lnTo>
                      <a:lnTo>
                        <a:pt x="3510" y="3686"/>
                      </a:lnTo>
                      <a:lnTo>
                        <a:pt x="3510" y="3694"/>
                      </a:lnTo>
                      <a:lnTo>
                        <a:pt x="3510" y="3694"/>
                      </a:lnTo>
                      <a:lnTo>
                        <a:pt x="3510" y="3696"/>
                      </a:lnTo>
                      <a:lnTo>
                        <a:pt x="3510" y="3698"/>
                      </a:lnTo>
                      <a:lnTo>
                        <a:pt x="3516" y="3698"/>
                      </a:lnTo>
                      <a:lnTo>
                        <a:pt x="3528" y="3696"/>
                      </a:lnTo>
                      <a:lnTo>
                        <a:pt x="3528" y="3696"/>
                      </a:lnTo>
                      <a:lnTo>
                        <a:pt x="3530" y="3696"/>
                      </a:lnTo>
                      <a:lnTo>
                        <a:pt x="3532" y="3696"/>
                      </a:lnTo>
                      <a:lnTo>
                        <a:pt x="3532" y="3692"/>
                      </a:lnTo>
                      <a:lnTo>
                        <a:pt x="3532" y="3690"/>
                      </a:lnTo>
                      <a:lnTo>
                        <a:pt x="3538" y="3688"/>
                      </a:lnTo>
                      <a:lnTo>
                        <a:pt x="3538" y="3688"/>
                      </a:lnTo>
                      <a:lnTo>
                        <a:pt x="3544" y="3688"/>
                      </a:lnTo>
                      <a:lnTo>
                        <a:pt x="3546" y="3686"/>
                      </a:lnTo>
                      <a:lnTo>
                        <a:pt x="3548" y="3684"/>
                      </a:lnTo>
                      <a:lnTo>
                        <a:pt x="3546" y="3680"/>
                      </a:lnTo>
                      <a:lnTo>
                        <a:pt x="3542" y="3672"/>
                      </a:lnTo>
                      <a:lnTo>
                        <a:pt x="3542" y="3672"/>
                      </a:lnTo>
                      <a:lnTo>
                        <a:pt x="3536" y="3664"/>
                      </a:lnTo>
                      <a:lnTo>
                        <a:pt x="3534" y="3660"/>
                      </a:lnTo>
                      <a:lnTo>
                        <a:pt x="3534" y="3658"/>
                      </a:lnTo>
                      <a:lnTo>
                        <a:pt x="3532" y="3658"/>
                      </a:lnTo>
                      <a:lnTo>
                        <a:pt x="3532" y="3658"/>
                      </a:lnTo>
                      <a:lnTo>
                        <a:pt x="3530" y="3658"/>
                      </a:lnTo>
                      <a:lnTo>
                        <a:pt x="3528" y="3656"/>
                      </a:lnTo>
                      <a:lnTo>
                        <a:pt x="3526" y="3652"/>
                      </a:lnTo>
                      <a:lnTo>
                        <a:pt x="3528" y="3648"/>
                      </a:lnTo>
                      <a:lnTo>
                        <a:pt x="3530" y="3646"/>
                      </a:lnTo>
                      <a:lnTo>
                        <a:pt x="3532" y="3646"/>
                      </a:lnTo>
                      <a:lnTo>
                        <a:pt x="3532" y="3646"/>
                      </a:lnTo>
                      <a:lnTo>
                        <a:pt x="3538" y="3644"/>
                      </a:lnTo>
                      <a:lnTo>
                        <a:pt x="3544" y="3642"/>
                      </a:lnTo>
                      <a:lnTo>
                        <a:pt x="3550" y="3636"/>
                      </a:lnTo>
                      <a:lnTo>
                        <a:pt x="3556" y="3628"/>
                      </a:lnTo>
                      <a:lnTo>
                        <a:pt x="3556" y="3628"/>
                      </a:lnTo>
                      <a:lnTo>
                        <a:pt x="3558" y="3624"/>
                      </a:lnTo>
                      <a:lnTo>
                        <a:pt x="3558" y="3622"/>
                      </a:lnTo>
                      <a:lnTo>
                        <a:pt x="3558" y="3618"/>
                      </a:lnTo>
                      <a:lnTo>
                        <a:pt x="3562" y="3616"/>
                      </a:lnTo>
                      <a:lnTo>
                        <a:pt x="3562" y="3616"/>
                      </a:lnTo>
                      <a:lnTo>
                        <a:pt x="3566" y="3614"/>
                      </a:lnTo>
                      <a:lnTo>
                        <a:pt x="3568" y="3612"/>
                      </a:lnTo>
                      <a:lnTo>
                        <a:pt x="3570" y="3610"/>
                      </a:lnTo>
                      <a:lnTo>
                        <a:pt x="3576" y="3610"/>
                      </a:lnTo>
                      <a:lnTo>
                        <a:pt x="3576" y="3610"/>
                      </a:lnTo>
                      <a:lnTo>
                        <a:pt x="3586" y="3612"/>
                      </a:lnTo>
                      <a:lnTo>
                        <a:pt x="3598" y="3620"/>
                      </a:lnTo>
                      <a:lnTo>
                        <a:pt x="3606" y="3626"/>
                      </a:lnTo>
                      <a:lnTo>
                        <a:pt x="3608" y="3630"/>
                      </a:lnTo>
                      <a:lnTo>
                        <a:pt x="3608" y="3632"/>
                      </a:lnTo>
                      <a:lnTo>
                        <a:pt x="3608" y="3632"/>
                      </a:lnTo>
                      <a:lnTo>
                        <a:pt x="3606" y="3636"/>
                      </a:lnTo>
                      <a:lnTo>
                        <a:pt x="3608" y="3638"/>
                      </a:lnTo>
                      <a:lnTo>
                        <a:pt x="3610" y="3640"/>
                      </a:lnTo>
                      <a:lnTo>
                        <a:pt x="3612" y="3640"/>
                      </a:lnTo>
                      <a:lnTo>
                        <a:pt x="3612" y="3640"/>
                      </a:lnTo>
                      <a:lnTo>
                        <a:pt x="3616" y="3638"/>
                      </a:lnTo>
                      <a:lnTo>
                        <a:pt x="3616" y="3638"/>
                      </a:lnTo>
                      <a:lnTo>
                        <a:pt x="3618" y="3638"/>
                      </a:lnTo>
                      <a:lnTo>
                        <a:pt x="3620" y="3638"/>
                      </a:lnTo>
                      <a:lnTo>
                        <a:pt x="3620" y="3638"/>
                      </a:lnTo>
                      <a:lnTo>
                        <a:pt x="3622" y="3638"/>
                      </a:lnTo>
                      <a:lnTo>
                        <a:pt x="3620" y="3640"/>
                      </a:lnTo>
                      <a:lnTo>
                        <a:pt x="3618" y="3648"/>
                      </a:lnTo>
                      <a:lnTo>
                        <a:pt x="3614" y="3658"/>
                      </a:lnTo>
                      <a:lnTo>
                        <a:pt x="3612" y="3662"/>
                      </a:lnTo>
                      <a:lnTo>
                        <a:pt x="3614" y="3666"/>
                      </a:lnTo>
                      <a:lnTo>
                        <a:pt x="3614" y="3666"/>
                      </a:lnTo>
                      <a:lnTo>
                        <a:pt x="3622" y="3682"/>
                      </a:lnTo>
                      <a:lnTo>
                        <a:pt x="3626" y="3690"/>
                      </a:lnTo>
                      <a:lnTo>
                        <a:pt x="3632" y="3696"/>
                      </a:lnTo>
                      <a:lnTo>
                        <a:pt x="3632" y="3696"/>
                      </a:lnTo>
                      <a:lnTo>
                        <a:pt x="3636" y="3700"/>
                      </a:lnTo>
                      <a:lnTo>
                        <a:pt x="3638" y="3702"/>
                      </a:lnTo>
                      <a:lnTo>
                        <a:pt x="3640" y="3704"/>
                      </a:lnTo>
                      <a:lnTo>
                        <a:pt x="3640" y="3708"/>
                      </a:lnTo>
                      <a:lnTo>
                        <a:pt x="3672" y="3654"/>
                      </a:lnTo>
                      <a:lnTo>
                        <a:pt x="3672" y="3654"/>
                      </a:lnTo>
                      <a:lnTo>
                        <a:pt x="3654" y="3626"/>
                      </a:lnTo>
                      <a:lnTo>
                        <a:pt x="3654" y="3626"/>
                      </a:lnTo>
                      <a:close/>
                      <a:moveTo>
                        <a:pt x="3590" y="1870"/>
                      </a:moveTo>
                      <a:lnTo>
                        <a:pt x="3590" y="1870"/>
                      </a:lnTo>
                      <a:lnTo>
                        <a:pt x="3570" y="1886"/>
                      </a:lnTo>
                      <a:lnTo>
                        <a:pt x="3558" y="1894"/>
                      </a:lnTo>
                      <a:lnTo>
                        <a:pt x="3546" y="1900"/>
                      </a:lnTo>
                      <a:lnTo>
                        <a:pt x="3546" y="1900"/>
                      </a:lnTo>
                      <a:lnTo>
                        <a:pt x="3536" y="1904"/>
                      </a:lnTo>
                      <a:lnTo>
                        <a:pt x="3524" y="1910"/>
                      </a:lnTo>
                      <a:lnTo>
                        <a:pt x="3508" y="1920"/>
                      </a:lnTo>
                      <a:lnTo>
                        <a:pt x="3488" y="1932"/>
                      </a:lnTo>
                      <a:lnTo>
                        <a:pt x="3488" y="1932"/>
                      </a:lnTo>
                      <a:lnTo>
                        <a:pt x="3466" y="1938"/>
                      </a:lnTo>
                      <a:lnTo>
                        <a:pt x="3448" y="1942"/>
                      </a:lnTo>
                      <a:lnTo>
                        <a:pt x="3434" y="1942"/>
                      </a:lnTo>
                      <a:lnTo>
                        <a:pt x="3426" y="1940"/>
                      </a:lnTo>
                      <a:lnTo>
                        <a:pt x="3426" y="1940"/>
                      </a:lnTo>
                      <a:lnTo>
                        <a:pt x="3424" y="1938"/>
                      </a:lnTo>
                      <a:lnTo>
                        <a:pt x="3424" y="1938"/>
                      </a:lnTo>
                      <a:lnTo>
                        <a:pt x="3430" y="1936"/>
                      </a:lnTo>
                      <a:lnTo>
                        <a:pt x="3434" y="1936"/>
                      </a:lnTo>
                      <a:lnTo>
                        <a:pt x="3434" y="1934"/>
                      </a:lnTo>
                      <a:lnTo>
                        <a:pt x="3434" y="1934"/>
                      </a:lnTo>
                      <a:lnTo>
                        <a:pt x="3434" y="1934"/>
                      </a:lnTo>
                      <a:lnTo>
                        <a:pt x="3426" y="1932"/>
                      </a:lnTo>
                      <a:lnTo>
                        <a:pt x="3418" y="1930"/>
                      </a:lnTo>
                      <a:lnTo>
                        <a:pt x="3410" y="1930"/>
                      </a:lnTo>
                      <a:lnTo>
                        <a:pt x="3408" y="1928"/>
                      </a:lnTo>
                      <a:lnTo>
                        <a:pt x="3406" y="1926"/>
                      </a:lnTo>
                      <a:lnTo>
                        <a:pt x="3406" y="1926"/>
                      </a:lnTo>
                      <a:lnTo>
                        <a:pt x="3408" y="1922"/>
                      </a:lnTo>
                      <a:lnTo>
                        <a:pt x="3410" y="1916"/>
                      </a:lnTo>
                      <a:lnTo>
                        <a:pt x="3414" y="1910"/>
                      </a:lnTo>
                      <a:lnTo>
                        <a:pt x="3416" y="1900"/>
                      </a:lnTo>
                      <a:lnTo>
                        <a:pt x="3416" y="1900"/>
                      </a:lnTo>
                      <a:lnTo>
                        <a:pt x="3420" y="1892"/>
                      </a:lnTo>
                      <a:lnTo>
                        <a:pt x="3422" y="1890"/>
                      </a:lnTo>
                      <a:lnTo>
                        <a:pt x="3426" y="1886"/>
                      </a:lnTo>
                      <a:lnTo>
                        <a:pt x="3430" y="1880"/>
                      </a:lnTo>
                      <a:lnTo>
                        <a:pt x="3430" y="1880"/>
                      </a:lnTo>
                      <a:lnTo>
                        <a:pt x="3434" y="1872"/>
                      </a:lnTo>
                      <a:lnTo>
                        <a:pt x="3436" y="1870"/>
                      </a:lnTo>
                      <a:lnTo>
                        <a:pt x="3438" y="1872"/>
                      </a:lnTo>
                      <a:lnTo>
                        <a:pt x="3440" y="1880"/>
                      </a:lnTo>
                      <a:lnTo>
                        <a:pt x="3440" y="1880"/>
                      </a:lnTo>
                      <a:lnTo>
                        <a:pt x="3446" y="1882"/>
                      </a:lnTo>
                      <a:lnTo>
                        <a:pt x="3448" y="1884"/>
                      </a:lnTo>
                      <a:lnTo>
                        <a:pt x="3450" y="1886"/>
                      </a:lnTo>
                      <a:lnTo>
                        <a:pt x="3448" y="1888"/>
                      </a:lnTo>
                      <a:lnTo>
                        <a:pt x="3442" y="1892"/>
                      </a:lnTo>
                      <a:lnTo>
                        <a:pt x="3432" y="1894"/>
                      </a:lnTo>
                      <a:lnTo>
                        <a:pt x="3432" y="1894"/>
                      </a:lnTo>
                      <a:lnTo>
                        <a:pt x="3426" y="1894"/>
                      </a:lnTo>
                      <a:lnTo>
                        <a:pt x="3424" y="1896"/>
                      </a:lnTo>
                      <a:lnTo>
                        <a:pt x="3422" y="1898"/>
                      </a:lnTo>
                      <a:lnTo>
                        <a:pt x="3422" y="1902"/>
                      </a:lnTo>
                      <a:lnTo>
                        <a:pt x="3422" y="1904"/>
                      </a:lnTo>
                      <a:lnTo>
                        <a:pt x="3424" y="1906"/>
                      </a:lnTo>
                      <a:lnTo>
                        <a:pt x="3428" y="1908"/>
                      </a:lnTo>
                      <a:lnTo>
                        <a:pt x="3432" y="1908"/>
                      </a:lnTo>
                      <a:lnTo>
                        <a:pt x="3432" y="1908"/>
                      </a:lnTo>
                      <a:lnTo>
                        <a:pt x="3438" y="1908"/>
                      </a:lnTo>
                      <a:lnTo>
                        <a:pt x="3442" y="1910"/>
                      </a:lnTo>
                      <a:lnTo>
                        <a:pt x="3444" y="1912"/>
                      </a:lnTo>
                      <a:lnTo>
                        <a:pt x="3446" y="1910"/>
                      </a:lnTo>
                      <a:lnTo>
                        <a:pt x="3446" y="1910"/>
                      </a:lnTo>
                      <a:lnTo>
                        <a:pt x="3450" y="1904"/>
                      </a:lnTo>
                      <a:lnTo>
                        <a:pt x="3456" y="1900"/>
                      </a:lnTo>
                      <a:lnTo>
                        <a:pt x="3466" y="1896"/>
                      </a:lnTo>
                      <a:lnTo>
                        <a:pt x="3466" y="1896"/>
                      </a:lnTo>
                      <a:lnTo>
                        <a:pt x="3470" y="1892"/>
                      </a:lnTo>
                      <a:lnTo>
                        <a:pt x="3474" y="1888"/>
                      </a:lnTo>
                      <a:lnTo>
                        <a:pt x="3482" y="1880"/>
                      </a:lnTo>
                      <a:lnTo>
                        <a:pt x="3488" y="1876"/>
                      </a:lnTo>
                      <a:lnTo>
                        <a:pt x="3496" y="1874"/>
                      </a:lnTo>
                      <a:lnTo>
                        <a:pt x="3504" y="1874"/>
                      </a:lnTo>
                      <a:lnTo>
                        <a:pt x="3518" y="1876"/>
                      </a:lnTo>
                      <a:lnTo>
                        <a:pt x="3518" y="1876"/>
                      </a:lnTo>
                      <a:lnTo>
                        <a:pt x="3534" y="1880"/>
                      </a:lnTo>
                      <a:lnTo>
                        <a:pt x="3538" y="1880"/>
                      </a:lnTo>
                      <a:lnTo>
                        <a:pt x="3536" y="1878"/>
                      </a:lnTo>
                      <a:lnTo>
                        <a:pt x="3532" y="1876"/>
                      </a:lnTo>
                      <a:lnTo>
                        <a:pt x="3532" y="1872"/>
                      </a:lnTo>
                      <a:lnTo>
                        <a:pt x="3532" y="1870"/>
                      </a:lnTo>
                      <a:lnTo>
                        <a:pt x="3532" y="1870"/>
                      </a:lnTo>
                      <a:lnTo>
                        <a:pt x="3536" y="1866"/>
                      </a:lnTo>
                      <a:lnTo>
                        <a:pt x="3540" y="1864"/>
                      </a:lnTo>
                      <a:lnTo>
                        <a:pt x="3560" y="1862"/>
                      </a:lnTo>
                      <a:lnTo>
                        <a:pt x="3560" y="1862"/>
                      </a:lnTo>
                      <a:lnTo>
                        <a:pt x="3580" y="1860"/>
                      </a:lnTo>
                      <a:lnTo>
                        <a:pt x="3584" y="1860"/>
                      </a:lnTo>
                      <a:lnTo>
                        <a:pt x="3586" y="1858"/>
                      </a:lnTo>
                      <a:lnTo>
                        <a:pt x="3586" y="1858"/>
                      </a:lnTo>
                      <a:lnTo>
                        <a:pt x="3586" y="1854"/>
                      </a:lnTo>
                      <a:lnTo>
                        <a:pt x="3586" y="1852"/>
                      </a:lnTo>
                      <a:lnTo>
                        <a:pt x="3588" y="1850"/>
                      </a:lnTo>
                      <a:lnTo>
                        <a:pt x="3588" y="1850"/>
                      </a:lnTo>
                      <a:lnTo>
                        <a:pt x="3590" y="1850"/>
                      </a:lnTo>
                      <a:lnTo>
                        <a:pt x="3592" y="1852"/>
                      </a:lnTo>
                      <a:lnTo>
                        <a:pt x="3594" y="1858"/>
                      </a:lnTo>
                      <a:lnTo>
                        <a:pt x="3592" y="1864"/>
                      </a:lnTo>
                      <a:lnTo>
                        <a:pt x="3590" y="1870"/>
                      </a:lnTo>
                      <a:lnTo>
                        <a:pt x="3590" y="1870"/>
                      </a:lnTo>
                      <a:close/>
                      <a:moveTo>
                        <a:pt x="3578" y="1812"/>
                      </a:moveTo>
                      <a:lnTo>
                        <a:pt x="3578" y="1812"/>
                      </a:lnTo>
                      <a:lnTo>
                        <a:pt x="3586" y="1806"/>
                      </a:lnTo>
                      <a:lnTo>
                        <a:pt x="3596" y="1804"/>
                      </a:lnTo>
                      <a:lnTo>
                        <a:pt x="3624" y="1798"/>
                      </a:lnTo>
                      <a:lnTo>
                        <a:pt x="3624" y="1798"/>
                      </a:lnTo>
                      <a:lnTo>
                        <a:pt x="3636" y="1796"/>
                      </a:lnTo>
                      <a:lnTo>
                        <a:pt x="3642" y="1794"/>
                      </a:lnTo>
                      <a:lnTo>
                        <a:pt x="3656" y="1802"/>
                      </a:lnTo>
                      <a:lnTo>
                        <a:pt x="3656" y="1802"/>
                      </a:lnTo>
                      <a:lnTo>
                        <a:pt x="3662" y="1804"/>
                      </a:lnTo>
                      <a:lnTo>
                        <a:pt x="3664" y="1804"/>
                      </a:lnTo>
                      <a:lnTo>
                        <a:pt x="3668" y="1804"/>
                      </a:lnTo>
                      <a:lnTo>
                        <a:pt x="3668" y="1802"/>
                      </a:lnTo>
                      <a:lnTo>
                        <a:pt x="3672" y="1794"/>
                      </a:lnTo>
                      <a:lnTo>
                        <a:pt x="3674" y="1790"/>
                      </a:lnTo>
                      <a:lnTo>
                        <a:pt x="3678" y="1788"/>
                      </a:lnTo>
                      <a:lnTo>
                        <a:pt x="3678" y="1788"/>
                      </a:lnTo>
                      <a:lnTo>
                        <a:pt x="3686" y="1782"/>
                      </a:lnTo>
                      <a:lnTo>
                        <a:pt x="3696" y="1778"/>
                      </a:lnTo>
                      <a:lnTo>
                        <a:pt x="3706" y="1776"/>
                      </a:lnTo>
                      <a:lnTo>
                        <a:pt x="3716" y="1770"/>
                      </a:lnTo>
                      <a:lnTo>
                        <a:pt x="3716" y="1770"/>
                      </a:lnTo>
                      <a:lnTo>
                        <a:pt x="3714" y="1774"/>
                      </a:lnTo>
                      <a:lnTo>
                        <a:pt x="3712" y="1778"/>
                      </a:lnTo>
                      <a:lnTo>
                        <a:pt x="3708" y="1782"/>
                      </a:lnTo>
                      <a:lnTo>
                        <a:pt x="3702" y="1784"/>
                      </a:lnTo>
                      <a:lnTo>
                        <a:pt x="3702" y="1784"/>
                      </a:lnTo>
                      <a:lnTo>
                        <a:pt x="3698" y="1786"/>
                      </a:lnTo>
                      <a:lnTo>
                        <a:pt x="3694" y="1790"/>
                      </a:lnTo>
                      <a:lnTo>
                        <a:pt x="3696" y="1794"/>
                      </a:lnTo>
                      <a:lnTo>
                        <a:pt x="3698" y="1798"/>
                      </a:lnTo>
                      <a:lnTo>
                        <a:pt x="3698" y="1798"/>
                      </a:lnTo>
                      <a:lnTo>
                        <a:pt x="3702" y="1800"/>
                      </a:lnTo>
                      <a:lnTo>
                        <a:pt x="3702" y="1802"/>
                      </a:lnTo>
                      <a:lnTo>
                        <a:pt x="3700" y="1806"/>
                      </a:lnTo>
                      <a:lnTo>
                        <a:pt x="3700" y="1814"/>
                      </a:lnTo>
                      <a:lnTo>
                        <a:pt x="3700" y="1814"/>
                      </a:lnTo>
                      <a:lnTo>
                        <a:pt x="3700" y="1820"/>
                      </a:lnTo>
                      <a:lnTo>
                        <a:pt x="3696" y="1822"/>
                      </a:lnTo>
                      <a:lnTo>
                        <a:pt x="3690" y="1826"/>
                      </a:lnTo>
                      <a:lnTo>
                        <a:pt x="3684" y="1830"/>
                      </a:lnTo>
                      <a:lnTo>
                        <a:pt x="3684" y="1830"/>
                      </a:lnTo>
                      <a:lnTo>
                        <a:pt x="3680" y="1834"/>
                      </a:lnTo>
                      <a:lnTo>
                        <a:pt x="3676" y="1836"/>
                      </a:lnTo>
                      <a:lnTo>
                        <a:pt x="3662" y="1838"/>
                      </a:lnTo>
                      <a:lnTo>
                        <a:pt x="3648" y="1838"/>
                      </a:lnTo>
                      <a:lnTo>
                        <a:pt x="3638" y="1834"/>
                      </a:lnTo>
                      <a:lnTo>
                        <a:pt x="3638" y="1834"/>
                      </a:lnTo>
                      <a:lnTo>
                        <a:pt x="3628" y="1832"/>
                      </a:lnTo>
                      <a:lnTo>
                        <a:pt x="3616" y="1830"/>
                      </a:lnTo>
                      <a:lnTo>
                        <a:pt x="3604" y="1832"/>
                      </a:lnTo>
                      <a:lnTo>
                        <a:pt x="3594" y="1834"/>
                      </a:lnTo>
                      <a:lnTo>
                        <a:pt x="3594" y="1834"/>
                      </a:lnTo>
                      <a:lnTo>
                        <a:pt x="3588" y="1838"/>
                      </a:lnTo>
                      <a:lnTo>
                        <a:pt x="3582" y="1840"/>
                      </a:lnTo>
                      <a:lnTo>
                        <a:pt x="3574" y="1842"/>
                      </a:lnTo>
                      <a:lnTo>
                        <a:pt x="3574" y="1842"/>
                      </a:lnTo>
                      <a:lnTo>
                        <a:pt x="3568" y="1842"/>
                      </a:lnTo>
                      <a:lnTo>
                        <a:pt x="3562" y="1842"/>
                      </a:lnTo>
                      <a:lnTo>
                        <a:pt x="3560" y="1840"/>
                      </a:lnTo>
                      <a:lnTo>
                        <a:pt x="3558" y="1838"/>
                      </a:lnTo>
                      <a:lnTo>
                        <a:pt x="3558" y="1834"/>
                      </a:lnTo>
                      <a:lnTo>
                        <a:pt x="3560" y="1828"/>
                      </a:lnTo>
                      <a:lnTo>
                        <a:pt x="3560" y="1828"/>
                      </a:lnTo>
                      <a:lnTo>
                        <a:pt x="3564" y="1820"/>
                      </a:lnTo>
                      <a:lnTo>
                        <a:pt x="3570" y="1818"/>
                      </a:lnTo>
                      <a:lnTo>
                        <a:pt x="3574" y="1816"/>
                      </a:lnTo>
                      <a:lnTo>
                        <a:pt x="3578" y="1812"/>
                      </a:lnTo>
                      <a:lnTo>
                        <a:pt x="3578" y="1812"/>
                      </a:lnTo>
                      <a:close/>
                      <a:moveTo>
                        <a:pt x="3092" y="1606"/>
                      </a:moveTo>
                      <a:lnTo>
                        <a:pt x="3092" y="1606"/>
                      </a:lnTo>
                      <a:lnTo>
                        <a:pt x="3104" y="1594"/>
                      </a:lnTo>
                      <a:lnTo>
                        <a:pt x="3118" y="1586"/>
                      </a:lnTo>
                      <a:lnTo>
                        <a:pt x="3158" y="1566"/>
                      </a:lnTo>
                      <a:lnTo>
                        <a:pt x="3158" y="1566"/>
                      </a:lnTo>
                      <a:lnTo>
                        <a:pt x="3164" y="1564"/>
                      </a:lnTo>
                      <a:lnTo>
                        <a:pt x="3164" y="1564"/>
                      </a:lnTo>
                      <a:lnTo>
                        <a:pt x="3168" y="1560"/>
                      </a:lnTo>
                      <a:lnTo>
                        <a:pt x="3172" y="1556"/>
                      </a:lnTo>
                      <a:lnTo>
                        <a:pt x="3176" y="1544"/>
                      </a:lnTo>
                      <a:lnTo>
                        <a:pt x="3176" y="1544"/>
                      </a:lnTo>
                      <a:lnTo>
                        <a:pt x="3180" y="1538"/>
                      </a:lnTo>
                      <a:lnTo>
                        <a:pt x="3184" y="1534"/>
                      </a:lnTo>
                      <a:lnTo>
                        <a:pt x="3188" y="1534"/>
                      </a:lnTo>
                      <a:lnTo>
                        <a:pt x="3190" y="1536"/>
                      </a:lnTo>
                      <a:lnTo>
                        <a:pt x="3190" y="1538"/>
                      </a:lnTo>
                      <a:lnTo>
                        <a:pt x="3190" y="1542"/>
                      </a:lnTo>
                      <a:lnTo>
                        <a:pt x="3190" y="1542"/>
                      </a:lnTo>
                      <a:lnTo>
                        <a:pt x="3188" y="1548"/>
                      </a:lnTo>
                      <a:lnTo>
                        <a:pt x="3192" y="1544"/>
                      </a:lnTo>
                      <a:lnTo>
                        <a:pt x="3196" y="1536"/>
                      </a:lnTo>
                      <a:lnTo>
                        <a:pt x="3200" y="1524"/>
                      </a:lnTo>
                      <a:lnTo>
                        <a:pt x="3200" y="1524"/>
                      </a:lnTo>
                      <a:lnTo>
                        <a:pt x="3204" y="1516"/>
                      </a:lnTo>
                      <a:lnTo>
                        <a:pt x="3206" y="1516"/>
                      </a:lnTo>
                      <a:lnTo>
                        <a:pt x="3208" y="1516"/>
                      </a:lnTo>
                      <a:lnTo>
                        <a:pt x="3208" y="1522"/>
                      </a:lnTo>
                      <a:lnTo>
                        <a:pt x="3206" y="1532"/>
                      </a:lnTo>
                      <a:lnTo>
                        <a:pt x="3206" y="1532"/>
                      </a:lnTo>
                      <a:lnTo>
                        <a:pt x="3204" y="1538"/>
                      </a:lnTo>
                      <a:lnTo>
                        <a:pt x="3204" y="1540"/>
                      </a:lnTo>
                      <a:lnTo>
                        <a:pt x="3204" y="1540"/>
                      </a:lnTo>
                      <a:lnTo>
                        <a:pt x="3216" y="1532"/>
                      </a:lnTo>
                      <a:lnTo>
                        <a:pt x="3216" y="1532"/>
                      </a:lnTo>
                      <a:lnTo>
                        <a:pt x="3218" y="1530"/>
                      </a:lnTo>
                      <a:lnTo>
                        <a:pt x="3220" y="1526"/>
                      </a:lnTo>
                      <a:lnTo>
                        <a:pt x="3218" y="1520"/>
                      </a:lnTo>
                      <a:lnTo>
                        <a:pt x="3216" y="1514"/>
                      </a:lnTo>
                      <a:lnTo>
                        <a:pt x="3216" y="1512"/>
                      </a:lnTo>
                      <a:lnTo>
                        <a:pt x="3216" y="1510"/>
                      </a:lnTo>
                      <a:lnTo>
                        <a:pt x="3216" y="1510"/>
                      </a:lnTo>
                      <a:lnTo>
                        <a:pt x="3220" y="1508"/>
                      </a:lnTo>
                      <a:lnTo>
                        <a:pt x="3224" y="1510"/>
                      </a:lnTo>
                      <a:lnTo>
                        <a:pt x="3236" y="1514"/>
                      </a:lnTo>
                      <a:lnTo>
                        <a:pt x="3248" y="1520"/>
                      </a:lnTo>
                      <a:lnTo>
                        <a:pt x="3254" y="1522"/>
                      </a:lnTo>
                      <a:lnTo>
                        <a:pt x="3260" y="1522"/>
                      </a:lnTo>
                      <a:lnTo>
                        <a:pt x="3260" y="1522"/>
                      </a:lnTo>
                      <a:lnTo>
                        <a:pt x="3268" y="1522"/>
                      </a:lnTo>
                      <a:lnTo>
                        <a:pt x="3272" y="1522"/>
                      </a:lnTo>
                      <a:lnTo>
                        <a:pt x="3276" y="1522"/>
                      </a:lnTo>
                      <a:lnTo>
                        <a:pt x="3284" y="1522"/>
                      </a:lnTo>
                      <a:lnTo>
                        <a:pt x="3284" y="1522"/>
                      </a:lnTo>
                      <a:lnTo>
                        <a:pt x="3288" y="1524"/>
                      </a:lnTo>
                      <a:lnTo>
                        <a:pt x="3292" y="1528"/>
                      </a:lnTo>
                      <a:lnTo>
                        <a:pt x="3296" y="1542"/>
                      </a:lnTo>
                      <a:lnTo>
                        <a:pt x="3298" y="1550"/>
                      </a:lnTo>
                      <a:lnTo>
                        <a:pt x="3302" y="1558"/>
                      </a:lnTo>
                      <a:lnTo>
                        <a:pt x="3308" y="1566"/>
                      </a:lnTo>
                      <a:lnTo>
                        <a:pt x="3314" y="1570"/>
                      </a:lnTo>
                      <a:lnTo>
                        <a:pt x="3314" y="1570"/>
                      </a:lnTo>
                      <a:lnTo>
                        <a:pt x="3320" y="1572"/>
                      </a:lnTo>
                      <a:lnTo>
                        <a:pt x="3328" y="1572"/>
                      </a:lnTo>
                      <a:lnTo>
                        <a:pt x="3340" y="1570"/>
                      </a:lnTo>
                      <a:lnTo>
                        <a:pt x="3344" y="1570"/>
                      </a:lnTo>
                      <a:lnTo>
                        <a:pt x="3348" y="1570"/>
                      </a:lnTo>
                      <a:lnTo>
                        <a:pt x="3348" y="1574"/>
                      </a:lnTo>
                      <a:lnTo>
                        <a:pt x="3346" y="1580"/>
                      </a:lnTo>
                      <a:lnTo>
                        <a:pt x="3346" y="1580"/>
                      </a:lnTo>
                      <a:lnTo>
                        <a:pt x="3344" y="1588"/>
                      </a:lnTo>
                      <a:lnTo>
                        <a:pt x="3346" y="1594"/>
                      </a:lnTo>
                      <a:lnTo>
                        <a:pt x="3358" y="1604"/>
                      </a:lnTo>
                      <a:lnTo>
                        <a:pt x="3358" y="1604"/>
                      </a:lnTo>
                      <a:lnTo>
                        <a:pt x="3360" y="1606"/>
                      </a:lnTo>
                      <a:lnTo>
                        <a:pt x="3360" y="1610"/>
                      </a:lnTo>
                      <a:lnTo>
                        <a:pt x="3358" y="1618"/>
                      </a:lnTo>
                      <a:lnTo>
                        <a:pt x="3354" y="1624"/>
                      </a:lnTo>
                      <a:lnTo>
                        <a:pt x="3354" y="1626"/>
                      </a:lnTo>
                      <a:lnTo>
                        <a:pt x="3356" y="1630"/>
                      </a:lnTo>
                      <a:lnTo>
                        <a:pt x="3356" y="1630"/>
                      </a:lnTo>
                      <a:lnTo>
                        <a:pt x="3362" y="1630"/>
                      </a:lnTo>
                      <a:lnTo>
                        <a:pt x="3364" y="1630"/>
                      </a:lnTo>
                      <a:lnTo>
                        <a:pt x="3366" y="1630"/>
                      </a:lnTo>
                      <a:lnTo>
                        <a:pt x="3368" y="1632"/>
                      </a:lnTo>
                      <a:lnTo>
                        <a:pt x="3368" y="1632"/>
                      </a:lnTo>
                      <a:lnTo>
                        <a:pt x="3370" y="1634"/>
                      </a:lnTo>
                      <a:lnTo>
                        <a:pt x="3368" y="1636"/>
                      </a:lnTo>
                      <a:lnTo>
                        <a:pt x="3364" y="1640"/>
                      </a:lnTo>
                      <a:lnTo>
                        <a:pt x="3362" y="1642"/>
                      </a:lnTo>
                      <a:lnTo>
                        <a:pt x="3362" y="1648"/>
                      </a:lnTo>
                      <a:lnTo>
                        <a:pt x="3362" y="1648"/>
                      </a:lnTo>
                      <a:lnTo>
                        <a:pt x="3362" y="1652"/>
                      </a:lnTo>
                      <a:lnTo>
                        <a:pt x="3364" y="1654"/>
                      </a:lnTo>
                      <a:lnTo>
                        <a:pt x="3372" y="1652"/>
                      </a:lnTo>
                      <a:lnTo>
                        <a:pt x="3380" y="1652"/>
                      </a:lnTo>
                      <a:lnTo>
                        <a:pt x="3382" y="1652"/>
                      </a:lnTo>
                      <a:lnTo>
                        <a:pt x="3382" y="1656"/>
                      </a:lnTo>
                      <a:lnTo>
                        <a:pt x="3382" y="1656"/>
                      </a:lnTo>
                      <a:lnTo>
                        <a:pt x="3382" y="1662"/>
                      </a:lnTo>
                      <a:lnTo>
                        <a:pt x="3386" y="1664"/>
                      </a:lnTo>
                      <a:lnTo>
                        <a:pt x="3392" y="1666"/>
                      </a:lnTo>
                      <a:lnTo>
                        <a:pt x="3402" y="1668"/>
                      </a:lnTo>
                      <a:lnTo>
                        <a:pt x="3402" y="1668"/>
                      </a:lnTo>
                      <a:lnTo>
                        <a:pt x="3416" y="1672"/>
                      </a:lnTo>
                      <a:lnTo>
                        <a:pt x="3430" y="1674"/>
                      </a:lnTo>
                      <a:lnTo>
                        <a:pt x="3446" y="1674"/>
                      </a:lnTo>
                      <a:lnTo>
                        <a:pt x="3460" y="1676"/>
                      </a:lnTo>
                      <a:lnTo>
                        <a:pt x="3460" y="1676"/>
                      </a:lnTo>
                      <a:lnTo>
                        <a:pt x="3470" y="1676"/>
                      </a:lnTo>
                      <a:lnTo>
                        <a:pt x="3478" y="1676"/>
                      </a:lnTo>
                      <a:lnTo>
                        <a:pt x="3484" y="1678"/>
                      </a:lnTo>
                      <a:lnTo>
                        <a:pt x="3484" y="1678"/>
                      </a:lnTo>
                      <a:lnTo>
                        <a:pt x="3484" y="1680"/>
                      </a:lnTo>
                      <a:lnTo>
                        <a:pt x="3484" y="1680"/>
                      </a:lnTo>
                      <a:lnTo>
                        <a:pt x="3484" y="1682"/>
                      </a:lnTo>
                      <a:lnTo>
                        <a:pt x="3484" y="1684"/>
                      </a:lnTo>
                      <a:lnTo>
                        <a:pt x="3490" y="1686"/>
                      </a:lnTo>
                      <a:lnTo>
                        <a:pt x="3508" y="1686"/>
                      </a:lnTo>
                      <a:lnTo>
                        <a:pt x="3508" y="1686"/>
                      </a:lnTo>
                      <a:lnTo>
                        <a:pt x="3514" y="1688"/>
                      </a:lnTo>
                      <a:lnTo>
                        <a:pt x="3518" y="1692"/>
                      </a:lnTo>
                      <a:lnTo>
                        <a:pt x="3526" y="1704"/>
                      </a:lnTo>
                      <a:lnTo>
                        <a:pt x="3532" y="1716"/>
                      </a:lnTo>
                      <a:lnTo>
                        <a:pt x="3534" y="1718"/>
                      </a:lnTo>
                      <a:lnTo>
                        <a:pt x="3536" y="1718"/>
                      </a:lnTo>
                      <a:lnTo>
                        <a:pt x="3536" y="1718"/>
                      </a:lnTo>
                      <a:lnTo>
                        <a:pt x="3540" y="1716"/>
                      </a:lnTo>
                      <a:lnTo>
                        <a:pt x="3542" y="1716"/>
                      </a:lnTo>
                      <a:lnTo>
                        <a:pt x="3544" y="1720"/>
                      </a:lnTo>
                      <a:lnTo>
                        <a:pt x="3544" y="1726"/>
                      </a:lnTo>
                      <a:lnTo>
                        <a:pt x="3544" y="1726"/>
                      </a:lnTo>
                      <a:lnTo>
                        <a:pt x="3544" y="1730"/>
                      </a:lnTo>
                      <a:lnTo>
                        <a:pt x="3546" y="1734"/>
                      </a:lnTo>
                      <a:lnTo>
                        <a:pt x="3552" y="1742"/>
                      </a:lnTo>
                      <a:lnTo>
                        <a:pt x="3556" y="1748"/>
                      </a:lnTo>
                      <a:lnTo>
                        <a:pt x="3560" y="1756"/>
                      </a:lnTo>
                      <a:lnTo>
                        <a:pt x="3560" y="1756"/>
                      </a:lnTo>
                      <a:lnTo>
                        <a:pt x="3558" y="1758"/>
                      </a:lnTo>
                      <a:lnTo>
                        <a:pt x="3558" y="1758"/>
                      </a:lnTo>
                      <a:lnTo>
                        <a:pt x="3554" y="1754"/>
                      </a:lnTo>
                      <a:lnTo>
                        <a:pt x="3548" y="1750"/>
                      </a:lnTo>
                      <a:lnTo>
                        <a:pt x="3546" y="1750"/>
                      </a:lnTo>
                      <a:lnTo>
                        <a:pt x="3544" y="1750"/>
                      </a:lnTo>
                      <a:lnTo>
                        <a:pt x="3544" y="1750"/>
                      </a:lnTo>
                      <a:lnTo>
                        <a:pt x="3542" y="1752"/>
                      </a:lnTo>
                      <a:lnTo>
                        <a:pt x="3542" y="1754"/>
                      </a:lnTo>
                      <a:lnTo>
                        <a:pt x="3546" y="1760"/>
                      </a:lnTo>
                      <a:lnTo>
                        <a:pt x="3548" y="1766"/>
                      </a:lnTo>
                      <a:lnTo>
                        <a:pt x="3546" y="1768"/>
                      </a:lnTo>
                      <a:lnTo>
                        <a:pt x="3544" y="1770"/>
                      </a:lnTo>
                      <a:lnTo>
                        <a:pt x="3544" y="1770"/>
                      </a:lnTo>
                      <a:lnTo>
                        <a:pt x="3542" y="1772"/>
                      </a:lnTo>
                      <a:lnTo>
                        <a:pt x="3538" y="1770"/>
                      </a:lnTo>
                      <a:lnTo>
                        <a:pt x="3530" y="1764"/>
                      </a:lnTo>
                      <a:lnTo>
                        <a:pt x="3520" y="1760"/>
                      </a:lnTo>
                      <a:lnTo>
                        <a:pt x="3516" y="1758"/>
                      </a:lnTo>
                      <a:lnTo>
                        <a:pt x="3512" y="1760"/>
                      </a:lnTo>
                      <a:lnTo>
                        <a:pt x="3512" y="1760"/>
                      </a:lnTo>
                      <a:lnTo>
                        <a:pt x="3508" y="1762"/>
                      </a:lnTo>
                      <a:lnTo>
                        <a:pt x="3508" y="1758"/>
                      </a:lnTo>
                      <a:lnTo>
                        <a:pt x="3508" y="1754"/>
                      </a:lnTo>
                      <a:lnTo>
                        <a:pt x="3508" y="1754"/>
                      </a:lnTo>
                      <a:lnTo>
                        <a:pt x="3504" y="1754"/>
                      </a:lnTo>
                      <a:lnTo>
                        <a:pt x="3504" y="1754"/>
                      </a:lnTo>
                      <a:lnTo>
                        <a:pt x="3502" y="1754"/>
                      </a:lnTo>
                      <a:lnTo>
                        <a:pt x="3502" y="1754"/>
                      </a:lnTo>
                      <a:lnTo>
                        <a:pt x="3504" y="1750"/>
                      </a:lnTo>
                      <a:lnTo>
                        <a:pt x="3506" y="1746"/>
                      </a:lnTo>
                      <a:lnTo>
                        <a:pt x="3504" y="1744"/>
                      </a:lnTo>
                      <a:lnTo>
                        <a:pt x="3502" y="1742"/>
                      </a:lnTo>
                      <a:lnTo>
                        <a:pt x="3502" y="1742"/>
                      </a:lnTo>
                      <a:lnTo>
                        <a:pt x="3498" y="1742"/>
                      </a:lnTo>
                      <a:lnTo>
                        <a:pt x="3496" y="1740"/>
                      </a:lnTo>
                      <a:lnTo>
                        <a:pt x="3494" y="1734"/>
                      </a:lnTo>
                      <a:lnTo>
                        <a:pt x="3494" y="1728"/>
                      </a:lnTo>
                      <a:lnTo>
                        <a:pt x="3492" y="1728"/>
                      </a:lnTo>
                      <a:lnTo>
                        <a:pt x="3490" y="1726"/>
                      </a:lnTo>
                      <a:lnTo>
                        <a:pt x="3490" y="1726"/>
                      </a:lnTo>
                      <a:lnTo>
                        <a:pt x="3486" y="1726"/>
                      </a:lnTo>
                      <a:lnTo>
                        <a:pt x="3482" y="1726"/>
                      </a:lnTo>
                      <a:lnTo>
                        <a:pt x="3480" y="1724"/>
                      </a:lnTo>
                      <a:lnTo>
                        <a:pt x="3478" y="1726"/>
                      </a:lnTo>
                      <a:lnTo>
                        <a:pt x="3478" y="1726"/>
                      </a:lnTo>
                      <a:lnTo>
                        <a:pt x="3480" y="1730"/>
                      </a:lnTo>
                      <a:lnTo>
                        <a:pt x="3484" y="1736"/>
                      </a:lnTo>
                      <a:lnTo>
                        <a:pt x="3490" y="1744"/>
                      </a:lnTo>
                      <a:lnTo>
                        <a:pt x="3496" y="1756"/>
                      </a:lnTo>
                      <a:lnTo>
                        <a:pt x="3496" y="1756"/>
                      </a:lnTo>
                      <a:lnTo>
                        <a:pt x="3496" y="1762"/>
                      </a:lnTo>
                      <a:lnTo>
                        <a:pt x="3494" y="1766"/>
                      </a:lnTo>
                      <a:lnTo>
                        <a:pt x="3486" y="1776"/>
                      </a:lnTo>
                      <a:lnTo>
                        <a:pt x="3482" y="1782"/>
                      </a:lnTo>
                      <a:lnTo>
                        <a:pt x="3480" y="1788"/>
                      </a:lnTo>
                      <a:lnTo>
                        <a:pt x="3476" y="1796"/>
                      </a:lnTo>
                      <a:lnTo>
                        <a:pt x="3476" y="1806"/>
                      </a:lnTo>
                      <a:lnTo>
                        <a:pt x="3476" y="1806"/>
                      </a:lnTo>
                      <a:lnTo>
                        <a:pt x="3476" y="1826"/>
                      </a:lnTo>
                      <a:lnTo>
                        <a:pt x="3476" y="1832"/>
                      </a:lnTo>
                      <a:lnTo>
                        <a:pt x="3472" y="1838"/>
                      </a:lnTo>
                      <a:lnTo>
                        <a:pt x="3468" y="1842"/>
                      </a:lnTo>
                      <a:lnTo>
                        <a:pt x="3464" y="1844"/>
                      </a:lnTo>
                      <a:lnTo>
                        <a:pt x="3448" y="1852"/>
                      </a:lnTo>
                      <a:lnTo>
                        <a:pt x="3448" y="1852"/>
                      </a:lnTo>
                      <a:lnTo>
                        <a:pt x="3446" y="1846"/>
                      </a:lnTo>
                      <a:lnTo>
                        <a:pt x="3444" y="1838"/>
                      </a:lnTo>
                      <a:lnTo>
                        <a:pt x="3440" y="1818"/>
                      </a:lnTo>
                      <a:lnTo>
                        <a:pt x="3438" y="1808"/>
                      </a:lnTo>
                      <a:lnTo>
                        <a:pt x="3434" y="1802"/>
                      </a:lnTo>
                      <a:lnTo>
                        <a:pt x="3428" y="1796"/>
                      </a:lnTo>
                      <a:lnTo>
                        <a:pt x="3424" y="1796"/>
                      </a:lnTo>
                      <a:lnTo>
                        <a:pt x="3424" y="1796"/>
                      </a:lnTo>
                      <a:lnTo>
                        <a:pt x="3418" y="1798"/>
                      </a:lnTo>
                      <a:lnTo>
                        <a:pt x="3414" y="1800"/>
                      </a:lnTo>
                      <a:lnTo>
                        <a:pt x="3408" y="1808"/>
                      </a:lnTo>
                      <a:lnTo>
                        <a:pt x="3404" y="1816"/>
                      </a:lnTo>
                      <a:lnTo>
                        <a:pt x="3400" y="1818"/>
                      </a:lnTo>
                      <a:lnTo>
                        <a:pt x="3398" y="1820"/>
                      </a:lnTo>
                      <a:lnTo>
                        <a:pt x="3398" y="1820"/>
                      </a:lnTo>
                      <a:lnTo>
                        <a:pt x="3394" y="1818"/>
                      </a:lnTo>
                      <a:lnTo>
                        <a:pt x="3392" y="1816"/>
                      </a:lnTo>
                      <a:lnTo>
                        <a:pt x="3388" y="1810"/>
                      </a:lnTo>
                      <a:lnTo>
                        <a:pt x="3390" y="1802"/>
                      </a:lnTo>
                      <a:lnTo>
                        <a:pt x="3392" y="1798"/>
                      </a:lnTo>
                      <a:lnTo>
                        <a:pt x="3394" y="1796"/>
                      </a:lnTo>
                      <a:lnTo>
                        <a:pt x="3394" y="1796"/>
                      </a:lnTo>
                      <a:lnTo>
                        <a:pt x="3400" y="1790"/>
                      </a:lnTo>
                      <a:lnTo>
                        <a:pt x="3406" y="1784"/>
                      </a:lnTo>
                      <a:lnTo>
                        <a:pt x="3410" y="1776"/>
                      </a:lnTo>
                      <a:lnTo>
                        <a:pt x="3412" y="1764"/>
                      </a:lnTo>
                      <a:lnTo>
                        <a:pt x="3412" y="1764"/>
                      </a:lnTo>
                      <a:lnTo>
                        <a:pt x="3412" y="1758"/>
                      </a:lnTo>
                      <a:lnTo>
                        <a:pt x="3412" y="1754"/>
                      </a:lnTo>
                      <a:lnTo>
                        <a:pt x="3410" y="1746"/>
                      </a:lnTo>
                      <a:lnTo>
                        <a:pt x="3408" y="1740"/>
                      </a:lnTo>
                      <a:lnTo>
                        <a:pt x="3408" y="1738"/>
                      </a:lnTo>
                      <a:lnTo>
                        <a:pt x="3410" y="1738"/>
                      </a:lnTo>
                      <a:lnTo>
                        <a:pt x="3410" y="1738"/>
                      </a:lnTo>
                      <a:lnTo>
                        <a:pt x="3414" y="1736"/>
                      </a:lnTo>
                      <a:lnTo>
                        <a:pt x="3414" y="1734"/>
                      </a:lnTo>
                      <a:lnTo>
                        <a:pt x="3410" y="1728"/>
                      </a:lnTo>
                      <a:lnTo>
                        <a:pt x="3402" y="1722"/>
                      </a:lnTo>
                      <a:lnTo>
                        <a:pt x="3392" y="1716"/>
                      </a:lnTo>
                      <a:lnTo>
                        <a:pt x="3392" y="1716"/>
                      </a:lnTo>
                      <a:lnTo>
                        <a:pt x="3382" y="1712"/>
                      </a:lnTo>
                      <a:lnTo>
                        <a:pt x="3380" y="1708"/>
                      </a:lnTo>
                      <a:lnTo>
                        <a:pt x="3378" y="1706"/>
                      </a:lnTo>
                      <a:lnTo>
                        <a:pt x="3372" y="1704"/>
                      </a:lnTo>
                      <a:lnTo>
                        <a:pt x="3372" y="1704"/>
                      </a:lnTo>
                      <a:lnTo>
                        <a:pt x="3366" y="1702"/>
                      </a:lnTo>
                      <a:lnTo>
                        <a:pt x="3362" y="1698"/>
                      </a:lnTo>
                      <a:lnTo>
                        <a:pt x="3358" y="1696"/>
                      </a:lnTo>
                      <a:lnTo>
                        <a:pt x="3356" y="1696"/>
                      </a:lnTo>
                      <a:lnTo>
                        <a:pt x="3352" y="1698"/>
                      </a:lnTo>
                      <a:lnTo>
                        <a:pt x="3346" y="1702"/>
                      </a:lnTo>
                      <a:lnTo>
                        <a:pt x="3346" y="1702"/>
                      </a:lnTo>
                      <a:lnTo>
                        <a:pt x="3342" y="1706"/>
                      </a:lnTo>
                      <a:lnTo>
                        <a:pt x="3340" y="1710"/>
                      </a:lnTo>
                      <a:lnTo>
                        <a:pt x="3342" y="1712"/>
                      </a:lnTo>
                      <a:lnTo>
                        <a:pt x="3344" y="1714"/>
                      </a:lnTo>
                      <a:lnTo>
                        <a:pt x="3346" y="1718"/>
                      </a:lnTo>
                      <a:lnTo>
                        <a:pt x="3340" y="1720"/>
                      </a:lnTo>
                      <a:lnTo>
                        <a:pt x="3340" y="1720"/>
                      </a:lnTo>
                      <a:lnTo>
                        <a:pt x="3334" y="1722"/>
                      </a:lnTo>
                      <a:lnTo>
                        <a:pt x="3330" y="1726"/>
                      </a:lnTo>
                      <a:lnTo>
                        <a:pt x="3328" y="1732"/>
                      </a:lnTo>
                      <a:lnTo>
                        <a:pt x="3328" y="1738"/>
                      </a:lnTo>
                      <a:lnTo>
                        <a:pt x="3326" y="1748"/>
                      </a:lnTo>
                      <a:lnTo>
                        <a:pt x="3324" y="1752"/>
                      </a:lnTo>
                      <a:lnTo>
                        <a:pt x="3322" y="1752"/>
                      </a:lnTo>
                      <a:lnTo>
                        <a:pt x="3322" y="1752"/>
                      </a:lnTo>
                      <a:lnTo>
                        <a:pt x="3320" y="1752"/>
                      </a:lnTo>
                      <a:lnTo>
                        <a:pt x="3318" y="1748"/>
                      </a:lnTo>
                      <a:lnTo>
                        <a:pt x="3318" y="1738"/>
                      </a:lnTo>
                      <a:lnTo>
                        <a:pt x="3318" y="1734"/>
                      </a:lnTo>
                      <a:lnTo>
                        <a:pt x="3316" y="1734"/>
                      </a:lnTo>
                      <a:lnTo>
                        <a:pt x="3314" y="1736"/>
                      </a:lnTo>
                      <a:lnTo>
                        <a:pt x="3308" y="1744"/>
                      </a:lnTo>
                      <a:lnTo>
                        <a:pt x="3308" y="1744"/>
                      </a:lnTo>
                      <a:lnTo>
                        <a:pt x="3300" y="1752"/>
                      </a:lnTo>
                      <a:lnTo>
                        <a:pt x="3296" y="1754"/>
                      </a:lnTo>
                      <a:lnTo>
                        <a:pt x="3294" y="1756"/>
                      </a:lnTo>
                      <a:lnTo>
                        <a:pt x="3294" y="1766"/>
                      </a:lnTo>
                      <a:lnTo>
                        <a:pt x="3294" y="1766"/>
                      </a:lnTo>
                      <a:lnTo>
                        <a:pt x="3296" y="1772"/>
                      </a:lnTo>
                      <a:lnTo>
                        <a:pt x="3294" y="1778"/>
                      </a:lnTo>
                      <a:lnTo>
                        <a:pt x="3290" y="1786"/>
                      </a:lnTo>
                      <a:lnTo>
                        <a:pt x="3286" y="1792"/>
                      </a:lnTo>
                      <a:lnTo>
                        <a:pt x="3286" y="1796"/>
                      </a:lnTo>
                      <a:lnTo>
                        <a:pt x="3286" y="1800"/>
                      </a:lnTo>
                      <a:lnTo>
                        <a:pt x="3286" y="1800"/>
                      </a:lnTo>
                      <a:lnTo>
                        <a:pt x="3288" y="1808"/>
                      </a:lnTo>
                      <a:lnTo>
                        <a:pt x="3286" y="1812"/>
                      </a:lnTo>
                      <a:lnTo>
                        <a:pt x="3284" y="1818"/>
                      </a:lnTo>
                      <a:lnTo>
                        <a:pt x="3286" y="1828"/>
                      </a:lnTo>
                      <a:lnTo>
                        <a:pt x="3286" y="1828"/>
                      </a:lnTo>
                      <a:lnTo>
                        <a:pt x="3292" y="1840"/>
                      </a:lnTo>
                      <a:lnTo>
                        <a:pt x="3294" y="1852"/>
                      </a:lnTo>
                      <a:lnTo>
                        <a:pt x="3296" y="1862"/>
                      </a:lnTo>
                      <a:lnTo>
                        <a:pt x="3294" y="1872"/>
                      </a:lnTo>
                      <a:lnTo>
                        <a:pt x="3294" y="1880"/>
                      </a:lnTo>
                      <a:lnTo>
                        <a:pt x="3290" y="1890"/>
                      </a:lnTo>
                      <a:lnTo>
                        <a:pt x="3282" y="1908"/>
                      </a:lnTo>
                      <a:lnTo>
                        <a:pt x="3282" y="1908"/>
                      </a:lnTo>
                      <a:lnTo>
                        <a:pt x="3276" y="1916"/>
                      </a:lnTo>
                      <a:lnTo>
                        <a:pt x="3270" y="1922"/>
                      </a:lnTo>
                      <a:lnTo>
                        <a:pt x="3264" y="1928"/>
                      </a:lnTo>
                      <a:lnTo>
                        <a:pt x="3258" y="1930"/>
                      </a:lnTo>
                      <a:lnTo>
                        <a:pt x="3252" y="1930"/>
                      </a:lnTo>
                      <a:lnTo>
                        <a:pt x="3246" y="1926"/>
                      </a:lnTo>
                      <a:lnTo>
                        <a:pt x="3242" y="1922"/>
                      </a:lnTo>
                      <a:lnTo>
                        <a:pt x="3236" y="1914"/>
                      </a:lnTo>
                      <a:lnTo>
                        <a:pt x="3236" y="1914"/>
                      </a:lnTo>
                      <a:lnTo>
                        <a:pt x="3232" y="1904"/>
                      </a:lnTo>
                      <a:lnTo>
                        <a:pt x="3230" y="1898"/>
                      </a:lnTo>
                      <a:lnTo>
                        <a:pt x="3230" y="1884"/>
                      </a:lnTo>
                      <a:lnTo>
                        <a:pt x="3230" y="1872"/>
                      </a:lnTo>
                      <a:lnTo>
                        <a:pt x="3230" y="1864"/>
                      </a:lnTo>
                      <a:lnTo>
                        <a:pt x="3230" y="1856"/>
                      </a:lnTo>
                      <a:lnTo>
                        <a:pt x="3230" y="1856"/>
                      </a:lnTo>
                      <a:lnTo>
                        <a:pt x="3228" y="1842"/>
                      </a:lnTo>
                      <a:lnTo>
                        <a:pt x="3228" y="1834"/>
                      </a:lnTo>
                      <a:lnTo>
                        <a:pt x="3232" y="1824"/>
                      </a:lnTo>
                      <a:lnTo>
                        <a:pt x="3234" y="1810"/>
                      </a:lnTo>
                      <a:lnTo>
                        <a:pt x="3234" y="1810"/>
                      </a:lnTo>
                      <a:lnTo>
                        <a:pt x="3234" y="1802"/>
                      </a:lnTo>
                      <a:lnTo>
                        <a:pt x="3236" y="1796"/>
                      </a:lnTo>
                      <a:lnTo>
                        <a:pt x="3238" y="1792"/>
                      </a:lnTo>
                      <a:lnTo>
                        <a:pt x="3240" y="1792"/>
                      </a:lnTo>
                      <a:lnTo>
                        <a:pt x="3242" y="1790"/>
                      </a:lnTo>
                      <a:lnTo>
                        <a:pt x="3242" y="1784"/>
                      </a:lnTo>
                      <a:lnTo>
                        <a:pt x="3242" y="1784"/>
                      </a:lnTo>
                      <a:lnTo>
                        <a:pt x="3240" y="1780"/>
                      </a:lnTo>
                      <a:lnTo>
                        <a:pt x="3242" y="1776"/>
                      </a:lnTo>
                      <a:lnTo>
                        <a:pt x="3246" y="1764"/>
                      </a:lnTo>
                      <a:lnTo>
                        <a:pt x="3248" y="1754"/>
                      </a:lnTo>
                      <a:lnTo>
                        <a:pt x="3248" y="1752"/>
                      </a:lnTo>
                      <a:lnTo>
                        <a:pt x="3246" y="1748"/>
                      </a:lnTo>
                      <a:lnTo>
                        <a:pt x="3246" y="1748"/>
                      </a:lnTo>
                      <a:lnTo>
                        <a:pt x="3240" y="1748"/>
                      </a:lnTo>
                      <a:lnTo>
                        <a:pt x="3238" y="1752"/>
                      </a:lnTo>
                      <a:lnTo>
                        <a:pt x="3234" y="1758"/>
                      </a:lnTo>
                      <a:lnTo>
                        <a:pt x="3228" y="1764"/>
                      </a:lnTo>
                      <a:lnTo>
                        <a:pt x="3228" y="1764"/>
                      </a:lnTo>
                      <a:lnTo>
                        <a:pt x="3226" y="1766"/>
                      </a:lnTo>
                      <a:lnTo>
                        <a:pt x="3224" y="1766"/>
                      </a:lnTo>
                      <a:lnTo>
                        <a:pt x="3224" y="1758"/>
                      </a:lnTo>
                      <a:lnTo>
                        <a:pt x="3226" y="1750"/>
                      </a:lnTo>
                      <a:lnTo>
                        <a:pt x="3230" y="1746"/>
                      </a:lnTo>
                      <a:lnTo>
                        <a:pt x="3232" y="1742"/>
                      </a:lnTo>
                      <a:lnTo>
                        <a:pt x="3232" y="1742"/>
                      </a:lnTo>
                      <a:lnTo>
                        <a:pt x="3236" y="1740"/>
                      </a:lnTo>
                      <a:lnTo>
                        <a:pt x="3238" y="1736"/>
                      </a:lnTo>
                      <a:lnTo>
                        <a:pt x="3240" y="1732"/>
                      </a:lnTo>
                      <a:lnTo>
                        <a:pt x="3244" y="1726"/>
                      </a:lnTo>
                      <a:lnTo>
                        <a:pt x="3244" y="1726"/>
                      </a:lnTo>
                      <a:lnTo>
                        <a:pt x="3252" y="1714"/>
                      </a:lnTo>
                      <a:lnTo>
                        <a:pt x="3258" y="1700"/>
                      </a:lnTo>
                      <a:lnTo>
                        <a:pt x="3264" y="1692"/>
                      </a:lnTo>
                      <a:lnTo>
                        <a:pt x="3266" y="1690"/>
                      </a:lnTo>
                      <a:lnTo>
                        <a:pt x="3266" y="1692"/>
                      </a:lnTo>
                      <a:lnTo>
                        <a:pt x="3266" y="1692"/>
                      </a:lnTo>
                      <a:lnTo>
                        <a:pt x="3268" y="1696"/>
                      </a:lnTo>
                      <a:lnTo>
                        <a:pt x="3270" y="1696"/>
                      </a:lnTo>
                      <a:lnTo>
                        <a:pt x="3274" y="1694"/>
                      </a:lnTo>
                      <a:lnTo>
                        <a:pt x="3278" y="1692"/>
                      </a:lnTo>
                      <a:lnTo>
                        <a:pt x="3280" y="1692"/>
                      </a:lnTo>
                      <a:lnTo>
                        <a:pt x="3278" y="1698"/>
                      </a:lnTo>
                      <a:lnTo>
                        <a:pt x="3278" y="1698"/>
                      </a:lnTo>
                      <a:lnTo>
                        <a:pt x="3278" y="1702"/>
                      </a:lnTo>
                      <a:lnTo>
                        <a:pt x="3278" y="1702"/>
                      </a:lnTo>
                      <a:lnTo>
                        <a:pt x="3284" y="1696"/>
                      </a:lnTo>
                      <a:lnTo>
                        <a:pt x="3292" y="1688"/>
                      </a:lnTo>
                      <a:lnTo>
                        <a:pt x="3296" y="1686"/>
                      </a:lnTo>
                      <a:lnTo>
                        <a:pt x="3300" y="1684"/>
                      </a:lnTo>
                      <a:lnTo>
                        <a:pt x="3300" y="1684"/>
                      </a:lnTo>
                      <a:lnTo>
                        <a:pt x="3310" y="1684"/>
                      </a:lnTo>
                      <a:lnTo>
                        <a:pt x="3314" y="1684"/>
                      </a:lnTo>
                      <a:lnTo>
                        <a:pt x="3320" y="1678"/>
                      </a:lnTo>
                      <a:lnTo>
                        <a:pt x="3324" y="1676"/>
                      </a:lnTo>
                      <a:lnTo>
                        <a:pt x="3328" y="1678"/>
                      </a:lnTo>
                      <a:lnTo>
                        <a:pt x="3336" y="1680"/>
                      </a:lnTo>
                      <a:lnTo>
                        <a:pt x="3346" y="1686"/>
                      </a:lnTo>
                      <a:lnTo>
                        <a:pt x="3346" y="1686"/>
                      </a:lnTo>
                      <a:lnTo>
                        <a:pt x="3352" y="1690"/>
                      </a:lnTo>
                      <a:lnTo>
                        <a:pt x="3354" y="1690"/>
                      </a:lnTo>
                      <a:lnTo>
                        <a:pt x="3356" y="1688"/>
                      </a:lnTo>
                      <a:lnTo>
                        <a:pt x="3358" y="1686"/>
                      </a:lnTo>
                      <a:lnTo>
                        <a:pt x="3358" y="1682"/>
                      </a:lnTo>
                      <a:lnTo>
                        <a:pt x="3360" y="1680"/>
                      </a:lnTo>
                      <a:lnTo>
                        <a:pt x="3362" y="1680"/>
                      </a:lnTo>
                      <a:lnTo>
                        <a:pt x="3362" y="1680"/>
                      </a:lnTo>
                      <a:lnTo>
                        <a:pt x="3370" y="1684"/>
                      </a:lnTo>
                      <a:lnTo>
                        <a:pt x="3380" y="1686"/>
                      </a:lnTo>
                      <a:lnTo>
                        <a:pt x="3386" y="1684"/>
                      </a:lnTo>
                      <a:lnTo>
                        <a:pt x="3388" y="1682"/>
                      </a:lnTo>
                      <a:lnTo>
                        <a:pt x="3388" y="1678"/>
                      </a:lnTo>
                      <a:lnTo>
                        <a:pt x="3388" y="1678"/>
                      </a:lnTo>
                      <a:lnTo>
                        <a:pt x="3384" y="1674"/>
                      </a:lnTo>
                      <a:lnTo>
                        <a:pt x="3380" y="1672"/>
                      </a:lnTo>
                      <a:lnTo>
                        <a:pt x="3376" y="1670"/>
                      </a:lnTo>
                      <a:lnTo>
                        <a:pt x="3374" y="1662"/>
                      </a:lnTo>
                      <a:lnTo>
                        <a:pt x="3374" y="1662"/>
                      </a:lnTo>
                      <a:lnTo>
                        <a:pt x="3374" y="1658"/>
                      </a:lnTo>
                      <a:lnTo>
                        <a:pt x="3372" y="1658"/>
                      </a:lnTo>
                      <a:lnTo>
                        <a:pt x="3368" y="1658"/>
                      </a:lnTo>
                      <a:lnTo>
                        <a:pt x="3360" y="1658"/>
                      </a:lnTo>
                      <a:lnTo>
                        <a:pt x="3348" y="1654"/>
                      </a:lnTo>
                      <a:lnTo>
                        <a:pt x="3348" y="1654"/>
                      </a:lnTo>
                      <a:lnTo>
                        <a:pt x="3346" y="1652"/>
                      </a:lnTo>
                      <a:lnTo>
                        <a:pt x="3344" y="1650"/>
                      </a:lnTo>
                      <a:lnTo>
                        <a:pt x="3344" y="1644"/>
                      </a:lnTo>
                      <a:lnTo>
                        <a:pt x="3346" y="1638"/>
                      </a:lnTo>
                      <a:lnTo>
                        <a:pt x="3344" y="1638"/>
                      </a:lnTo>
                      <a:lnTo>
                        <a:pt x="3340" y="1640"/>
                      </a:lnTo>
                      <a:lnTo>
                        <a:pt x="3340" y="1640"/>
                      </a:lnTo>
                      <a:lnTo>
                        <a:pt x="3330" y="1642"/>
                      </a:lnTo>
                      <a:lnTo>
                        <a:pt x="3314" y="1644"/>
                      </a:lnTo>
                      <a:lnTo>
                        <a:pt x="3300" y="1646"/>
                      </a:lnTo>
                      <a:lnTo>
                        <a:pt x="3294" y="1648"/>
                      </a:lnTo>
                      <a:lnTo>
                        <a:pt x="3288" y="1652"/>
                      </a:lnTo>
                      <a:lnTo>
                        <a:pt x="3288" y="1652"/>
                      </a:lnTo>
                      <a:lnTo>
                        <a:pt x="3280" y="1656"/>
                      </a:lnTo>
                      <a:lnTo>
                        <a:pt x="3274" y="1656"/>
                      </a:lnTo>
                      <a:lnTo>
                        <a:pt x="3268" y="1656"/>
                      </a:lnTo>
                      <a:lnTo>
                        <a:pt x="3258" y="1654"/>
                      </a:lnTo>
                      <a:lnTo>
                        <a:pt x="3258" y="1654"/>
                      </a:lnTo>
                      <a:lnTo>
                        <a:pt x="3252" y="1654"/>
                      </a:lnTo>
                      <a:lnTo>
                        <a:pt x="3250" y="1652"/>
                      </a:lnTo>
                      <a:lnTo>
                        <a:pt x="3244" y="1646"/>
                      </a:lnTo>
                      <a:lnTo>
                        <a:pt x="3238" y="1636"/>
                      </a:lnTo>
                      <a:lnTo>
                        <a:pt x="3234" y="1632"/>
                      </a:lnTo>
                      <a:lnTo>
                        <a:pt x="3228" y="1630"/>
                      </a:lnTo>
                      <a:lnTo>
                        <a:pt x="3228" y="1630"/>
                      </a:lnTo>
                      <a:lnTo>
                        <a:pt x="3222" y="1628"/>
                      </a:lnTo>
                      <a:lnTo>
                        <a:pt x="3218" y="1628"/>
                      </a:lnTo>
                      <a:lnTo>
                        <a:pt x="3210" y="1632"/>
                      </a:lnTo>
                      <a:lnTo>
                        <a:pt x="3208" y="1634"/>
                      </a:lnTo>
                      <a:lnTo>
                        <a:pt x="3206" y="1634"/>
                      </a:lnTo>
                      <a:lnTo>
                        <a:pt x="3206" y="1632"/>
                      </a:lnTo>
                      <a:lnTo>
                        <a:pt x="3204" y="1628"/>
                      </a:lnTo>
                      <a:lnTo>
                        <a:pt x="3204" y="1628"/>
                      </a:lnTo>
                      <a:lnTo>
                        <a:pt x="3202" y="1618"/>
                      </a:lnTo>
                      <a:lnTo>
                        <a:pt x="3200" y="1616"/>
                      </a:lnTo>
                      <a:lnTo>
                        <a:pt x="3198" y="1614"/>
                      </a:lnTo>
                      <a:lnTo>
                        <a:pt x="3190" y="1618"/>
                      </a:lnTo>
                      <a:lnTo>
                        <a:pt x="3180" y="1628"/>
                      </a:lnTo>
                      <a:lnTo>
                        <a:pt x="3180" y="1628"/>
                      </a:lnTo>
                      <a:lnTo>
                        <a:pt x="3176" y="1632"/>
                      </a:lnTo>
                      <a:lnTo>
                        <a:pt x="3170" y="1634"/>
                      </a:lnTo>
                      <a:lnTo>
                        <a:pt x="3164" y="1636"/>
                      </a:lnTo>
                      <a:lnTo>
                        <a:pt x="3156" y="1636"/>
                      </a:lnTo>
                      <a:lnTo>
                        <a:pt x="3150" y="1638"/>
                      </a:lnTo>
                      <a:lnTo>
                        <a:pt x="3144" y="1642"/>
                      </a:lnTo>
                      <a:lnTo>
                        <a:pt x="3144" y="1642"/>
                      </a:lnTo>
                      <a:lnTo>
                        <a:pt x="3134" y="1648"/>
                      </a:lnTo>
                      <a:lnTo>
                        <a:pt x="3126" y="1650"/>
                      </a:lnTo>
                      <a:lnTo>
                        <a:pt x="3118" y="1648"/>
                      </a:lnTo>
                      <a:lnTo>
                        <a:pt x="3110" y="1648"/>
                      </a:lnTo>
                      <a:lnTo>
                        <a:pt x="3110" y="1648"/>
                      </a:lnTo>
                      <a:lnTo>
                        <a:pt x="3106" y="1650"/>
                      </a:lnTo>
                      <a:lnTo>
                        <a:pt x="3104" y="1648"/>
                      </a:lnTo>
                      <a:lnTo>
                        <a:pt x="3108" y="1640"/>
                      </a:lnTo>
                      <a:lnTo>
                        <a:pt x="3112" y="1632"/>
                      </a:lnTo>
                      <a:lnTo>
                        <a:pt x="3110" y="1630"/>
                      </a:lnTo>
                      <a:lnTo>
                        <a:pt x="3108" y="1628"/>
                      </a:lnTo>
                      <a:lnTo>
                        <a:pt x="3108" y="1628"/>
                      </a:lnTo>
                      <a:lnTo>
                        <a:pt x="3104" y="1628"/>
                      </a:lnTo>
                      <a:lnTo>
                        <a:pt x="3098" y="1630"/>
                      </a:lnTo>
                      <a:lnTo>
                        <a:pt x="3086" y="1636"/>
                      </a:lnTo>
                      <a:lnTo>
                        <a:pt x="3074" y="1642"/>
                      </a:lnTo>
                      <a:lnTo>
                        <a:pt x="3068" y="1642"/>
                      </a:lnTo>
                      <a:lnTo>
                        <a:pt x="3062" y="1642"/>
                      </a:lnTo>
                      <a:lnTo>
                        <a:pt x="3062" y="1642"/>
                      </a:lnTo>
                      <a:lnTo>
                        <a:pt x="3058" y="1640"/>
                      </a:lnTo>
                      <a:lnTo>
                        <a:pt x="3058" y="1638"/>
                      </a:lnTo>
                      <a:lnTo>
                        <a:pt x="3060" y="1636"/>
                      </a:lnTo>
                      <a:lnTo>
                        <a:pt x="3064" y="1632"/>
                      </a:lnTo>
                      <a:lnTo>
                        <a:pt x="3076" y="1620"/>
                      </a:lnTo>
                      <a:lnTo>
                        <a:pt x="3092" y="1606"/>
                      </a:lnTo>
                      <a:lnTo>
                        <a:pt x="3092" y="1606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02" name="Freeform 6087">
                  <a:extLst>
                    <a:ext uri="{FF2B5EF4-FFF2-40B4-BE49-F238E27FC236}">
                      <a16:creationId xmlns:a16="http://schemas.microsoft.com/office/drawing/2014/main" id="{0E2CCB86-0FB2-46B2-8F86-EA2D649AFB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7860" y="823913"/>
                  <a:ext cx="304800" cy="171450"/>
                </a:xfrm>
                <a:custGeom>
                  <a:avLst/>
                  <a:gdLst/>
                  <a:ahLst/>
                  <a:cxnLst>
                    <a:cxn ang="0">
                      <a:pos x="78" y="174"/>
                    </a:cxn>
                    <a:cxn ang="0">
                      <a:pos x="110" y="166"/>
                    </a:cxn>
                    <a:cxn ang="0">
                      <a:pos x="110" y="174"/>
                    </a:cxn>
                    <a:cxn ang="0">
                      <a:pos x="176" y="164"/>
                    </a:cxn>
                    <a:cxn ang="0">
                      <a:pos x="174" y="172"/>
                    </a:cxn>
                    <a:cxn ang="0">
                      <a:pos x="118" y="192"/>
                    </a:cxn>
                    <a:cxn ang="0">
                      <a:pos x="108" y="204"/>
                    </a:cxn>
                    <a:cxn ang="0">
                      <a:pos x="148" y="238"/>
                    </a:cxn>
                    <a:cxn ang="0">
                      <a:pos x="224" y="268"/>
                    </a:cxn>
                    <a:cxn ang="0">
                      <a:pos x="260" y="262"/>
                    </a:cxn>
                    <a:cxn ang="0">
                      <a:pos x="268" y="252"/>
                    </a:cxn>
                    <a:cxn ang="0">
                      <a:pos x="288" y="260"/>
                    </a:cxn>
                    <a:cxn ang="0">
                      <a:pos x="282" y="242"/>
                    </a:cxn>
                    <a:cxn ang="0">
                      <a:pos x="296" y="246"/>
                    </a:cxn>
                    <a:cxn ang="0">
                      <a:pos x="322" y="266"/>
                    </a:cxn>
                    <a:cxn ang="0">
                      <a:pos x="328" y="246"/>
                    </a:cxn>
                    <a:cxn ang="0">
                      <a:pos x="340" y="234"/>
                    </a:cxn>
                    <a:cxn ang="0">
                      <a:pos x="364" y="230"/>
                    </a:cxn>
                    <a:cxn ang="0">
                      <a:pos x="426" y="192"/>
                    </a:cxn>
                    <a:cxn ang="0">
                      <a:pos x="480" y="174"/>
                    </a:cxn>
                    <a:cxn ang="0">
                      <a:pos x="472" y="166"/>
                    </a:cxn>
                    <a:cxn ang="0">
                      <a:pos x="438" y="146"/>
                    </a:cxn>
                    <a:cxn ang="0">
                      <a:pos x="400" y="146"/>
                    </a:cxn>
                    <a:cxn ang="0">
                      <a:pos x="390" y="142"/>
                    </a:cxn>
                    <a:cxn ang="0">
                      <a:pos x="400" y="122"/>
                    </a:cxn>
                    <a:cxn ang="0">
                      <a:pos x="382" y="108"/>
                    </a:cxn>
                    <a:cxn ang="0">
                      <a:pos x="376" y="86"/>
                    </a:cxn>
                    <a:cxn ang="0">
                      <a:pos x="352" y="78"/>
                    </a:cxn>
                    <a:cxn ang="0">
                      <a:pos x="328" y="90"/>
                    </a:cxn>
                    <a:cxn ang="0">
                      <a:pos x="326" y="102"/>
                    </a:cxn>
                    <a:cxn ang="0">
                      <a:pos x="306" y="92"/>
                    </a:cxn>
                    <a:cxn ang="0">
                      <a:pos x="306" y="74"/>
                    </a:cxn>
                    <a:cxn ang="0">
                      <a:pos x="274" y="68"/>
                    </a:cxn>
                    <a:cxn ang="0">
                      <a:pos x="192" y="20"/>
                    </a:cxn>
                    <a:cxn ang="0">
                      <a:pos x="134" y="0"/>
                    </a:cxn>
                    <a:cxn ang="0">
                      <a:pos x="100" y="4"/>
                    </a:cxn>
                    <a:cxn ang="0">
                      <a:pos x="112" y="20"/>
                    </a:cxn>
                    <a:cxn ang="0">
                      <a:pos x="98" y="28"/>
                    </a:cxn>
                    <a:cxn ang="0">
                      <a:pos x="66" y="32"/>
                    </a:cxn>
                    <a:cxn ang="0">
                      <a:pos x="54" y="54"/>
                    </a:cxn>
                    <a:cxn ang="0">
                      <a:pos x="26" y="76"/>
                    </a:cxn>
                    <a:cxn ang="0">
                      <a:pos x="18" y="92"/>
                    </a:cxn>
                    <a:cxn ang="0">
                      <a:pos x="50" y="100"/>
                    </a:cxn>
                    <a:cxn ang="0">
                      <a:pos x="90" y="104"/>
                    </a:cxn>
                    <a:cxn ang="0">
                      <a:pos x="72" y="112"/>
                    </a:cxn>
                    <a:cxn ang="0">
                      <a:pos x="4" y="106"/>
                    </a:cxn>
                    <a:cxn ang="0">
                      <a:pos x="2" y="116"/>
                    </a:cxn>
                    <a:cxn ang="0">
                      <a:pos x="32" y="148"/>
                    </a:cxn>
                  </a:cxnLst>
                  <a:rect l="0" t="0" r="r" b="b"/>
                  <a:pathLst>
                    <a:path w="480" h="270">
                      <a:moveTo>
                        <a:pt x="54" y="164"/>
                      </a:moveTo>
                      <a:lnTo>
                        <a:pt x="54" y="164"/>
                      </a:lnTo>
                      <a:lnTo>
                        <a:pt x="66" y="172"/>
                      </a:lnTo>
                      <a:lnTo>
                        <a:pt x="78" y="174"/>
                      </a:lnTo>
                      <a:lnTo>
                        <a:pt x="88" y="172"/>
                      </a:lnTo>
                      <a:lnTo>
                        <a:pt x="98" y="170"/>
                      </a:lnTo>
                      <a:lnTo>
                        <a:pt x="108" y="164"/>
                      </a:lnTo>
                      <a:lnTo>
                        <a:pt x="110" y="166"/>
                      </a:lnTo>
                      <a:lnTo>
                        <a:pt x="108" y="170"/>
                      </a:lnTo>
                      <a:lnTo>
                        <a:pt x="108" y="170"/>
                      </a:lnTo>
                      <a:lnTo>
                        <a:pt x="108" y="172"/>
                      </a:lnTo>
                      <a:lnTo>
                        <a:pt x="110" y="174"/>
                      </a:lnTo>
                      <a:lnTo>
                        <a:pt x="116" y="176"/>
                      </a:lnTo>
                      <a:lnTo>
                        <a:pt x="142" y="168"/>
                      </a:lnTo>
                      <a:lnTo>
                        <a:pt x="168" y="162"/>
                      </a:lnTo>
                      <a:lnTo>
                        <a:pt x="176" y="164"/>
                      </a:lnTo>
                      <a:lnTo>
                        <a:pt x="176" y="164"/>
                      </a:lnTo>
                      <a:lnTo>
                        <a:pt x="176" y="168"/>
                      </a:lnTo>
                      <a:lnTo>
                        <a:pt x="176" y="168"/>
                      </a:lnTo>
                      <a:lnTo>
                        <a:pt x="174" y="172"/>
                      </a:lnTo>
                      <a:lnTo>
                        <a:pt x="170" y="174"/>
                      </a:lnTo>
                      <a:lnTo>
                        <a:pt x="158" y="180"/>
                      </a:lnTo>
                      <a:lnTo>
                        <a:pt x="130" y="188"/>
                      </a:lnTo>
                      <a:lnTo>
                        <a:pt x="118" y="192"/>
                      </a:lnTo>
                      <a:lnTo>
                        <a:pt x="108" y="196"/>
                      </a:lnTo>
                      <a:lnTo>
                        <a:pt x="104" y="200"/>
                      </a:lnTo>
                      <a:lnTo>
                        <a:pt x="106" y="202"/>
                      </a:lnTo>
                      <a:lnTo>
                        <a:pt x="108" y="204"/>
                      </a:lnTo>
                      <a:lnTo>
                        <a:pt x="108" y="204"/>
                      </a:lnTo>
                      <a:lnTo>
                        <a:pt x="122" y="214"/>
                      </a:lnTo>
                      <a:lnTo>
                        <a:pt x="134" y="226"/>
                      </a:lnTo>
                      <a:lnTo>
                        <a:pt x="148" y="238"/>
                      </a:lnTo>
                      <a:lnTo>
                        <a:pt x="166" y="250"/>
                      </a:lnTo>
                      <a:lnTo>
                        <a:pt x="166" y="250"/>
                      </a:lnTo>
                      <a:lnTo>
                        <a:pt x="194" y="260"/>
                      </a:lnTo>
                      <a:lnTo>
                        <a:pt x="224" y="268"/>
                      </a:lnTo>
                      <a:lnTo>
                        <a:pt x="238" y="270"/>
                      </a:lnTo>
                      <a:lnTo>
                        <a:pt x="250" y="270"/>
                      </a:lnTo>
                      <a:lnTo>
                        <a:pt x="258" y="266"/>
                      </a:lnTo>
                      <a:lnTo>
                        <a:pt x="260" y="262"/>
                      </a:lnTo>
                      <a:lnTo>
                        <a:pt x="262" y="260"/>
                      </a:lnTo>
                      <a:lnTo>
                        <a:pt x="262" y="260"/>
                      </a:lnTo>
                      <a:lnTo>
                        <a:pt x="262" y="254"/>
                      </a:lnTo>
                      <a:lnTo>
                        <a:pt x="268" y="252"/>
                      </a:lnTo>
                      <a:lnTo>
                        <a:pt x="274" y="254"/>
                      </a:lnTo>
                      <a:lnTo>
                        <a:pt x="280" y="256"/>
                      </a:lnTo>
                      <a:lnTo>
                        <a:pt x="284" y="258"/>
                      </a:lnTo>
                      <a:lnTo>
                        <a:pt x="288" y="260"/>
                      </a:lnTo>
                      <a:lnTo>
                        <a:pt x="290" y="258"/>
                      </a:lnTo>
                      <a:lnTo>
                        <a:pt x="286" y="250"/>
                      </a:lnTo>
                      <a:lnTo>
                        <a:pt x="286" y="250"/>
                      </a:lnTo>
                      <a:lnTo>
                        <a:pt x="282" y="242"/>
                      </a:lnTo>
                      <a:lnTo>
                        <a:pt x="280" y="236"/>
                      </a:lnTo>
                      <a:lnTo>
                        <a:pt x="282" y="236"/>
                      </a:lnTo>
                      <a:lnTo>
                        <a:pt x="284" y="236"/>
                      </a:lnTo>
                      <a:lnTo>
                        <a:pt x="296" y="246"/>
                      </a:lnTo>
                      <a:lnTo>
                        <a:pt x="314" y="260"/>
                      </a:lnTo>
                      <a:lnTo>
                        <a:pt x="314" y="260"/>
                      </a:lnTo>
                      <a:lnTo>
                        <a:pt x="320" y="266"/>
                      </a:lnTo>
                      <a:lnTo>
                        <a:pt x="322" y="266"/>
                      </a:lnTo>
                      <a:lnTo>
                        <a:pt x="324" y="266"/>
                      </a:lnTo>
                      <a:lnTo>
                        <a:pt x="326" y="262"/>
                      </a:lnTo>
                      <a:lnTo>
                        <a:pt x="328" y="254"/>
                      </a:lnTo>
                      <a:lnTo>
                        <a:pt x="328" y="246"/>
                      </a:lnTo>
                      <a:lnTo>
                        <a:pt x="330" y="240"/>
                      </a:lnTo>
                      <a:lnTo>
                        <a:pt x="334" y="236"/>
                      </a:lnTo>
                      <a:lnTo>
                        <a:pt x="336" y="234"/>
                      </a:lnTo>
                      <a:lnTo>
                        <a:pt x="340" y="234"/>
                      </a:lnTo>
                      <a:lnTo>
                        <a:pt x="340" y="234"/>
                      </a:lnTo>
                      <a:lnTo>
                        <a:pt x="348" y="236"/>
                      </a:lnTo>
                      <a:lnTo>
                        <a:pt x="356" y="234"/>
                      </a:lnTo>
                      <a:lnTo>
                        <a:pt x="364" y="230"/>
                      </a:lnTo>
                      <a:lnTo>
                        <a:pt x="374" y="226"/>
                      </a:lnTo>
                      <a:lnTo>
                        <a:pt x="414" y="198"/>
                      </a:lnTo>
                      <a:lnTo>
                        <a:pt x="414" y="198"/>
                      </a:lnTo>
                      <a:lnTo>
                        <a:pt x="426" y="192"/>
                      </a:lnTo>
                      <a:lnTo>
                        <a:pt x="440" y="186"/>
                      </a:lnTo>
                      <a:lnTo>
                        <a:pt x="466" y="180"/>
                      </a:lnTo>
                      <a:lnTo>
                        <a:pt x="474" y="176"/>
                      </a:lnTo>
                      <a:lnTo>
                        <a:pt x="480" y="174"/>
                      </a:lnTo>
                      <a:lnTo>
                        <a:pt x="480" y="172"/>
                      </a:lnTo>
                      <a:lnTo>
                        <a:pt x="480" y="170"/>
                      </a:lnTo>
                      <a:lnTo>
                        <a:pt x="472" y="166"/>
                      </a:lnTo>
                      <a:lnTo>
                        <a:pt x="472" y="166"/>
                      </a:lnTo>
                      <a:lnTo>
                        <a:pt x="464" y="162"/>
                      </a:lnTo>
                      <a:lnTo>
                        <a:pt x="456" y="156"/>
                      </a:lnTo>
                      <a:lnTo>
                        <a:pt x="444" y="148"/>
                      </a:lnTo>
                      <a:lnTo>
                        <a:pt x="438" y="146"/>
                      </a:lnTo>
                      <a:lnTo>
                        <a:pt x="430" y="144"/>
                      </a:lnTo>
                      <a:lnTo>
                        <a:pt x="418" y="144"/>
                      </a:lnTo>
                      <a:lnTo>
                        <a:pt x="400" y="146"/>
                      </a:lnTo>
                      <a:lnTo>
                        <a:pt x="400" y="146"/>
                      </a:lnTo>
                      <a:lnTo>
                        <a:pt x="388" y="148"/>
                      </a:lnTo>
                      <a:lnTo>
                        <a:pt x="384" y="148"/>
                      </a:lnTo>
                      <a:lnTo>
                        <a:pt x="386" y="146"/>
                      </a:lnTo>
                      <a:lnTo>
                        <a:pt x="390" y="142"/>
                      </a:lnTo>
                      <a:lnTo>
                        <a:pt x="396" y="136"/>
                      </a:lnTo>
                      <a:lnTo>
                        <a:pt x="400" y="130"/>
                      </a:lnTo>
                      <a:lnTo>
                        <a:pt x="400" y="126"/>
                      </a:lnTo>
                      <a:lnTo>
                        <a:pt x="400" y="122"/>
                      </a:lnTo>
                      <a:lnTo>
                        <a:pt x="396" y="118"/>
                      </a:lnTo>
                      <a:lnTo>
                        <a:pt x="392" y="114"/>
                      </a:lnTo>
                      <a:lnTo>
                        <a:pt x="392" y="114"/>
                      </a:lnTo>
                      <a:lnTo>
                        <a:pt x="382" y="108"/>
                      </a:lnTo>
                      <a:lnTo>
                        <a:pt x="376" y="100"/>
                      </a:lnTo>
                      <a:lnTo>
                        <a:pt x="376" y="96"/>
                      </a:lnTo>
                      <a:lnTo>
                        <a:pt x="376" y="90"/>
                      </a:lnTo>
                      <a:lnTo>
                        <a:pt x="376" y="86"/>
                      </a:lnTo>
                      <a:lnTo>
                        <a:pt x="372" y="82"/>
                      </a:lnTo>
                      <a:lnTo>
                        <a:pt x="366" y="80"/>
                      </a:lnTo>
                      <a:lnTo>
                        <a:pt x="352" y="78"/>
                      </a:lnTo>
                      <a:lnTo>
                        <a:pt x="352" y="78"/>
                      </a:lnTo>
                      <a:lnTo>
                        <a:pt x="338" y="76"/>
                      </a:lnTo>
                      <a:lnTo>
                        <a:pt x="330" y="80"/>
                      </a:lnTo>
                      <a:lnTo>
                        <a:pt x="328" y="84"/>
                      </a:lnTo>
                      <a:lnTo>
                        <a:pt x="328" y="90"/>
                      </a:lnTo>
                      <a:lnTo>
                        <a:pt x="330" y="96"/>
                      </a:lnTo>
                      <a:lnTo>
                        <a:pt x="328" y="100"/>
                      </a:lnTo>
                      <a:lnTo>
                        <a:pt x="328" y="102"/>
                      </a:lnTo>
                      <a:lnTo>
                        <a:pt x="326" y="102"/>
                      </a:lnTo>
                      <a:lnTo>
                        <a:pt x="318" y="100"/>
                      </a:lnTo>
                      <a:lnTo>
                        <a:pt x="318" y="100"/>
                      </a:lnTo>
                      <a:lnTo>
                        <a:pt x="310" y="96"/>
                      </a:lnTo>
                      <a:lnTo>
                        <a:pt x="306" y="92"/>
                      </a:lnTo>
                      <a:lnTo>
                        <a:pt x="306" y="86"/>
                      </a:lnTo>
                      <a:lnTo>
                        <a:pt x="308" y="82"/>
                      </a:lnTo>
                      <a:lnTo>
                        <a:pt x="308" y="78"/>
                      </a:lnTo>
                      <a:lnTo>
                        <a:pt x="306" y="74"/>
                      </a:lnTo>
                      <a:lnTo>
                        <a:pt x="298" y="70"/>
                      </a:lnTo>
                      <a:lnTo>
                        <a:pt x="284" y="70"/>
                      </a:lnTo>
                      <a:lnTo>
                        <a:pt x="284" y="70"/>
                      </a:lnTo>
                      <a:lnTo>
                        <a:pt x="274" y="68"/>
                      </a:lnTo>
                      <a:lnTo>
                        <a:pt x="266" y="66"/>
                      </a:lnTo>
                      <a:lnTo>
                        <a:pt x="248" y="56"/>
                      </a:lnTo>
                      <a:lnTo>
                        <a:pt x="212" y="32"/>
                      </a:lnTo>
                      <a:lnTo>
                        <a:pt x="192" y="20"/>
                      </a:lnTo>
                      <a:lnTo>
                        <a:pt x="170" y="10"/>
                      </a:lnTo>
                      <a:lnTo>
                        <a:pt x="158" y="6"/>
                      </a:lnTo>
                      <a:lnTo>
                        <a:pt x="146" y="2"/>
                      </a:lnTo>
                      <a:lnTo>
                        <a:pt x="134" y="0"/>
                      </a:lnTo>
                      <a:lnTo>
                        <a:pt x="118" y="0"/>
                      </a:lnTo>
                      <a:lnTo>
                        <a:pt x="118" y="0"/>
                      </a:lnTo>
                      <a:lnTo>
                        <a:pt x="104" y="2"/>
                      </a:lnTo>
                      <a:lnTo>
                        <a:pt x="100" y="4"/>
                      </a:lnTo>
                      <a:lnTo>
                        <a:pt x="100" y="6"/>
                      </a:lnTo>
                      <a:lnTo>
                        <a:pt x="102" y="10"/>
                      </a:lnTo>
                      <a:lnTo>
                        <a:pt x="108" y="14"/>
                      </a:lnTo>
                      <a:lnTo>
                        <a:pt x="112" y="20"/>
                      </a:lnTo>
                      <a:lnTo>
                        <a:pt x="114" y="24"/>
                      </a:lnTo>
                      <a:lnTo>
                        <a:pt x="114" y="24"/>
                      </a:lnTo>
                      <a:lnTo>
                        <a:pt x="110" y="26"/>
                      </a:lnTo>
                      <a:lnTo>
                        <a:pt x="98" y="28"/>
                      </a:lnTo>
                      <a:lnTo>
                        <a:pt x="98" y="28"/>
                      </a:lnTo>
                      <a:lnTo>
                        <a:pt x="82" y="28"/>
                      </a:lnTo>
                      <a:lnTo>
                        <a:pt x="70" y="30"/>
                      </a:lnTo>
                      <a:lnTo>
                        <a:pt x="66" y="32"/>
                      </a:lnTo>
                      <a:lnTo>
                        <a:pt x="64" y="36"/>
                      </a:lnTo>
                      <a:lnTo>
                        <a:pt x="58" y="48"/>
                      </a:lnTo>
                      <a:lnTo>
                        <a:pt x="58" y="48"/>
                      </a:lnTo>
                      <a:lnTo>
                        <a:pt x="54" y="54"/>
                      </a:lnTo>
                      <a:lnTo>
                        <a:pt x="52" y="58"/>
                      </a:lnTo>
                      <a:lnTo>
                        <a:pt x="42" y="64"/>
                      </a:lnTo>
                      <a:lnTo>
                        <a:pt x="32" y="72"/>
                      </a:lnTo>
                      <a:lnTo>
                        <a:pt x="26" y="76"/>
                      </a:lnTo>
                      <a:lnTo>
                        <a:pt x="20" y="84"/>
                      </a:lnTo>
                      <a:lnTo>
                        <a:pt x="20" y="84"/>
                      </a:lnTo>
                      <a:lnTo>
                        <a:pt x="18" y="88"/>
                      </a:lnTo>
                      <a:lnTo>
                        <a:pt x="18" y="92"/>
                      </a:lnTo>
                      <a:lnTo>
                        <a:pt x="20" y="94"/>
                      </a:lnTo>
                      <a:lnTo>
                        <a:pt x="24" y="96"/>
                      </a:lnTo>
                      <a:lnTo>
                        <a:pt x="34" y="98"/>
                      </a:lnTo>
                      <a:lnTo>
                        <a:pt x="50" y="100"/>
                      </a:lnTo>
                      <a:lnTo>
                        <a:pt x="78" y="102"/>
                      </a:lnTo>
                      <a:lnTo>
                        <a:pt x="86" y="102"/>
                      </a:lnTo>
                      <a:lnTo>
                        <a:pt x="88" y="102"/>
                      </a:lnTo>
                      <a:lnTo>
                        <a:pt x="90" y="104"/>
                      </a:lnTo>
                      <a:lnTo>
                        <a:pt x="90" y="104"/>
                      </a:lnTo>
                      <a:lnTo>
                        <a:pt x="86" y="108"/>
                      </a:lnTo>
                      <a:lnTo>
                        <a:pt x="82" y="110"/>
                      </a:lnTo>
                      <a:lnTo>
                        <a:pt x="72" y="112"/>
                      </a:lnTo>
                      <a:lnTo>
                        <a:pt x="58" y="112"/>
                      </a:lnTo>
                      <a:lnTo>
                        <a:pt x="42" y="110"/>
                      </a:lnTo>
                      <a:lnTo>
                        <a:pt x="14" y="106"/>
                      </a:lnTo>
                      <a:lnTo>
                        <a:pt x="4" y="106"/>
                      </a:lnTo>
                      <a:lnTo>
                        <a:pt x="2" y="108"/>
                      </a:lnTo>
                      <a:lnTo>
                        <a:pt x="0" y="110"/>
                      </a:lnTo>
                      <a:lnTo>
                        <a:pt x="0" y="110"/>
                      </a:lnTo>
                      <a:lnTo>
                        <a:pt x="2" y="116"/>
                      </a:lnTo>
                      <a:lnTo>
                        <a:pt x="4" y="122"/>
                      </a:lnTo>
                      <a:lnTo>
                        <a:pt x="8" y="128"/>
                      </a:lnTo>
                      <a:lnTo>
                        <a:pt x="14" y="134"/>
                      </a:lnTo>
                      <a:lnTo>
                        <a:pt x="32" y="148"/>
                      </a:lnTo>
                      <a:lnTo>
                        <a:pt x="54" y="164"/>
                      </a:lnTo>
                      <a:lnTo>
                        <a:pt x="54" y="164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03" name="Freeform 6088">
                  <a:extLst>
                    <a:ext uri="{FF2B5EF4-FFF2-40B4-BE49-F238E27FC236}">
                      <a16:creationId xmlns:a16="http://schemas.microsoft.com/office/drawing/2014/main" id="{AA0F16A1-F83C-486B-B5B6-FFA761B2CA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0580" y="1206183"/>
                  <a:ext cx="734060" cy="539750"/>
                </a:xfrm>
                <a:custGeom>
                  <a:avLst/>
                  <a:gdLst/>
                  <a:ahLst/>
                  <a:cxnLst>
                    <a:cxn ang="0">
                      <a:pos x="1088" y="504"/>
                    </a:cxn>
                    <a:cxn ang="0">
                      <a:pos x="1060" y="480"/>
                    </a:cxn>
                    <a:cxn ang="0">
                      <a:pos x="960" y="426"/>
                    </a:cxn>
                    <a:cxn ang="0">
                      <a:pos x="890" y="396"/>
                    </a:cxn>
                    <a:cxn ang="0">
                      <a:pos x="890" y="348"/>
                    </a:cxn>
                    <a:cxn ang="0">
                      <a:pos x="926" y="328"/>
                    </a:cxn>
                    <a:cxn ang="0">
                      <a:pos x="926" y="298"/>
                    </a:cxn>
                    <a:cxn ang="0">
                      <a:pos x="846" y="276"/>
                    </a:cxn>
                    <a:cxn ang="0">
                      <a:pos x="844" y="232"/>
                    </a:cxn>
                    <a:cxn ang="0">
                      <a:pos x="782" y="204"/>
                    </a:cxn>
                    <a:cxn ang="0">
                      <a:pos x="706" y="174"/>
                    </a:cxn>
                    <a:cxn ang="0">
                      <a:pos x="642" y="134"/>
                    </a:cxn>
                    <a:cxn ang="0">
                      <a:pos x="560" y="98"/>
                    </a:cxn>
                    <a:cxn ang="0">
                      <a:pos x="462" y="112"/>
                    </a:cxn>
                    <a:cxn ang="0">
                      <a:pos x="404" y="110"/>
                    </a:cxn>
                    <a:cxn ang="0">
                      <a:pos x="388" y="90"/>
                    </a:cxn>
                    <a:cxn ang="0">
                      <a:pos x="352" y="18"/>
                    </a:cxn>
                    <a:cxn ang="0">
                      <a:pos x="200" y="50"/>
                    </a:cxn>
                    <a:cxn ang="0">
                      <a:pos x="174" y="84"/>
                    </a:cxn>
                    <a:cxn ang="0">
                      <a:pos x="168" y="138"/>
                    </a:cxn>
                    <a:cxn ang="0">
                      <a:pos x="222" y="180"/>
                    </a:cxn>
                    <a:cxn ang="0">
                      <a:pos x="150" y="122"/>
                    </a:cxn>
                    <a:cxn ang="0">
                      <a:pos x="188" y="26"/>
                    </a:cxn>
                    <a:cxn ang="0">
                      <a:pos x="116" y="8"/>
                    </a:cxn>
                    <a:cxn ang="0">
                      <a:pos x="18" y="90"/>
                    </a:cxn>
                    <a:cxn ang="0">
                      <a:pos x="58" y="196"/>
                    </a:cxn>
                    <a:cxn ang="0">
                      <a:pos x="40" y="216"/>
                    </a:cxn>
                    <a:cxn ang="0">
                      <a:pos x="118" y="270"/>
                    </a:cxn>
                    <a:cxn ang="0">
                      <a:pos x="234" y="288"/>
                    </a:cxn>
                    <a:cxn ang="0">
                      <a:pos x="336" y="290"/>
                    </a:cxn>
                    <a:cxn ang="0">
                      <a:pos x="358" y="284"/>
                    </a:cxn>
                    <a:cxn ang="0">
                      <a:pos x="462" y="284"/>
                    </a:cxn>
                    <a:cxn ang="0">
                      <a:pos x="498" y="274"/>
                    </a:cxn>
                    <a:cxn ang="0">
                      <a:pos x="580" y="338"/>
                    </a:cxn>
                    <a:cxn ang="0">
                      <a:pos x="538" y="376"/>
                    </a:cxn>
                    <a:cxn ang="0">
                      <a:pos x="654" y="402"/>
                    </a:cxn>
                    <a:cxn ang="0">
                      <a:pos x="712" y="474"/>
                    </a:cxn>
                    <a:cxn ang="0">
                      <a:pos x="640" y="558"/>
                    </a:cxn>
                    <a:cxn ang="0">
                      <a:pos x="628" y="608"/>
                    </a:cxn>
                    <a:cxn ang="0">
                      <a:pos x="510" y="624"/>
                    </a:cxn>
                    <a:cxn ang="0">
                      <a:pos x="514" y="688"/>
                    </a:cxn>
                    <a:cxn ang="0">
                      <a:pos x="616" y="688"/>
                    </a:cxn>
                    <a:cxn ang="0">
                      <a:pos x="656" y="674"/>
                    </a:cxn>
                    <a:cxn ang="0">
                      <a:pos x="736" y="724"/>
                    </a:cxn>
                    <a:cxn ang="0">
                      <a:pos x="732" y="752"/>
                    </a:cxn>
                    <a:cxn ang="0">
                      <a:pos x="854" y="818"/>
                    </a:cxn>
                    <a:cxn ang="0">
                      <a:pos x="966" y="822"/>
                    </a:cxn>
                    <a:cxn ang="0">
                      <a:pos x="854" y="724"/>
                    </a:cxn>
                    <a:cxn ang="0">
                      <a:pos x="908" y="744"/>
                    </a:cxn>
                    <a:cxn ang="0">
                      <a:pos x="1012" y="814"/>
                    </a:cxn>
                    <a:cxn ang="0">
                      <a:pos x="1018" y="766"/>
                    </a:cxn>
                    <a:cxn ang="0">
                      <a:pos x="1022" y="724"/>
                    </a:cxn>
                    <a:cxn ang="0">
                      <a:pos x="1000" y="694"/>
                    </a:cxn>
                    <a:cxn ang="0">
                      <a:pos x="942" y="632"/>
                    </a:cxn>
                    <a:cxn ang="0">
                      <a:pos x="890" y="586"/>
                    </a:cxn>
                    <a:cxn ang="0">
                      <a:pos x="902" y="544"/>
                    </a:cxn>
                    <a:cxn ang="0">
                      <a:pos x="942" y="544"/>
                    </a:cxn>
                    <a:cxn ang="0">
                      <a:pos x="990" y="580"/>
                    </a:cxn>
                    <a:cxn ang="0">
                      <a:pos x="1070" y="648"/>
                    </a:cxn>
                    <a:cxn ang="0">
                      <a:pos x="1102" y="596"/>
                    </a:cxn>
                    <a:cxn ang="0">
                      <a:pos x="1128" y="568"/>
                    </a:cxn>
                    <a:cxn ang="0">
                      <a:pos x="1148" y="514"/>
                    </a:cxn>
                  </a:cxnLst>
                  <a:rect l="0" t="0" r="r" b="b"/>
                  <a:pathLst>
                    <a:path w="1156" h="850">
                      <a:moveTo>
                        <a:pt x="1148" y="514"/>
                      </a:moveTo>
                      <a:lnTo>
                        <a:pt x="1148" y="514"/>
                      </a:lnTo>
                      <a:lnTo>
                        <a:pt x="1144" y="506"/>
                      </a:lnTo>
                      <a:lnTo>
                        <a:pt x="1138" y="502"/>
                      </a:lnTo>
                      <a:lnTo>
                        <a:pt x="1134" y="500"/>
                      </a:lnTo>
                      <a:lnTo>
                        <a:pt x="1128" y="498"/>
                      </a:lnTo>
                      <a:lnTo>
                        <a:pt x="1116" y="498"/>
                      </a:lnTo>
                      <a:lnTo>
                        <a:pt x="1106" y="502"/>
                      </a:lnTo>
                      <a:lnTo>
                        <a:pt x="1096" y="506"/>
                      </a:lnTo>
                      <a:lnTo>
                        <a:pt x="1090" y="508"/>
                      </a:lnTo>
                      <a:lnTo>
                        <a:pt x="1088" y="506"/>
                      </a:lnTo>
                      <a:lnTo>
                        <a:pt x="1088" y="504"/>
                      </a:lnTo>
                      <a:lnTo>
                        <a:pt x="1090" y="496"/>
                      </a:lnTo>
                      <a:lnTo>
                        <a:pt x="1090" y="496"/>
                      </a:lnTo>
                      <a:lnTo>
                        <a:pt x="1092" y="486"/>
                      </a:lnTo>
                      <a:lnTo>
                        <a:pt x="1090" y="482"/>
                      </a:lnTo>
                      <a:lnTo>
                        <a:pt x="1088" y="480"/>
                      </a:lnTo>
                      <a:lnTo>
                        <a:pt x="1084" y="480"/>
                      </a:lnTo>
                      <a:lnTo>
                        <a:pt x="1076" y="482"/>
                      </a:lnTo>
                      <a:lnTo>
                        <a:pt x="1062" y="486"/>
                      </a:lnTo>
                      <a:lnTo>
                        <a:pt x="1060" y="486"/>
                      </a:lnTo>
                      <a:lnTo>
                        <a:pt x="1058" y="486"/>
                      </a:lnTo>
                      <a:lnTo>
                        <a:pt x="1060" y="480"/>
                      </a:lnTo>
                      <a:lnTo>
                        <a:pt x="1060" y="480"/>
                      </a:lnTo>
                      <a:lnTo>
                        <a:pt x="1062" y="472"/>
                      </a:lnTo>
                      <a:lnTo>
                        <a:pt x="1062" y="466"/>
                      </a:lnTo>
                      <a:lnTo>
                        <a:pt x="1060" y="462"/>
                      </a:lnTo>
                      <a:lnTo>
                        <a:pt x="1056" y="458"/>
                      </a:lnTo>
                      <a:lnTo>
                        <a:pt x="1042" y="450"/>
                      </a:lnTo>
                      <a:lnTo>
                        <a:pt x="1022" y="436"/>
                      </a:lnTo>
                      <a:lnTo>
                        <a:pt x="1022" y="436"/>
                      </a:lnTo>
                      <a:lnTo>
                        <a:pt x="1010" y="430"/>
                      </a:lnTo>
                      <a:lnTo>
                        <a:pt x="996" y="428"/>
                      </a:lnTo>
                      <a:lnTo>
                        <a:pt x="984" y="426"/>
                      </a:lnTo>
                      <a:lnTo>
                        <a:pt x="970" y="426"/>
                      </a:lnTo>
                      <a:lnTo>
                        <a:pt x="960" y="426"/>
                      </a:lnTo>
                      <a:lnTo>
                        <a:pt x="950" y="424"/>
                      </a:lnTo>
                      <a:lnTo>
                        <a:pt x="944" y="420"/>
                      </a:lnTo>
                      <a:lnTo>
                        <a:pt x="942" y="416"/>
                      </a:lnTo>
                      <a:lnTo>
                        <a:pt x="940" y="410"/>
                      </a:lnTo>
                      <a:lnTo>
                        <a:pt x="940" y="410"/>
                      </a:lnTo>
                      <a:lnTo>
                        <a:pt x="938" y="406"/>
                      </a:lnTo>
                      <a:lnTo>
                        <a:pt x="936" y="402"/>
                      </a:lnTo>
                      <a:lnTo>
                        <a:pt x="930" y="400"/>
                      </a:lnTo>
                      <a:lnTo>
                        <a:pt x="926" y="398"/>
                      </a:lnTo>
                      <a:lnTo>
                        <a:pt x="914" y="396"/>
                      </a:lnTo>
                      <a:lnTo>
                        <a:pt x="900" y="396"/>
                      </a:lnTo>
                      <a:lnTo>
                        <a:pt x="890" y="396"/>
                      </a:lnTo>
                      <a:lnTo>
                        <a:pt x="882" y="394"/>
                      </a:lnTo>
                      <a:lnTo>
                        <a:pt x="882" y="394"/>
                      </a:lnTo>
                      <a:lnTo>
                        <a:pt x="882" y="392"/>
                      </a:lnTo>
                      <a:lnTo>
                        <a:pt x="890" y="384"/>
                      </a:lnTo>
                      <a:lnTo>
                        <a:pt x="890" y="384"/>
                      </a:lnTo>
                      <a:lnTo>
                        <a:pt x="896" y="380"/>
                      </a:lnTo>
                      <a:lnTo>
                        <a:pt x="900" y="376"/>
                      </a:lnTo>
                      <a:lnTo>
                        <a:pt x="902" y="372"/>
                      </a:lnTo>
                      <a:lnTo>
                        <a:pt x="902" y="366"/>
                      </a:lnTo>
                      <a:lnTo>
                        <a:pt x="900" y="360"/>
                      </a:lnTo>
                      <a:lnTo>
                        <a:pt x="894" y="352"/>
                      </a:lnTo>
                      <a:lnTo>
                        <a:pt x="890" y="348"/>
                      </a:lnTo>
                      <a:lnTo>
                        <a:pt x="888" y="344"/>
                      </a:lnTo>
                      <a:lnTo>
                        <a:pt x="890" y="344"/>
                      </a:lnTo>
                      <a:lnTo>
                        <a:pt x="902" y="346"/>
                      </a:lnTo>
                      <a:lnTo>
                        <a:pt x="902" y="346"/>
                      </a:lnTo>
                      <a:lnTo>
                        <a:pt x="916" y="348"/>
                      </a:lnTo>
                      <a:lnTo>
                        <a:pt x="928" y="348"/>
                      </a:lnTo>
                      <a:lnTo>
                        <a:pt x="938" y="346"/>
                      </a:lnTo>
                      <a:lnTo>
                        <a:pt x="942" y="342"/>
                      </a:lnTo>
                      <a:lnTo>
                        <a:pt x="944" y="340"/>
                      </a:lnTo>
                      <a:lnTo>
                        <a:pt x="944" y="338"/>
                      </a:lnTo>
                      <a:lnTo>
                        <a:pt x="938" y="334"/>
                      </a:lnTo>
                      <a:lnTo>
                        <a:pt x="926" y="328"/>
                      </a:lnTo>
                      <a:lnTo>
                        <a:pt x="906" y="324"/>
                      </a:lnTo>
                      <a:lnTo>
                        <a:pt x="906" y="324"/>
                      </a:lnTo>
                      <a:lnTo>
                        <a:pt x="876" y="318"/>
                      </a:lnTo>
                      <a:lnTo>
                        <a:pt x="876" y="318"/>
                      </a:lnTo>
                      <a:lnTo>
                        <a:pt x="876" y="318"/>
                      </a:lnTo>
                      <a:lnTo>
                        <a:pt x="880" y="316"/>
                      </a:lnTo>
                      <a:lnTo>
                        <a:pt x="900" y="312"/>
                      </a:lnTo>
                      <a:lnTo>
                        <a:pt x="910" y="308"/>
                      </a:lnTo>
                      <a:lnTo>
                        <a:pt x="920" y="304"/>
                      </a:lnTo>
                      <a:lnTo>
                        <a:pt x="920" y="304"/>
                      </a:lnTo>
                      <a:lnTo>
                        <a:pt x="924" y="300"/>
                      </a:lnTo>
                      <a:lnTo>
                        <a:pt x="926" y="298"/>
                      </a:lnTo>
                      <a:lnTo>
                        <a:pt x="926" y="294"/>
                      </a:lnTo>
                      <a:lnTo>
                        <a:pt x="926" y="290"/>
                      </a:lnTo>
                      <a:lnTo>
                        <a:pt x="922" y="284"/>
                      </a:lnTo>
                      <a:lnTo>
                        <a:pt x="914" y="278"/>
                      </a:lnTo>
                      <a:lnTo>
                        <a:pt x="904" y="272"/>
                      </a:lnTo>
                      <a:lnTo>
                        <a:pt x="894" y="268"/>
                      </a:lnTo>
                      <a:lnTo>
                        <a:pt x="886" y="268"/>
                      </a:lnTo>
                      <a:lnTo>
                        <a:pt x="880" y="270"/>
                      </a:lnTo>
                      <a:lnTo>
                        <a:pt x="880" y="270"/>
                      </a:lnTo>
                      <a:lnTo>
                        <a:pt x="872" y="274"/>
                      </a:lnTo>
                      <a:lnTo>
                        <a:pt x="864" y="276"/>
                      </a:lnTo>
                      <a:lnTo>
                        <a:pt x="846" y="276"/>
                      </a:lnTo>
                      <a:lnTo>
                        <a:pt x="842" y="276"/>
                      </a:lnTo>
                      <a:lnTo>
                        <a:pt x="840" y="274"/>
                      </a:lnTo>
                      <a:lnTo>
                        <a:pt x="842" y="270"/>
                      </a:lnTo>
                      <a:lnTo>
                        <a:pt x="852" y="266"/>
                      </a:lnTo>
                      <a:lnTo>
                        <a:pt x="852" y="266"/>
                      </a:lnTo>
                      <a:lnTo>
                        <a:pt x="874" y="258"/>
                      </a:lnTo>
                      <a:lnTo>
                        <a:pt x="880" y="254"/>
                      </a:lnTo>
                      <a:lnTo>
                        <a:pt x="882" y="252"/>
                      </a:lnTo>
                      <a:lnTo>
                        <a:pt x="878" y="248"/>
                      </a:lnTo>
                      <a:lnTo>
                        <a:pt x="872" y="244"/>
                      </a:lnTo>
                      <a:lnTo>
                        <a:pt x="844" y="232"/>
                      </a:lnTo>
                      <a:lnTo>
                        <a:pt x="844" y="232"/>
                      </a:lnTo>
                      <a:lnTo>
                        <a:pt x="826" y="226"/>
                      </a:lnTo>
                      <a:lnTo>
                        <a:pt x="812" y="226"/>
                      </a:lnTo>
                      <a:lnTo>
                        <a:pt x="802" y="228"/>
                      </a:lnTo>
                      <a:lnTo>
                        <a:pt x="794" y="230"/>
                      </a:lnTo>
                      <a:lnTo>
                        <a:pt x="790" y="232"/>
                      </a:lnTo>
                      <a:lnTo>
                        <a:pt x="786" y="232"/>
                      </a:lnTo>
                      <a:lnTo>
                        <a:pt x="786" y="230"/>
                      </a:lnTo>
                      <a:lnTo>
                        <a:pt x="786" y="220"/>
                      </a:lnTo>
                      <a:lnTo>
                        <a:pt x="786" y="220"/>
                      </a:lnTo>
                      <a:lnTo>
                        <a:pt x="788" y="210"/>
                      </a:lnTo>
                      <a:lnTo>
                        <a:pt x="784" y="206"/>
                      </a:lnTo>
                      <a:lnTo>
                        <a:pt x="782" y="204"/>
                      </a:lnTo>
                      <a:lnTo>
                        <a:pt x="776" y="204"/>
                      </a:lnTo>
                      <a:lnTo>
                        <a:pt x="768" y="206"/>
                      </a:lnTo>
                      <a:lnTo>
                        <a:pt x="764" y="204"/>
                      </a:lnTo>
                      <a:lnTo>
                        <a:pt x="762" y="198"/>
                      </a:lnTo>
                      <a:lnTo>
                        <a:pt x="762" y="198"/>
                      </a:lnTo>
                      <a:lnTo>
                        <a:pt x="762" y="190"/>
                      </a:lnTo>
                      <a:lnTo>
                        <a:pt x="756" y="184"/>
                      </a:lnTo>
                      <a:lnTo>
                        <a:pt x="748" y="178"/>
                      </a:lnTo>
                      <a:lnTo>
                        <a:pt x="738" y="174"/>
                      </a:lnTo>
                      <a:lnTo>
                        <a:pt x="728" y="170"/>
                      </a:lnTo>
                      <a:lnTo>
                        <a:pt x="716" y="170"/>
                      </a:lnTo>
                      <a:lnTo>
                        <a:pt x="706" y="174"/>
                      </a:lnTo>
                      <a:lnTo>
                        <a:pt x="696" y="182"/>
                      </a:lnTo>
                      <a:lnTo>
                        <a:pt x="696" y="182"/>
                      </a:lnTo>
                      <a:lnTo>
                        <a:pt x="686" y="190"/>
                      </a:lnTo>
                      <a:lnTo>
                        <a:pt x="680" y="192"/>
                      </a:lnTo>
                      <a:lnTo>
                        <a:pt x="674" y="190"/>
                      </a:lnTo>
                      <a:lnTo>
                        <a:pt x="670" y="186"/>
                      </a:lnTo>
                      <a:lnTo>
                        <a:pt x="666" y="178"/>
                      </a:lnTo>
                      <a:lnTo>
                        <a:pt x="662" y="168"/>
                      </a:lnTo>
                      <a:lnTo>
                        <a:pt x="652" y="148"/>
                      </a:lnTo>
                      <a:lnTo>
                        <a:pt x="652" y="148"/>
                      </a:lnTo>
                      <a:lnTo>
                        <a:pt x="648" y="138"/>
                      </a:lnTo>
                      <a:lnTo>
                        <a:pt x="642" y="134"/>
                      </a:lnTo>
                      <a:lnTo>
                        <a:pt x="638" y="134"/>
                      </a:lnTo>
                      <a:lnTo>
                        <a:pt x="632" y="134"/>
                      </a:lnTo>
                      <a:lnTo>
                        <a:pt x="628" y="134"/>
                      </a:lnTo>
                      <a:lnTo>
                        <a:pt x="622" y="134"/>
                      </a:lnTo>
                      <a:lnTo>
                        <a:pt x="616" y="128"/>
                      </a:lnTo>
                      <a:lnTo>
                        <a:pt x="610" y="120"/>
                      </a:lnTo>
                      <a:lnTo>
                        <a:pt x="610" y="120"/>
                      </a:lnTo>
                      <a:lnTo>
                        <a:pt x="602" y="110"/>
                      </a:lnTo>
                      <a:lnTo>
                        <a:pt x="594" y="104"/>
                      </a:lnTo>
                      <a:lnTo>
                        <a:pt x="586" y="100"/>
                      </a:lnTo>
                      <a:lnTo>
                        <a:pt x="578" y="100"/>
                      </a:lnTo>
                      <a:lnTo>
                        <a:pt x="560" y="98"/>
                      </a:lnTo>
                      <a:lnTo>
                        <a:pt x="552" y="98"/>
                      </a:lnTo>
                      <a:lnTo>
                        <a:pt x="546" y="94"/>
                      </a:lnTo>
                      <a:lnTo>
                        <a:pt x="546" y="94"/>
                      </a:lnTo>
                      <a:lnTo>
                        <a:pt x="528" y="88"/>
                      </a:lnTo>
                      <a:lnTo>
                        <a:pt x="518" y="84"/>
                      </a:lnTo>
                      <a:lnTo>
                        <a:pt x="506" y="82"/>
                      </a:lnTo>
                      <a:lnTo>
                        <a:pt x="494" y="84"/>
                      </a:lnTo>
                      <a:lnTo>
                        <a:pt x="484" y="88"/>
                      </a:lnTo>
                      <a:lnTo>
                        <a:pt x="474" y="94"/>
                      </a:lnTo>
                      <a:lnTo>
                        <a:pt x="466" y="106"/>
                      </a:lnTo>
                      <a:lnTo>
                        <a:pt x="466" y="106"/>
                      </a:lnTo>
                      <a:lnTo>
                        <a:pt x="462" y="112"/>
                      </a:lnTo>
                      <a:lnTo>
                        <a:pt x="460" y="116"/>
                      </a:lnTo>
                      <a:lnTo>
                        <a:pt x="456" y="118"/>
                      </a:lnTo>
                      <a:lnTo>
                        <a:pt x="452" y="118"/>
                      </a:lnTo>
                      <a:lnTo>
                        <a:pt x="444" y="116"/>
                      </a:lnTo>
                      <a:lnTo>
                        <a:pt x="436" y="112"/>
                      </a:lnTo>
                      <a:lnTo>
                        <a:pt x="428" y="106"/>
                      </a:lnTo>
                      <a:lnTo>
                        <a:pt x="420" y="104"/>
                      </a:lnTo>
                      <a:lnTo>
                        <a:pt x="416" y="102"/>
                      </a:lnTo>
                      <a:lnTo>
                        <a:pt x="412" y="104"/>
                      </a:lnTo>
                      <a:lnTo>
                        <a:pt x="408" y="106"/>
                      </a:lnTo>
                      <a:lnTo>
                        <a:pt x="404" y="110"/>
                      </a:lnTo>
                      <a:lnTo>
                        <a:pt x="404" y="110"/>
                      </a:lnTo>
                      <a:lnTo>
                        <a:pt x="396" y="118"/>
                      </a:lnTo>
                      <a:lnTo>
                        <a:pt x="388" y="124"/>
                      </a:lnTo>
                      <a:lnTo>
                        <a:pt x="380" y="130"/>
                      </a:lnTo>
                      <a:lnTo>
                        <a:pt x="376" y="132"/>
                      </a:lnTo>
                      <a:lnTo>
                        <a:pt x="372" y="132"/>
                      </a:lnTo>
                      <a:lnTo>
                        <a:pt x="370" y="130"/>
                      </a:lnTo>
                      <a:lnTo>
                        <a:pt x="372" y="126"/>
                      </a:lnTo>
                      <a:lnTo>
                        <a:pt x="376" y="118"/>
                      </a:lnTo>
                      <a:lnTo>
                        <a:pt x="376" y="118"/>
                      </a:lnTo>
                      <a:lnTo>
                        <a:pt x="382" y="110"/>
                      </a:lnTo>
                      <a:lnTo>
                        <a:pt x="386" y="100"/>
                      </a:lnTo>
                      <a:lnTo>
                        <a:pt x="388" y="90"/>
                      </a:lnTo>
                      <a:lnTo>
                        <a:pt x="388" y="82"/>
                      </a:lnTo>
                      <a:lnTo>
                        <a:pt x="386" y="72"/>
                      </a:lnTo>
                      <a:lnTo>
                        <a:pt x="382" y="64"/>
                      </a:lnTo>
                      <a:lnTo>
                        <a:pt x="376" y="58"/>
                      </a:lnTo>
                      <a:lnTo>
                        <a:pt x="368" y="54"/>
                      </a:lnTo>
                      <a:lnTo>
                        <a:pt x="368" y="54"/>
                      </a:lnTo>
                      <a:lnTo>
                        <a:pt x="360" y="50"/>
                      </a:lnTo>
                      <a:lnTo>
                        <a:pt x="356" y="44"/>
                      </a:lnTo>
                      <a:lnTo>
                        <a:pt x="356" y="38"/>
                      </a:lnTo>
                      <a:lnTo>
                        <a:pt x="354" y="32"/>
                      </a:lnTo>
                      <a:lnTo>
                        <a:pt x="354" y="24"/>
                      </a:lnTo>
                      <a:lnTo>
                        <a:pt x="352" y="18"/>
                      </a:lnTo>
                      <a:lnTo>
                        <a:pt x="346" y="14"/>
                      </a:lnTo>
                      <a:lnTo>
                        <a:pt x="338" y="12"/>
                      </a:lnTo>
                      <a:lnTo>
                        <a:pt x="338" y="12"/>
                      </a:lnTo>
                      <a:lnTo>
                        <a:pt x="326" y="10"/>
                      </a:lnTo>
                      <a:lnTo>
                        <a:pt x="306" y="12"/>
                      </a:lnTo>
                      <a:lnTo>
                        <a:pt x="282" y="14"/>
                      </a:lnTo>
                      <a:lnTo>
                        <a:pt x="260" y="18"/>
                      </a:lnTo>
                      <a:lnTo>
                        <a:pt x="236" y="24"/>
                      </a:lnTo>
                      <a:lnTo>
                        <a:pt x="218" y="32"/>
                      </a:lnTo>
                      <a:lnTo>
                        <a:pt x="210" y="38"/>
                      </a:lnTo>
                      <a:lnTo>
                        <a:pt x="204" y="44"/>
                      </a:lnTo>
                      <a:lnTo>
                        <a:pt x="200" y="50"/>
                      </a:lnTo>
                      <a:lnTo>
                        <a:pt x="198" y="56"/>
                      </a:lnTo>
                      <a:lnTo>
                        <a:pt x="198" y="56"/>
                      </a:lnTo>
                      <a:lnTo>
                        <a:pt x="198" y="62"/>
                      </a:lnTo>
                      <a:lnTo>
                        <a:pt x="196" y="66"/>
                      </a:lnTo>
                      <a:lnTo>
                        <a:pt x="194" y="68"/>
                      </a:lnTo>
                      <a:lnTo>
                        <a:pt x="192" y="70"/>
                      </a:lnTo>
                      <a:lnTo>
                        <a:pt x="186" y="72"/>
                      </a:lnTo>
                      <a:lnTo>
                        <a:pt x="178" y="70"/>
                      </a:lnTo>
                      <a:lnTo>
                        <a:pt x="174" y="72"/>
                      </a:lnTo>
                      <a:lnTo>
                        <a:pt x="172" y="72"/>
                      </a:lnTo>
                      <a:lnTo>
                        <a:pt x="172" y="74"/>
                      </a:lnTo>
                      <a:lnTo>
                        <a:pt x="174" y="84"/>
                      </a:lnTo>
                      <a:lnTo>
                        <a:pt x="182" y="100"/>
                      </a:lnTo>
                      <a:lnTo>
                        <a:pt x="182" y="100"/>
                      </a:lnTo>
                      <a:lnTo>
                        <a:pt x="188" y="116"/>
                      </a:lnTo>
                      <a:lnTo>
                        <a:pt x="188" y="122"/>
                      </a:lnTo>
                      <a:lnTo>
                        <a:pt x="188" y="126"/>
                      </a:lnTo>
                      <a:lnTo>
                        <a:pt x="188" y="130"/>
                      </a:lnTo>
                      <a:lnTo>
                        <a:pt x="184" y="130"/>
                      </a:lnTo>
                      <a:lnTo>
                        <a:pt x="180" y="132"/>
                      </a:lnTo>
                      <a:lnTo>
                        <a:pt x="174" y="132"/>
                      </a:lnTo>
                      <a:lnTo>
                        <a:pt x="168" y="134"/>
                      </a:lnTo>
                      <a:lnTo>
                        <a:pt x="168" y="136"/>
                      </a:lnTo>
                      <a:lnTo>
                        <a:pt x="168" y="138"/>
                      </a:lnTo>
                      <a:lnTo>
                        <a:pt x="174" y="148"/>
                      </a:lnTo>
                      <a:lnTo>
                        <a:pt x="174" y="148"/>
                      </a:lnTo>
                      <a:lnTo>
                        <a:pt x="184" y="158"/>
                      </a:lnTo>
                      <a:lnTo>
                        <a:pt x="192" y="164"/>
                      </a:lnTo>
                      <a:lnTo>
                        <a:pt x="200" y="166"/>
                      </a:lnTo>
                      <a:lnTo>
                        <a:pt x="208" y="166"/>
                      </a:lnTo>
                      <a:lnTo>
                        <a:pt x="212" y="164"/>
                      </a:lnTo>
                      <a:lnTo>
                        <a:pt x="218" y="166"/>
                      </a:lnTo>
                      <a:lnTo>
                        <a:pt x="220" y="168"/>
                      </a:lnTo>
                      <a:lnTo>
                        <a:pt x="222" y="176"/>
                      </a:lnTo>
                      <a:lnTo>
                        <a:pt x="222" y="176"/>
                      </a:lnTo>
                      <a:lnTo>
                        <a:pt x="222" y="180"/>
                      </a:lnTo>
                      <a:lnTo>
                        <a:pt x="220" y="182"/>
                      </a:lnTo>
                      <a:lnTo>
                        <a:pt x="216" y="184"/>
                      </a:lnTo>
                      <a:lnTo>
                        <a:pt x="210" y="184"/>
                      </a:lnTo>
                      <a:lnTo>
                        <a:pt x="196" y="180"/>
                      </a:lnTo>
                      <a:lnTo>
                        <a:pt x="180" y="174"/>
                      </a:lnTo>
                      <a:lnTo>
                        <a:pt x="164" y="164"/>
                      </a:lnTo>
                      <a:lnTo>
                        <a:pt x="152" y="150"/>
                      </a:lnTo>
                      <a:lnTo>
                        <a:pt x="148" y="144"/>
                      </a:lnTo>
                      <a:lnTo>
                        <a:pt x="146" y="136"/>
                      </a:lnTo>
                      <a:lnTo>
                        <a:pt x="146" y="130"/>
                      </a:lnTo>
                      <a:lnTo>
                        <a:pt x="150" y="122"/>
                      </a:lnTo>
                      <a:lnTo>
                        <a:pt x="150" y="122"/>
                      </a:lnTo>
                      <a:lnTo>
                        <a:pt x="154" y="110"/>
                      </a:lnTo>
                      <a:lnTo>
                        <a:pt x="152" y="102"/>
                      </a:lnTo>
                      <a:lnTo>
                        <a:pt x="150" y="98"/>
                      </a:lnTo>
                      <a:lnTo>
                        <a:pt x="144" y="94"/>
                      </a:lnTo>
                      <a:lnTo>
                        <a:pt x="142" y="90"/>
                      </a:lnTo>
                      <a:lnTo>
                        <a:pt x="140" y="84"/>
                      </a:lnTo>
                      <a:lnTo>
                        <a:pt x="144" y="74"/>
                      </a:lnTo>
                      <a:lnTo>
                        <a:pt x="154" y="60"/>
                      </a:lnTo>
                      <a:lnTo>
                        <a:pt x="154" y="60"/>
                      </a:lnTo>
                      <a:lnTo>
                        <a:pt x="168" y="44"/>
                      </a:lnTo>
                      <a:lnTo>
                        <a:pt x="180" y="34"/>
                      </a:lnTo>
                      <a:lnTo>
                        <a:pt x="188" y="26"/>
                      </a:lnTo>
                      <a:lnTo>
                        <a:pt x="198" y="22"/>
                      </a:lnTo>
                      <a:lnTo>
                        <a:pt x="208" y="16"/>
                      </a:lnTo>
                      <a:lnTo>
                        <a:pt x="212" y="14"/>
                      </a:lnTo>
                      <a:lnTo>
                        <a:pt x="212" y="10"/>
                      </a:lnTo>
                      <a:lnTo>
                        <a:pt x="212" y="10"/>
                      </a:lnTo>
                      <a:lnTo>
                        <a:pt x="212" y="8"/>
                      </a:lnTo>
                      <a:lnTo>
                        <a:pt x="210" y="6"/>
                      </a:lnTo>
                      <a:lnTo>
                        <a:pt x="200" y="2"/>
                      </a:lnTo>
                      <a:lnTo>
                        <a:pt x="184" y="0"/>
                      </a:lnTo>
                      <a:lnTo>
                        <a:pt x="164" y="0"/>
                      </a:lnTo>
                      <a:lnTo>
                        <a:pt x="140" y="2"/>
                      </a:lnTo>
                      <a:lnTo>
                        <a:pt x="116" y="8"/>
                      </a:lnTo>
                      <a:lnTo>
                        <a:pt x="92" y="16"/>
                      </a:lnTo>
                      <a:lnTo>
                        <a:pt x="70" y="26"/>
                      </a:lnTo>
                      <a:lnTo>
                        <a:pt x="70" y="26"/>
                      </a:lnTo>
                      <a:lnTo>
                        <a:pt x="52" y="38"/>
                      </a:lnTo>
                      <a:lnTo>
                        <a:pt x="40" y="48"/>
                      </a:lnTo>
                      <a:lnTo>
                        <a:pt x="34" y="56"/>
                      </a:lnTo>
                      <a:lnTo>
                        <a:pt x="32" y="62"/>
                      </a:lnTo>
                      <a:lnTo>
                        <a:pt x="30" y="72"/>
                      </a:lnTo>
                      <a:lnTo>
                        <a:pt x="28" y="76"/>
                      </a:lnTo>
                      <a:lnTo>
                        <a:pt x="24" y="82"/>
                      </a:lnTo>
                      <a:lnTo>
                        <a:pt x="24" y="82"/>
                      </a:lnTo>
                      <a:lnTo>
                        <a:pt x="18" y="90"/>
                      </a:lnTo>
                      <a:lnTo>
                        <a:pt x="14" y="96"/>
                      </a:lnTo>
                      <a:lnTo>
                        <a:pt x="8" y="112"/>
                      </a:lnTo>
                      <a:lnTo>
                        <a:pt x="4" y="132"/>
                      </a:lnTo>
                      <a:lnTo>
                        <a:pt x="2" y="156"/>
                      </a:lnTo>
                      <a:lnTo>
                        <a:pt x="2" y="156"/>
                      </a:lnTo>
                      <a:lnTo>
                        <a:pt x="0" y="168"/>
                      </a:lnTo>
                      <a:lnTo>
                        <a:pt x="0" y="178"/>
                      </a:lnTo>
                      <a:lnTo>
                        <a:pt x="2" y="184"/>
                      </a:lnTo>
                      <a:lnTo>
                        <a:pt x="8" y="188"/>
                      </a:lnTo>
                      <a:lnTo>
                        <a:pt x="14" y="192"/>
                      </a:lnTo>
                      <a:lnTo>
                        <a:pt x="26" y="194"/>
                      </a:lnTo>
                      <a:lnTo>
                        <a:pt x="58" y="196"/>
                      </a:lnTo>
                      <a:lnTo>
                        <a:pt x="58" y="196"/>
                      </a:lnTo>
                      <a:lnTo>
                        <a:pt x="76" y="200"/>
                      </a:lnTo>
                      <a:lnTo>
                        <a:pt x="90" y="202"/>
                      </a:lnTo>
                      <a:lnTo>
                        <a:pt x="100" y="208"/>
                      </a:lnTo>
                      <a:lnTo>
                        <a:pt x="106" y="212"/>
                      </a:lnTo>
                      <a:lnTo>
                        <a:pt x="106" y="216"/>
                      </a:lnTo>
                      <a:lnTo>
                        <a:pt x="102" y="218"/>
                      </a:lnTo>
                      <a:lnTo>
                        <a:pt x="94" y="220"/>
                      </a:lnTo>
                      <a:lnTo>
                        <a:pt x="78" y="218"/>
                      </a:lnTo>
                      <a:lnTo>
                        <a:pt x="78" y="218"/>
                      </a:lnTo>
                      <a:lnTo>
                        <a:pt x="50" y="216"/>
                      </a:lnTo>
                      <a:lnTo>
                        <a:pt x="40" y="216"/>
                      </a:lnTo>
                      <a:lnTo>
                        <a:pt x="32" y="218"/>
                      </a:lnTo>
                      <a:lnTo>
                        <a:pt x="32" y="220"/>
                      </a:lnTo>
                      <a:lnTo>
                        <a:pt x="30" y="222"/>
                      </a:lnTo>
                      <a:lnTo>
                        <a:pt x="32" y="228"/>
                      </a:lnTo>
                      <a:lnTo>
                        <a:pt x="40" y="238"/>
                      </a:lnTo>
                      <a:lnTo>
                        <a:pt x="52" y="250"/>
                      </a:lnTo>
                      <a:lnTo>
                        <a:pt x="52" y="250"/>
                      </a:lnTo>
                      <a:lnTo>
                        <a:pt x="68" y="262"/>
                      </a:lnTo>
                      <a:lnTo>
                        <a:pt x="82" y="268"/>
                      </a:lnTo>
                      <a:lnTo>
                        <a:pt x="94" y="270"/>
                      </a:lnTo>
                      <a:lnTo>
                        <a:pt x="106" y="270"/>
                      </a:lnTo>
                      <a:lnTo>
                        <a:pt x="118" y="270"/>
                      </a:lnTo>
                      <a:lnTo>
                        <a:pt x="130" y="270"/>
                      </a:lnTo>
                      <a:lnTo>
                        <a:pt x="142" y="272"/>
                      </a:lnTo>
                      <a:lnTo>
                        <a:pt x="152" y="278"/>
                      </a:lnTo>
                      <a:lnTo>
                        <a:pt x="152" y="278"/>
                      </a:lnTo>
                      <a:lnTo>
                        <a:pt x="162" y="284"/>
                      </a:lnTo>
                      <a:lnTo>
                        <a:pt x="174" y="288"/>
                      </a:lnTo>
                      <a:lnTo>
                        <a:pt x="184" y="290"/>
                      </a:lnTo>
                      <a:lnTo>
                        <a:pt x="194" y="288"/>
                      </a:lnTo>
                      <a:lnTo>
                        <a:pt x="208" y="286"/>
                      </a:lnTo>
                      <a:lnTo>
                        <a:pt x="218" y="286"/>
                      </a:lnTo>
                      <a:lnTo>
                        <a:pt x="218" y="286"/>
                      </a:lnTo>
                      <a:lnTo>
                        <a:pt x="234" y="288"/>
                      </a:lnTo>
                      <a:lnTo>
                        <a:pt x="244" y="290"/>
                      </a:lnTo>
                      <a:lnTo>
                        <a:pt x="260" y="290"/>
                      </a:lnTo>
                      <a:lnTo>
                        <a:pt x="268" y="290"/>
                      </a:lnTo>
                      <a:lnTo>
                        <a:pt x="276" y="290"/>
                      </a:lnTo>
                      <a:lnTo>
                        <a:pt x="288" y="292"/>
                      </a:lnTo>
                      <a:lnTo>
                        <a:pt x="304" y="296"/>
                      </a:lnTo>
                      <a:lnTo>
                        <a:pt x="304" y="296"/>
                      </a:lnTo>
                      <a:lnTo>
                        <a:pt x="316" y="300"/>
                      </a:lnTo>
                      <a:lnTo>
                        <a:pt x="324" y="298"/>
                      </a:lnTo>
                      <a:lnTo>
                        <a:pt x="328" y="296"/>
                      </a:lnTo>
                      <a:lnTo>
                        <a:pt x="332" y="292"/>
                      </a:lnTo>
                      <a:lnTo>
                        <a:pt x="336" y="290"/>
                      </a:lnTo>
                      <a:lnTo>
                        <a:pt x="340" y="290"/>
                      </a:lnTo>
                      <a:lnTo>
                        <a:pt x="346" y="292"/>
                      </a:lnTo>
                      <a:lnTo>
                        <a:pt x="356" y="298"/>
                      </a:lnTo>
                      <a:lnTo>
                        <a:pt x="356" y="298"/>
                      </a:lnTo>
                      <a:lnTo>
                        <a:pt x="374" y="312"/>
                      </a:lnTo>
                      <a:lnTo>
                        <a:pt x="378" y="314"/>
                      </a:lnTo>
                      <a:lnTo>
                        <a:pt x="380" y="312"/>
                      </a:lnTo>
                      <a:lnTo>
                        <a:pt x="378" y="310"/>
                      </a:lnTo>
                      <a:lnTo>
                        <a:pt x="376" y="306"/>
                      </a:lnTo>
                      <a:lnTo>
                        <a:pt x="362" y="292"/>
                      </a:lnTo>
                      <a:lnTo>
                        <a:pt x="362" y="292"/>
                      </a:lnTo>
                      <a:lnTo>
                        <a:pt x="358" y="284"/>
                      </a:lnTo>
                      <a:lnTo>
                        <a:pt x="358" y="282"/>
                      </a:lnTo>
                      <a:lnTo>
                        <a:pt x="360" y="282"/>
                      </a:lnTo>
                      <a:lnTo>
                        <a:pt x="368" y="282"/>
                      </a:lnTo>
                      <a:lnTo>
                        <a:pt x="380" y="284"/>
                      </a:lnTo>
                      <a:lnTo>
                        <a:pt x="410" y="290"/>
                      </a:lnTo>
                      <a:lnTo>
                        <a:pt x="444" y="296"/>
                      </a:lnTo>
                      <a:lnTo>
                        <a:pt x="444" y="296"/>
                      </a:lnTo>
                      <a:lnTo>
                        <a:pt x="450" y="296"/>
                      </a:lnTo>
                      <a:lnTo>
                        <a:pt x="454" y="296"/>
                      </a:lnTo>
                      <a:lnTo>
                        <a:pt x="458" y="294"/>
                      </a:lnTo>
                      <a:lnTo>
                        <a:pt x="460" y="290"/>
                      </a:lnTo>
                      <a:lnTo>
                        <a:pt x="462" y="284"/>
                      </a:lnTo>
                      <a:lnTo>
                        <a:pt x="460" y="274"/>
                      </a:lnTo>
                      <a:lnTo>
                        <a:pt x="456" y="260"/>
                      </a:lnTo>
                      <a:lnTo>
                        <a:pt x="456" y="260"/>
                      </a:lnTo>
                      <a:lnTo>
                        <a:pt x="458" y="260"/>
                      </a:lnTo>
                      <a:lnTo>
                        <a:pt x="464" y="264"/>
                      </a:lnTo>
                      <a:lnTo>
                        <a:pt x="464" y="264"/>
                      </a:lnTo>
                      <a:lnTo>
                        <a:pt x="472" y="270"/>
                      </a:lnTo>
                      <a:lnTo>
                        <a:pt x="478" y="272"/>
                      </a:lnTo>
                      <a:lnTo>
                        <a:pt x="484" y="272"/>
                      </a:lnTo>
                      <a:lnTo>
                        <a:pt x="490" y="272"/>
                      </a:lnTo>
                      <a:lnTo>
                        <a:pt x="494" y="272"/>
                      </a:lnTo>
                      <a:lnTo>
                        <a:pt x="498" y="274"/>
                      </a:lnTo>
                      <a:lnTo>
                        <a:pt x="500" y="278"/>
                      </a:lnTo>
                      <a:lnTo>
                        <a:pt x="502" y="286"/>
                      </a:lnTo>
                      <a:lnTo>
                        <a:pt x="502" y="286"/>
                      </a:lnTo>
                      <a:lnTo>
                        <a:pt x="502" y="294"/>
                      </a:lnTo>
                      <a:lnTo>
                        <a:pt x="504" y="302"/>
                      </a:lnTo>
                      <a:lnTo>
                        <a:pt x="508" y="306"/>
                      </a:lnTo>
                      <a:lnTo>
                        <a:pt x="512" y="310"/>
                      </a:lnTo>
                      <a:lnTo>
                        <a:pt x="528" y="318"/>
                      </a:lnTo>
                      <a:lnTo>
                        <a:pt x="556" y="326"/>
                      </a:lnTo>
                      <a:lnTo>
                        <a:pt x="556" y="326"/>
                      </a:lnTo>
                      <a:lnTo>
                        <a:pt x="570" y="332"/>
                      </a:lnTo>
                      <a:lnTo>
                        <a:pt x="580" y="338"/>
                      </a:lnTo>
                      <a:lnTo>
                        <a:pt x="584" y="344"/>
                      </a:lnTo>
                      <a:lnTo>
                        <a:pt x="584" y="348"/>
                      </a:lnTo>
                      <a:lnTo>
                        <a:pt x="580" y="352"/>
                      </a:lnTo>
                      <a:lnTo>
                        <a:pt x="574" y="356"/>
                      </a:lnTo>
                      <a:lnTo>
                        <a:pt x="568" y="356"/>
                      </a:lnTo>
                      <a:lnTo>
                        <a:pt x="558" y="356"/>
                      </a:lnTo>
                      <a:lnTo>
                        <a:pt x="558" y="356"/>
                      </a:lnTo>
                      <a:lnTo>
                        <a:pt x="550" y="358"/>
                      </a:lnTo>
                      <a:lnTo>
                        <a:pt x="542" y="360"/>
                      </a:lnTo>
                      <a:lnTo>
                        <a:pt x="538" y="366"/>
                      </a:lnTo>
                      <a:lnTo>
                        <a:pt x="538" y="370"/>
                      </a:lnTo>
                      <a:lnTo>
                        <a:pt x="538" y="376"/>
                      </a:lnTo>
                      <a:lnTo>
                        <a:pt x="544" y="378"/>
                      </a:lnTo>
                      <a:lnTo>
                        <a:pt x="550" y="380"/>
                      </a:lnTo>
                      <a:lnTo>
                        <a:pt x="562" y="378"/>
                      </a:lnTo>
                      <a:lnTo>
                        <a:pt x="562" y="378"/>
                      </a:lnTo>
                      <a:lnTo>
                        <a:pt x="576" y="374"/>
                      </a:lnTo>
                      <a:lnTo>
                        <a:pt x="590" y="374"/>
                      </a:lnTo>
                      <a:lnTo>
                        <a:pt x="606" y="376"/>
                      </a:lnTo>
                      <a:lnTo>
                        <a:pt x="618" y="380"/>
                      </a:lnTo>
                      <a:lnTo>
                        <a:pt x="630" y="384"/>
                      </a:lnTo>
                      <a:lnTo>
                        <a:pt x="640" y="390"/>
                      </a:lnTo>
                      <a:lnTo>
                        <a:pt x="648" y="396"/>
                      </a:lnTo>
                      <a:lnTo>
                        <a:pt x="654" y="402"/>
                      </a:lnTo>
                      <a:lnTo>
                        <a:pt x="654" y="402"/>
                      </a:lnTo>
                      <a:lnTo>
                        <a:pt x="656" y="406"/>
                      </a:lnTo>
                      <a:lnTo>
                        <a:pt x="662" y="408"/>
                      </a:lnTo>
                      <a:lnTo>
                        <a:pt x="674" y="414"/>
                      </a:lnTo>
                      <a:lnTo>
                        <a:pt x="682" y="416"/>
                      </a:lnTo>
                      <a:lnTo>
                        <a:pt x="688" y="420"/>
                      </a:lnTo>
                      <a:lnTo>
                        <a:pt x="692" y="428"/>
                      </a:lnTo>
                      <a:lnTo>
                        <a:pt x="696" y="438"/>
                      </a:lnTo>
                      <a:lnTo>
                        <a:pt x="696" y="438"/>
                      </a:lnTo>
                      <a:lnTo>
                        <a:pt x="698" y="450"/>
                      </a:lnTo>
                      <a:lnTo>
                        <a:pt x="704" y="460"/>
                      </a:lnTo>
                      <a:lnTo>
                        <a:pt x="712" y="474"/>
                      </a:lnTo>
                      <a:lnTo>
                        <a:pt x="716" y="480"/>
                      </a:lnTo>
                      <a:lnTo>
                        <a:pt x="718" y="486"/>
                      </a:lnTo>
                      <a:lnTo>
                        <a:pt x="716" y="490"/>
                      </a:lnTo>
                      <a:lnTo>
                        <a:pt x="710" y="494"/>
                      </a:lnTo>
                      <a:lnTo>
                        <a:pt x="710" y="494"/>
                      </a:lnTo>
                      <a:lnTo>
                        <a:pt x="696" y="504"/>
                      </a:lnTo>
                      <a:lnTo>
                        <a:pt x="682" y="518"/>
                      </a:lnTo>
                      <a:lnTo>
                        <a:pt x="668" y="532"/>
                      </a:lnTo>
                      <a:lnTo>
                        <a:pt x="648" y="548"/>
                      </a:lnTo>
                      <a:lnTo>
                        <a:pt x="648" y="548"/>
                      </a:lnTo>
                      <a:lnTo>
                        <a:pt x="644" y="554"/>
                      </a:lnTo>
                      <a:lnTo>
                        <a:pt x="640" y="558"/>
                      </a:lnTo>
                      <a:lnTo>
                        <a:pt x="640" y="564"/>
                      </a:lnTo>
                      <a:lnTo>
                        <a:pt x="642" y="570"/>
                      </a:lnTo>
                      <a:lnTo>
                        <a:pt x="646" y="580"/>
                      </a:lnTo>
                      <a:lnTo>
                        <a:pt x="654" y="590"/>
                      </a:lnTo>
                      <a:lnTo>
                        <a:pt x="666" y="604"/>
                      </a:lnTo>
                      <a:lnTo>
                        <a:pt x="666" y="606"/>
                      </a:lnTo>
                      <a:lnTo>
                        <a:pt x="666" y="608"/>
                      </a:lnTo>
                      <a:lnTo>
                        <a:pt x="656" y="606"/>
                      </a:lnTo>
                      <a:lnTo>
                        <a:pt x="656" y="606"/>
                      </a:lnTo>
                      <a:lnTo>
                        <a:pt x="646" y="602"/>
                      </a:lnTo>
                      <a:lnTo>
                        <a:pt x="636" y="604"/>
                      </a:lnTo>
                      <a:lnTo>
                        <a:pt x="628" y="608"/>
                      </a:lnTo>
                      <a:lnTo>
                        <a:pt x="620" y="612"/>
                      </a:lnTo>
                      <a:lnTo>
                        <a:pt x="608" y="616"/>
                      </a:lnTo>
                      <a:lnTo>
                        <a:pt x="594" y="620"/>
                      </a:lnTo>
                      <a:lnTo>
                        <a:pt x="576" y="620"/>
                      </a:lnTo>
                      <a:lnTo>
                        <a:pt x="552" y="614"/>
                      </a:lnTo>
                      <a:lnTo>
                        <a:pt x="552" y="614"/>
                      </a:lnTo>
                      <a:lnTo>
                        <a:pt x="528" y="610"/>
                      </a:lnTo>
                      <a:lnTo>
                        <a:pt x="516" y="608"/>
                      </a:lnTo>
                      <a:lnTo>
                        <a:pt x="510" y="608"/>
                      </a:lnTo>
                      <a:lnTo>
                        <a:pt x="510" y="612"/>
                      </a:lnTo>
                      <a:lnTo>
                        <a:pt x="510" y="616"/>
                      </a:lnTo>
                      <a:lnTo>
                        <a:pt x="510" y="624"/>
                      </a:lnTo>
                      <a:lnTo>
                        <a:pt x="504" y="630"/>
                      </a:lnTo>
                      <a:lnTo>
                        <a:pt x="494" y="638"/>
                      </a:lnTo>
                      <a:lnTo>
                        <a:pt x="494" y="638"/>
                      </a:lnTo>
                      <a:lnTo>
                        <a:pt x="488" y="642"/>
                      </a:lnTo>
                      <a:lnTo>
                        <a:pt x="484" y="648"/>
                      </a:lnTo>
                      <a:lnTo>
                        <a:pt x="482" y="652"/>
                      </a:lnTo>
                      <a:lnTo>
                        <a:pt x="480" y="658"/>
                      </a:lnTo>
                      <a:lnTo>
                        <a:pt x="482" y="664"/>
                      </a:lnTo>
                      <a:lnTo>
                        <a:pt x="484" y="668"/>
                      </a:lnTo>
                      <a:lnTo>
                        <a:pt x="494" y="678"/>
                      </a:lnTo>
                      <a:lnTo>
                        <a:pt x="506" y="686"/>
                      </a:lnTo>
                      <a:lnTo>
                        <a:pt x="514" y="688"/>
                      </a:lnTo>
                      <a:lnTo>
                        <a:pt x="522" y="690"/>
                      </a:lnTo>
                      <a:lnTo>
                        <a:pt x="532" y="690"/>
                      </a:lnTo>
                      <a:lnTo>
                        <a:pt x="542" y="690"/>
                      </a:lnTo>
                      <a:lnTo>
                        <a:pt x="552" y="686"/>
                      </a:lnTo>
                      <a:lnTo>
                        <a:pt x="562" y="682"/>
                      </a:lnTo>
                      <a:lnTo>
                        <a:pt x="562" y="682"/>
                      </a:lnTo>
                      <a:lnTo>
                        <a:pt x="580" y="676"/>
                      </a:lnTo>
                      <a:lnTo>
                        <a:pt x="592" y="674"/>
                      </a:lnTo>
                      <a:lnTo>
                        <a:pt x="602" y="676"/>
                      </a:lnTo>
                      <a:lnTo>
                        <a:pt x="608" y="680"/>
                      </a:lnTo>
                      <a:lnTo>
                        <a:pt x="612" y="684"/>
                      </a:lnTo>
                      <a:lnTo>
                        <a:pt x="616" y="688"/>
                      </a:lnTo>
                      <a:lnTo>
                        <a:pt x="622" y="686"/>
                      </a:lnTo>
                      <a:lnTo>
                        <a:pt x="628" y="680"/>
                      </a:lnTo>
                      <a:lnTo>
                        <a:pt x="628" y="680"/>
                      </a:lnTo>
                      <a:lnTo>
                        <a:pt x="634" y="674"/>
                      </a:lnTo>
                      <a:lnTo>
                        <a:pt x="640" y="674"/>
                      </a:lnTo>
                      <a:lnTo>
                        <a:pt x="642" y="676"/>
                      </a:lnTo>
                      <a:lnTo>
                        <a:pt x="644" y="680"/>
                      </a:lnTo>
                      <a:lnTo>
                        <a:pt x="646" y="688"/>
                      </a:lnTo>
                      <a:lnTo>
                        <a:pt x="648" y="690"/>
                      </a:lnTo>
                      <a:lnTo>
                        <a:pt x="650" y="686"/>
                      </a:lnTo>
                      <a:lnTo>
                        <a:pt x="650" y="686"/>
                      </a:lnTo>
                      <a:lnTo>
                        <a:pt x="656" y="674"/>
                      </a:lnTo>
                      <a:lnTo>
                        <a:pt x="658" y="672"/>
                      </a:lnTo>
                      <a:lnTo>
                        <a:pt x="662" y="672"/>
                      </a:lnTo>
                      <a:lnTo>
                        <a:pt x="666" y="674"/>
                      </a:lnTo>
                      <a:lnTo>
                        <a:pt x="672" y="680"/>
                      </a:lnTo>
                      <a:lnTo>
                        <a:pt x="696" y="706"/>
                      </a:lnTo>
                      <a:lnTo>
                        <a:pt x="696" y="706"/>
                      </a:lnTo>
                      <a:lnTo>
                        <a:pt x="708" y="720"/>
                      </a:lnTo>
                      <a:lnTo>
                        <a:pt x="718" y="726"/>
                      </a:lnTo>
                      <a:lnTo>
                        <a:pt x="724" y="728"/>
                      </a:lnTo>
                      <a:lnTo>
                        <a:pt x="728" y="728"/>
                      </a:lnTo>
                      <a:lnTo>
                        <a:pt x="732" y="726"/>
                      </a:lnTo>
                      <a:lnTo>
                        <a:pt x="736" y="724"/>
                      </a:lnTo>
                      <a:lnTo>
                        <a:pt x="742" y="726"/>
                      </a:lnTo>
                      <a:lnTo>
                        <a:pt x="750" y="732"/>
                      </a:lnTo>
                      <a:lnTo>
                        <a:pt x="750" y="732"/>
                      </a:lnTo>
                      <a:lnTo>
                        <a:pt x="756" y="738"/>
                      </a:lnTo>
                      <a:lnTo>
                        <a:pt x="756" y="740"/>
                      </a:lnTo>
                      <a:lnTo>
                        <a:pt x="754" y="742"/>
                      </a:lnTo>
                      <a:lnTo>
                        <a:pt x="750" y="744"/>
                      </a:lnTo>
                      <a:lnTo>
                        <a:pt x="742" y="744"/>
                      </a:lnTo>
                      <a:lnTo>
                        <a:pt x="734" y="746"/>
                      </a:lnTo>
                      <a:lnTo>
                        <a:pt x="732" y="748"/>
                      </a:lnTo>
                      <a:lnTo>
                        <a:pt x="732" y="750"/>
                      </a:lnTo>
                      <a:lnTo>
                        <a:pt x="732" y="752"/>
                      </a:lnTo>
                      <a:lnTo>
                        <a:pt x="734" y="756"/>
                      </a:lnTo>
                      <a:lnTo>
                        <a:pt x="744" y="768"/>
                      </a:lnTo>
                      <a:lnTo>
                        <a:pt x="744" y="768"/>
                      </a:lnTo>
                      <a:lnTo>
                        <a:pt x="754" y="776"/>
                      </a:lnTo>
                      <a:lnTo>
                        <a:pt x="766" y="780"/>
                      </a:lnTo>
                      <a:lnTo>
                        <a:pt x="792" y="788"/>
                      </a:lnTo>
                      <a:lnTo>
                        <a:pt x="816" y="794"/>
                      </a:lnTo>
                      <a:lnTo>
                        <a:pt x="826" y="798"/>
                      </a:lnTo>
                      <a:lnTo>
                        <a:pt x="834" y="804"/>
                      </a:lnTo>
                      <a:lnTo>
                        <a:pt x="834" y="804"/>
                      </a:lnTo>
                      <a:lnTo>
                        <a:pt x="842" y="812"/>
                      </a:lnTo>
                      <a:lnTo>
                        <a:pt x="854" y="818"/>
                      </a:lnTo>
                      <a:lnTo>
                        <a:pt x="868" y="824"/>
                      </a:lnTo>
                      <a:lnTo>
                        <a:pt x="882" y="828"/>
                      </a:lnTo>
                      <a:lnTo>
                        <a:pt x="916" y="836"/>
                      </a:lnTo>
                      <a:lnTo>
                        <a:pt x="948" y="846"/>
                      </a:lnTo>
                      <a:lnTo>
                        <a:pt x="948" y="846"/>
                      </a:lnTo>
                      <a:lnTo>
                        <a:pt x="962" y="850"/>
                      </a:lnTo>
                      <a:lnTo>
                        <a:pt x="970" y="850"/>
                      </a:lnTo>
                      <a:lnTo>
                        <a:pt x="972" y="848"/>
                      </a:lnTo>
                      <a:lnTo>
                        <a:pt x="974" y="846"/>
                      </a:lnTo>
                      <a:lnTo>
                        <a:pt x="974" y="840"/>
                      </a:lnTo>
                      <a:lnTo>
                        <a:pt x="972" y="832"/>
                      </a:lnTo>
                      <a:lnTo>
                        <a:pt x="966" y="822"/>
                      </a:lnTo>
                      <a:lnTo>
                        <a:pt x="958" y="812"/>
                      </a:lnTo>
                      <a:lnTo>
                        <a:pt x="948" y="802"/>
                      </a:lnTo>
                      <a:lnTo>
                        <a:pt x="948" y="802"/>
                      </a:lnTo>
                      <a:lnTo>
                        <a:pt x="936" y="792"/>
                      </a:lnTo>
                      <a:lnTo>
                        <a:pt x="920" y="780"/>
                      </a:lnTo>
                      <a:lnTo>
                        <a:pt x="888" y="758"/>
                      </a:lnTo>
                      <a:lnTo>
                        <a:pt x="872" y="748"/>
                      </a:lnTo>
                      <a:lnTo>
                        <a:pt x="862" y="738"/>
                      </a:lnTo>
                      <a:lnTo>
                        <a:pt x="854" y="732"/>
                      </a:lnTo>
                      <a:lnTo>
                        <a:pt x="854" y="728"/>
                      </a:lnTo>
                      <a:lnTo>
                        <a:pt x="854" y="724"/>
                      </a:lnTo>
                      <a:lnTo>
                        <a:pt x="854" y="724"/>
                      </a:lnTo>
                      <a:lnTo>
                        <a:pt x="854" y="724"/>
                      </a:lnTo>
                      <a:lnTo>
                        <a:pt x="858" y="722"/>
                      </a:lnTo>
                      <a:lnTo>
                        <a:pt x="864" y="724"/>
                      </a:lnTo>
                      <a:lnTo>
                        <a:pt x="880" y="736"/>
                      </a:lnTo>
                      <a:lnTo>
                        <a:pt x="894" y="748"/>
                      </a:lnTo>
                      <a:lnTo>
                        <a:pt x="900" y="748"/>
                      </a:lnTo>
                      <a:lnTo>
                        <a:pt x="902" y="748"/>
                      </a:lnTo>
                      <a:lnTo>
                        <a:pt x="902" y="746"/>
                      </a:lnTo>
                      <a:lnTo>
                        <a:pt x="902" y="746"/>
                      </a:lnTo>
                      <a:lnTo>
                        <a:pt x="902" y="742"/>
                      </a:lnTo>
                      <a:lnTo>
                        <a:pt x="904" y="742"/>
                      </a:lnTo>
                      <a:lnTo>
                        <a:pt x="908" y="744"/>
                      </a:lnTo>
                      <a:lnTo>
                        <a:pt x="924" y="754"/>
                      </a:lnTo>
                      <a:lnTo>
                        <a:pt x="932" y="762"/>
                      </a:lnTo>
                      <a:lnTo>
                        <a:pt x="944" y="770"/>
                      </a:lnTo>
                      <a:lnTo>
                        <a:pt x="956" y="776"/>
                      </a:lnTo>
                      <a:lnTo>
                        <a:pt x="968" y="778"/>
                      </a:lnTo>
                      <a:lnTo>
                        <a:pt x="968" y="778"/>
                      </a:lnTo>
                      <a:lnTo>
                        <a:pt x="980" y="782"/>
                      </a:lnTo>
                      <a:lnTo>
                        <a:pt x="990" y="788"/>
                      </a:lnTo>
                      <a:lnTo>
                        <a:pt x="998" y="798"/>
                      </a:lnTo>
                      <a:lnTo>
                        <a:pt x="1004" y="806"/>
                      </a:lnTo>
                      <a:lnTo>
                        <a:pt x="1010" y="812"/>
                      </a:lnTo>
                      <a:lnTo>
                        <a:pt x="1012" y="814"/>
                      </a:lnTo>
                      <a:lnTo>
                        <a:pt x="1014" y="812"/>
                      </a:lnTo>
                      <a:lnTo>
                        <a:pt x="1012" y="802"/>
                      </a:lnTo>
                      <a:lnTo>
                        <a:pt x="1012" y="802"/>
                      </a:lnTo>
                      <a:lnTo>
                        <a:pt x="1012" y="792"/>
                      </a:lnTo>
                      <a:lnTo>
                        <a:pt x="1012" y="788"/>
                      </a:lnTo>
                      <a:lnTo>
                        <a:pt x="1014" y="788"/>
                      </a:lnTo>
                      <a:lnTo>
                        <a:pt x="1016" y="788"/>
                      </a:lnTo>
                      <a:lnTo>
                        <a:pt x="1018" y="788"/>
                      </a:lnTo>
                      <a:lnTo>
                        <a:pt x="1020" y="786"/>
                      </a:lnTo>
                      <a:lnTo>
                        <a:pt x="1020" y="780"/>
                      </a:lnTo>
                      <a:lnTo>
                        <a:pt x="1018" y="766"/>
                      </a:lnTo>
                      <a:lnTo>
                        <a:pt x="1018" y="766"/>
                      </a:lnTo>
                      <a:lnTo>
                        <a:pt x="1016" y="750"/>
                      </a:lnTo>
                      <a:lnTo>
                        <a:pt x="1018" y="752"/>
                      </a:lnTo>
                      <a:lnTo>
                        <a:pt x="1020" y="754"/>
                      </a:lnTo>
                      <a:lnTo>
                        <a:pt x="1022" y="758"/>
                      </a:lnTo>
                      <a:lnTo>
                        <a:pt x="1026" y="760"/>
                      </a:lnTo>
                      <a:lnTo>
                        <a:pt x="1028" y="756"/>
                      </a:lnTo>
                      <a:lnTo>
                        <a:pt x="1032" y="746"/>
                      </a:lnTo>
                      <a:lnTo>
                        <a:pt x="1032" y="746"/>
                      </a:lnTo>
                      <a:lnTo>
                        <a:pt x="1032" y="734"/>
                      </a:lnTo>
                      <a:lnTo>
                        <a:pt x="1030" y="728"/>
                      </a:lnTo>
                      <a:lnTo>
                        <a:pt x="1026" y="724"/>
                      </a:lnTo>
                      <a:lnTo>
                        <a:pt x="1022" y="724"/>
                      </a:lnTo>
                      <a:lnTo>
                        <a:pt x="1018" y="722"/>
                      </a:lnTo>
                      <a:lnTo>
                        <a:pt x="1014" y="722"/>
                      </a:lnTo>
                      <a:lnTo>
                        <a:pt x="1014" y="720"/>
                      </a:lnTo>
                      <a:lnTo>
                        <a:pt x="1018" y="714"/>
                      </a:lnTo>
                      <a:lnTo>
                        <a:pt x="1018" y="714"/>
                      </a:lnTo>
                      <a:lnTo>
                        <a:pt x="1022" y="708"/>
                      </a:lnTo>
                      <a:lnTo>
                        <a:pt x="1020" y="704"/>
                      </a:lnTo>
                      <a:lnTo>
                        <a:pt x="1016" y="702"/>
                      </a:lnTo>
                      <a:lnTo>
                        <a:pt x="1012" y="700"/>
                      </a:lnTo>
                      <a:lnTo>
                        <a:pt x="1006" y="700"/>
                      </a:lnTo>
                      <a:lnTo>
                        <a:pt x="1000" y="698"/>
                      </a:lnTo>
                      <a:lnTo>
                        <a:pt x="1000" y="694"/>
                      </a:lnTo>
                      <a:lnTo>
                        <a:pt x="1002" y="688"/>
                      </a:lnTo>
                      <a:lnTo>
                        <a:pt x="1002" y="688"/>
                      </a:lnTo>
                      <a:lnTo>
                        <a:pt x="1006" y="682"/>
                      </a:lnTo>
                      <a:lnTo>
                        <a:pt x="1010" y="676"/>
                      </a:lnTo>
                      <a:lnTo>
                        <a:pt x="1008" y="672"/>
                      </a:lnTo>
                      <a:lnTo>
                        <a:pt x="1006" y="668"/>
                      </a:lnTo>
                      <a:lnTo>
                        <a:pt x="1000" y="664"/>
                      </a:lnTo>
                      <a:lnTo>
                        <a:pt x="992" y="660"/>
                      </a:lnTo>
                      <a:lnTo>
                        <a:pt x="966" y="648"/>
                      </a:lnTo>
                      <a:lnTo>
                        <a:pt x="966" y="648"/>
                      </a:lnTo>
                      <a:lnTo>
                        <a:pt x="952" y="642"/>
                      </a:lnTo>
                      <a:lnTo>
                        <a:pt x="942" y="632"/>
                      </a:lnTo>
                      <a:lnTo>
                        <a:pt x="936" y="622"/>
                      </a:lnTo>
                      <a:lnTo>
                        <a:pt x="930" y="612"/>
                      </a:lnTo>
                      <a:lnTo>
                        <a:pt x="928" y="602"/>
                      </a:lnTo>
                      <a:lnTo>
                        <a:pt x="924" y="596"/>
                      </a:lnTo>
                      <a:lnTo>
                        <a:pt x="918" y="592"/>
                      </a:lnTo>
                      <a:lnTo>
                        <a:pt x="912" y="592"/>
                      </a:lnTo>
                      <a:lnTo>
                        <a:pt x="912" y="592"/>
                      </a:lnTo>
                      <a:lnTo>
                        <a:pt x="904" y="594"/>
                      </a:lnTo>
                      <a:lnTo>
                        <a:pt x="896" y="594"/>
                      </a:lnTo>
                      <a:lnTo>
                        <a:pt x="892" y="592"/>
                      </a:lnTo>
                      <a:lnTo>
                        <a:pt x="890" y="590"/>
                      </a:lnTo>
                      <a:lnTo>
                        <a:pt x="890" y="586"/>
                      </a:lnTo>
                      <a:lnTo>
                        <a:pt x="894" y="584"/>
                      </a:lnTo>
                      <a:lnTo>
                        <a:pt x="900" y="580"/>
                      </a:lnTo>
                      <a:lnTo>
                        <a:pt x="908" y="578"/>
                      </a:lnTo>
                      <a:lnTo>
                        <a:pt x="908" y="578"/>
                      </a:lnTo>
                      <a:lnTo>
                        <a:pt x="912" y="576"/>
                      </a:lnTo>
                      <a:lnTo>
                        <a:pt x="916" y="576"/>
                      </a:lnTo>
                      <a:lnTo>
                        <a:pt x="916" y="572"/>
                      </a:lnTo>
                      <a:lnTo>
                        <a:pt x="916" y="570"/>
                      </a:lnTo>
                      <a:lnTo>
                        <a:pt x="914" y="564"/>
                      </a:lnTo>
                      <a:lnTo>
                        <a:pt x="910" y="556"/>
                      </a:lnTo>
                      <a:lnTo>
                        <a:pt x="902" y="546"/>
                      </a:lnTo>
                      <a:lnTo>
                        <a:pt x="902" y="544"/>
                      </a:lnTo>
                      <a:lnTo>
                        <a:pt x="904" y="544"/>
                      </a:lnTo>
                      <a:lnTo>
                        <a:pt x="910" y="546"/>
                      </a:lnTo>
                      <a:lnTo>
                        <a:pt x="910" y="546"/>
                      </a:lnTo>
                      <a:lnTo>
                        <a:pt x="918" y="548"/>
                      </a:lnTo>
                      <a:lnTo>
                        <a:pt x="924" y="546"/>
                      </a:lnTo>
                      <a:lnTo>
                        <a:pt x="928" y="542"/>
                      </a:lnTo>
                      <a:lnTo>
                        <a:pt x="930" y="538"/>
                      </a:lnTo>
                      <a:lnTo>
                        <a:pt x="932" y="536"/>
                      </a:lnTo>
                      <a:lnTo>
                        <a:pt x="934" y="534"/>
                      </a:lnTo>
                      <a:lnTo>
                        <a:pt x="938" y="536"/>
                      </a:lnTo>
                      <a:lnTo>
                        <a:pt x="942" y="544"/>
                      </a:lnTo>
                      <a:lnTo>
                        <a:pt x="942" y="544"/>
                      </a:lnTo>
                      <a:lnTo>
                        <a:pt x="950" y="552"/>
                      </a:lnTo>
                      <a:lnTo>
                        <a:pt x="954" y="556"/>
                      </a:lnTo>
                      <a:lnTo>
                        <a:pt x="958" y="558"/>
                      </a:lnTo>
                      <a:lnTo>
                        <a:pt x="962" y="558"/>
                      </a:lnTo>
                      <a:lnTo>
                        <a:pt x="968" y="560"/>
                      </a:lnTo>
                      <a:lnTo>
                        <a:pt x="972" y="562"/>
                      </a:lnTo>
                      <a:lnTo>
                        <a:pt x="974" y="568"/>
                      </a:lnTo>
                      <a:lnTo>
                        <a:pt x="974" y="568"/>
                      </a:lnTo>
                      <a:lnTo>
                        <a:pt x="976" y="574"/>
                      </a:lnTo>
                      <a:lnTo>
                        <a:pt x="980" y="576"/>
                      </a:lnTo>
                      <a:lnTo>
                        <a:pt x="986" y="580"/>
                      </a:lnTo>
                      <a:lnTo>
                        <a:pt x="990" y="580"/>
                      </a:lnTo>
                      <a:lnTo>
                        <a:pt x="992" y="582"/>
                      </a:lnTo>
                      <a:lnTo>
                        <a:pt x="994" y="586"/>
                      </a:lnTo>
                      <a:lnTo>
                        <a:pt x="994" y="592"/>
                      </a:lnTo>
                      <a:lnTo>
                        <a:pt x="994" y="592"/>
                      </a:lnTo>
                      <a:lnTo>
                        <a:pt x="994" y="596"/>
                      </a:lnTo>
                      <a:lnTo>
                        <a:pt x="996" y="600"/>
                      </a:lnTo>
                      <a:lnTo>
                        <a:pt x="1008" y="614"/>
                      </a:lnTo>
                      <a:lnTo>
                        <a:pt x="1022" y="626"/>
                      </a:lnTo>
                      <a:lnTo>
                        <a:pt x="1040" y="638"/>
                      </a:lnTo>
                      <a:lnTo>
                        <a:pt x="1056" y="646"/>
                      </a:lnTo>
                      <a:lnTo>
                        <a:pt x="1064" y="648"/>
                      </a:lnTo>
                      <a:lnTo>
                        <a:pt x="1070" y="648"/>
                      </a:lnTo>
                      <a:lnTo>
                        <a:pt x="1074" y="646"/>
                      </a:lnTo>
                      <a:lnTo>
                        <a:pt x="1078" y="642"/>
                      </a:lnTo>
                      <a:lnTo>
                        <a:pt x="1080" y="636"/>
                      </a:lnTo>
                      <a:lnTo>
                        <a:pt x="1078" y="628"/>
                      </a:lnTo>
                      <a:lnTo>
                        <a:pt x="1078" y="628"/>
                      </a:lnTo>
                      <a:lnTo>
                        <a:pt x="1078" y="618"/>
                      </a:lnTo>
                      <a:lnTo>
                        <a:pt x="1078" y="612"/>
                      </a:lnTo>
                      <a:lnTo>
                        <a:pt x="1080" y="606"/>
                      </a:lnTo>
                      <a:lnTo>
                        <a:pt x="1082" y="602"/>
                      </a:lnTo>
                      <a:lnTo>
                        <a:pt x="1086" y="600"/>
                      </a:lnTo>
                      <a:lnTo>
                        <a:pt x="1092" y="598"/>
                      </a:lnTo>
                      <a:lnTo>
                        <a:pt x="1102" y="596"/>
                      </a:lnTo>
                      <a:lnTo>
                        <a:pt x="1118" y="598"/>
                      </a:lnTo>
                      <a:lnTo>
                        <a:pt x="1122" y="596"/>
                      </a:lnTo>
                      <a:lnTo>
                        <a:pt x="1122" y="596"/>
                      </a:lnTo>
                      <a:lnTo>
                        <a:pt x="1122" y="592"/>
                      </a:lnTo>
                      <a:lnTo>
                        <a:pt x="1122" y="588"/>
                      </a:lnTo>
                      <a:lnTo>
                        <a:pt x="1122" y="588"/>
                      </a:lnTo>
                      <a:lnTo>
                        <a:pt x="1118" y="582"/>
                      </a:lnTo>
                      <a:lnTo>
                        <a:pt x="1118" y="576"/>
                      </a:lnTo>
                      <a:lnTo>
                        <a:pt x="1120" y="574"/>
                      </a:lnTo>
                      <a:lnTo>
                        <a:pt x="1122" y="574"/>
                      </a:lnTo>
                      <a:lnTo>
                        <a:pt x="1128" y="570"/>
                      </a:lnTo>
                      <a:lnTo>
                        <a:pt x="1128" y="568"/>
                      </a:lnTo>
                      <a:lnTo>
                        <a:pt x="1126" y="564"/>
                      </a:lnTo>
                      <a:lnTo>
                        <a:pt x="1126" y="564"/>
                      </a:lnTo>
                      <a:lnTo>
                        <a:pt x="1126" y="560"/>
                      </a:lnTo>
                      <a:lnTo>
                        <a:pt x="1126" y="558"/>
                      </a:lnTo>
                      <a:lnTo>
                        <a:pt x="1130" y="554"/>
                      </a:lnTo>
                      <a:lnTo>
                        <a:pt x="1144" y="548"/>
                      </a:lnTo>
                      <a:lnTo>
                        <a:pt x="1150" y="544"/>
                      </a:lnTo>
                      <a:lnTo>
                        <a:pt x="1154" y="536"/>
                      </a:lnTo>
                      <a:lnTo>
                        <a:pt x="1156" y="532"/>
                      </a:lnTo>
                      <a:lnTo>
                        <a:pt x="1154" y="528"/>
                      </a:lnTo>
                      <a:lnTo>
                        <a:pt x="1148" y="514"/>
                      </a:lnTo>
                      <a:lnTo>
                        <a:pt x="1148" y="514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04" name="Freeform 6089">
                  <a:extLst>
                    <a:ext uri="{FF2B5EF4-FFF2-40B4-BE49-F238E27FC236}">
                      <a16:creationId xmlns:a16="http://schemas.microsoft.com/office/drawing/2014/main" id="{88010423-2155-4607-AA7C-553B0F209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1770" y="1751013"/>
                  <a:ext cx="20320" cy="15240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2" y="4"/>
                    </a:cxn>
                    <a:cxn ang="0">
                      <a:pos x="0" y="8"/>
                    </a:cxn>
                    <a:cxn ang="0">
                      <a:pos x="2" y="12"/>
                    </a:cxn>
                    <a:cxn ang="0">
                      <a:pos x="8" y="18"/>
                    </a:cxn>
                    <a:cxn ang="0">
                      <a:pos x="14" y="22"/>
                    </a:cxn>
                    <a:cxn ang="0">
                      <a:pos x="20" y="24"/>
                    </a:cxn>
                    <a:cxn ang="0">
                      <a:pos x="26" y="24"/>
                    </a:cxn>
                    <a:cxn ang="0">
                      <a:pos x="30" y="22"/>
                    </a:cxn>
                    <a:cxn ang="0">
                      <a:pos x="30" y="22"/>
                    </a:cxn>
                    <a:cxn ang="0">
                      <a:pos x="32" y="16"/>
                    </a:cxn>
                    <a:cxn ang="0">
                      <a:pos x="32" y="12"/>
                    </a:cxn>
                    <a:cxn ang="0">
                      <a:pos x="32" y="8"/>
                    </a:cxn>
                    <a:cxn ang="0">
                      <a:pos x="28" y="4"/>
                    </a:cxn>
                    <a:cxn ang="0">
                      <a:pos x="24" y="2"/>
                    </a:cxn>
                    <a:cxn ang="0">
                      <a:pos x="20" y="0"/>
                    </a:cxn>
                    <a:cxn ang="0">
                      <a:pos x="14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32" h="24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2" y="12"/>
                      </a:lnTo>
                      <a:lnTo>
                        <a:pt x="8" y="18"/>
                      </a:lnTo>
                      <a:lnTo>
                        <a:pt x="14" y="22"/>
                      </a:lnTo>
                      <a:lnTo>
                        <a:pt x="20" y="24"/>
                      </a:lnTo>
                      <a:lnTo>
                        <a:pt x="26" y="24"/>
                      </a:lnTo>
                      <a:lnTo>
                        <a:pt x="30" y="22"/>
                      </a:lnTo>
                      <a:lnTo>
                        <a:pt x="30" y="22"/>
                      </a:lnTo>
                      <a:lnTo>
                        <a:pt x="32" y="16"/>
                      </a:lnTo>
                      <a:lnTo>
                        <a:pt x="32" y="12"/>
                      </a:lnTo>
                      <a:lnTo>
                        <a:pt x="32" y="8"/>
                      </a:lnTo>
                      <a:lnTo>
                        <a:pt x="28" y="4"/>
                      </a:lnTo>
                      <a:lnTo>
                        <a:pt x="24" y="2"/>
                      </a:lnTo>
                      <a:lnTo>
                        <a:pt x="20" y="0"/>
                      </a:lnTo>
                      <a:lnTo>
                        <a:pt x="1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05" name="Freeform 6091">
                  <a:extLst>
                    <a:ext uri="{FF2B5EF4-FFF2-40B4-BE49-F238E27FC236}">
                      <a16:creationId xmlns:a16="http://schemas.microsoft.com/office/drawing/2014/main" id="{08A622D9-19FE-4D9D-99BB-E62882483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6840" y="1799273"/>
                  <a:ext cx="13970" cy="15240"/>
                </a:xfrm>
                <a:custGeom>
                  <a:avLst/>
                  <a:gdLst/>
                  <a:ahLst/>
                  <a:cxnLst>
                    <a:cxn ang="0">
                      <a:pos x="4" y="24"/>
                    </a:cxn>
                    <a:cxn ang="0">
                      <a:pos x="4" y="24"/>
                    </a:cxn>
                    <a:cxn ang="0">
                      <a:pos x="12" y="22"/>
                    </a:cxn>
                    <a:cxn ang="0">
                      <a:pos x="20" y="16"/>
                    </a:cxn>
                    <a:cxn ang="0">
                      <a:pos x="22" y="12"/>
                    </a:cxn>
                    <a:cxn ang="0">
                      <a:pos x="22" y="10"/>
                    </a:cxn>
                    <a:cxn ang="0">
                      <a:pos x="22" y="6"/>
                    </a:cxn>
                    <a:cxn ang="0">
                      <a:pos x="18" y="2"/>
                    </a:cxn>
                    <a:cxn ang="0">
                      <a:pos x="18" y="2"/>
                    </a:cxn>
                    <a:cxn ang="0">
                      <a:pos x="14" y="0"/>
                    </a:cxn>
                    <a:cxn ang="0">
                      <a:pos x="10" y="2"/>
                    </a:cxn>
                    <a:cxn ang="0">
                      <a:pos x="6" y="4"/>
                    </a:cxn>
                    <a:cxn ang="0">
                      <a:pos x="2" y="10"/>
                    </a:cxn>
                    <a:cxn ang="0">
                      <a:pos x="0" y="14"/>
                    </a:cxn>
                    <a:cxn ang="0">
                      <a:pos x="0" y="18"/>
                    </a:cxn>
                    <a:cxn ang="0">
                      <a:pos x="2" y="22"/>
                    </a:cxn>
                    <a:cxn ang="0">
                      <a:pos x="4" y="24"/>
                    </a:cxn>
                    <a:cxn ang="0">
                      <a:pos x="4" y="24"/>
                    </a:cxn>
                  </a:cxnLst>
                  <a:rect l="0" t="0" r="r" b="b"/>
                  <a:pathLst>
                    <a:path w="22" h="24">
                      <a:moveTo>
                        <a:pt x="4" y="24"/>
                      </a:moveTo>
                      <a:lnTo>
                        <a:pt x="4" y="24"/>
                      </a:lnTo>
                      <a:lnTo>
                        <a:pt x="12" y="22"/>
                      </a:lnTo>
                      <a:lnTo>
                        <a:pt x="20" y="16"/>
                      </a:lnTo>
                      <a:lnTo>
                        <a:pt x="22" y="12"/>
                      </a:lnTo>
                      <a:lnTo>
                        <a:pt x="22" y="10"/>
                      </a:lnTo>
                      <a:lnTo>
                        <a:pt x="22" y="6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2" y="10"/>
                      </a:lnTo>
                      <a:lnTo>
                        <a:pt x="0" y="14"/>
                      </a:lnTo>
                      <a:lnTo>
                        <a:pt x="0" y="18"/>
                      </a:lnTo>
                      <a:lnTo>
                        <a:pt x="2" y="22"/>
                      </a:lnTo>
                      <a:lnTo>
                        <a:pt x="4" y="24"/>
                      </a:lnTo>
                      <a:lnTo>
                        <a:pt x="4" y="24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06" name="Freeform 6092">
                  <a:extLst>
                    <a:ext uri="{FF2B5EF4-FFF2-40B4-BE49-F238E27FC236}">
                      <a16:creationId xmlns:a16="http://schemas.microsoft.com/office/drawing/2014/main" id="{CAB54ADE-CB43-4A98-9E22-FE89FB05BE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2040" y="1724343"/>
                  <a:ext cx="22860" cy="34290"/>
                </a:xfrm>
                <a:custGeom>
                  <a:avLst/>
                  <a:gdLst/>
                  <a:ahLst/>
                  <a:cxnLst>
                    <a:cxn ang="0">
                      <a:pos x="20" y="54"/>
                    </a:cxn>
                    <a:cxn ang="0">
                      <a:pos x="20" y="54"/>
                    </a:cxn>
                    <a:cxn ang="0">
                      <a:pos x="26" y="50"/>
                    </a:cxn>
                    <a:cxn ang="0">
                      <a:pos x="30" y="42"/>
                    </a:cxn>
                    <a:cxn ang="0">
                      <a:pos x="34" y="32"/>
                    </a:cxn>
                    <a:cxn ang="0">
                      <a:pos x="36" y="22"/>
                    </a:cxn>
                    <a:cxn ang="0">
                      <a:pos x="36" y="12"/>
                    </a:cxn>
                    <a:cxn ang="0">
                      <a:pos x="34" y="4"/>
                    </a:cxn>
                    <a:cxn ang="0">
                      <a:pos x="32" y="2"/>
                    </a:cxn>
                    <a:cxn ang="0">
                      <a:pos x="28" y="0"/>
                    </a:cxn>
                    <a:cxn ang="0">
                      <a:pos x="24" y="0"/>
                    </a:cxn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4" y="2"/>
                    </a:cxn>
                    <a:cxn ang="0">
                      <a:pos x="8" y="6"/>
                    </a:cxn>
                    <a:cxn ang="0">
                      <a:pos x="4" y="12"/>
                    </a:cxn>
                    <a:cxn ang="0">
                      <a:pos x="0" y="22"/>
                    </a:cxn>
                    <a:cxn ang="0">
                      <a:pos x="2" y="32"/>
                    </a:cxn>
                    <a:cxn ang="0">
                      <a:pos x="4" y="40"/>
                    </a:cxn>
                    <a:cxn ang="0">
                      <a:pos x="8" y="48"/>
                    </a:cxn>
                    <a:cxn ang="0">
                      <a:pos x="14" y="52"/>
                    </a:cxn>
                    <a:cxn ang="0">
                      <a:pos x="20" y="54"/>
                    </a:cxn>
                    <a:cxn ang="0">
                      <a:pos x="20" y="54"/>
                    </a:cxn>
                  </a:cxnLst>
                  <a:rect l="0" t="0" r="r" b="b"/>
                  <a:pathLst>
                    <a:path w="36" h="54"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26" y="50"/>
                      </a:lnTo>
                      <a:lnTo>
                        <a:pt x="30" y="42"/>
                      </a:lnTo>
                      <a:lnTo>
                        <a:pt x="34" y="32"/>
                      </a:lnTo>
                      <a:lnTo>
                        <a:pt x="36" y="22"/>
                      </a:lnTo>
                      <a:lnTo>
                        <a:pt x="36" y="12"/>
                      </a:lnTo>
                      <a:lnTo>
                        <a:pt x="34" y="4"/>
                      </a:lnTo>
                      <a:lnTo>
                        <a:pt x="32" y="2"/>
                      </a:lnTo>
                      <a:lnTo>
                        <a:pt x="28" y="0"/>
                      </a:lnTo>
                      <a:lnTo>
                        <a:pt x="24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4" y="2"/>
                      </a:lnTo>
                      <a:lnTo>
                        <a:pt x="8" y="6"/>
                      </a:lnTo>
                      <a:lnTo>
                        <a:pt x="4" y="12"/>
                      </a:lnTo>
                      <a:lnTo>
                        <a:pt x="0" y="22"/>
                      </a:lnTo>
                      <a:lnTo>
                        <a:pt x="2" y="32"/>
                      </a:lnTo>
                      <a:lnTo>
                        <a:pt x="4" y="40"/>
                      </a:lnTo>
                      <a:lnTo>
                        <a:pt x="8" y="48"/>
                      </a:lnTo>
                      <a:lnTo>
                        <a:pt x="14" y="52"/>
                      </a:lnTo>
                      <a:lnTo>
                        <a:pt x="20" y="54"/>
                      </a:lnTo>
                      <a:lnTo>
                        <a:pt x="20" y="54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07" name="Freeform 6094">
                  <a:extLst>
                    <a:ext uri="{FF2B5EF4-FFF2-40B4-BE49-F238E27FC236}">
                      <a16:creationId xmlns:a16="http://schemas.microsoft.com/office/drawing/2014/main" id="{366BBDD4-9790-4C24-AFA5-1EAF4D8A10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240" y="1463993"/>
                  <a:ext cx="59690" cy="48260"/>
                </a:xfrm>
                <a:custGeom>
                  <a:avLst/>
                  <a:gdLst/>
                  <a:ahLst/>
                  <a:cxnLst>
                    <a:cxn ang="0">
                      <a:pos x="8" y="26"/>
                    </a:cxn>
                    <a:cxn ang="0">
                      <a:pos x="8" y="26"/>
                    </a:cxn>
                    <a:cxn ang="0">
                      <a:pos x="4" y="36"/>
                    </a:cxn>
                    <a:cxn ang="0">
                      <a:pos x="0" y="46"/>
                    </a:cxn>
                    <a:cxn ang="0">
                      <a:pos x="0" y="56"/>
                    </a:cxn>
                    <a:cxn ang="0">
                      <a:pos x="2" y="64"/>
                    </a:cxn>
                    <a:cxn ang="0">
                      <a:pos x="8" y="70"/>
                    </a:cxn>
                    <a:cxn ang="0">
                      <a:pos x="18" y="74"/>
                    </a:cxn>
                    <a:cxn ang="0">
                      <a:pos x="34" y="76"/>
                    </a:cxn>
                    <a:cxn ang="0">
                      <a:pos x="54" y="76"/>
                    </a:cxn>
                    <a:cxn ang="0">
                      <a:pos x="54" y="76"/>
                    </a:cxn>
                    <a:cxn ang="0">
                      <a:pos x="72" y="74"/>
                    </a:cxn>
                    <a:cxn ang="0">
                      <a:pos x="84" y="70"/>
                    </a:cxn>
                    <a:cxn ang="0">
                      <a:pos x="90" y="64"/>
                    </a:cxn>
                    <a:cxn ang="0">
                      <a:pos x="94" y="58"/>
                    </a:cxn>
                    <a:cxn ang="0">
                      <a:pos x="92" y="50"/>
                    </a:cxn>
                    <a:cxn ang="0">
                      <a:pos x="92" y="40"/>
                    </a:cxn>
                    <a:cxn ang="0">
                      <a:pos x="90" y="32"/>
                    </a:cxn>
                    <a:cxn ang="0">
                      <a:pos x="92" y="22"/>
                    </a:cxn>
                    <a:cxn ang="0">
                      <a:pos x="92" y="22"/>
                    </a:cxn>
                    <a:cxn ang="0">
                      <a:pos x="92" y="18"/>
                    </a:cxn>
                    <a:cxn ang="0">
                      <a:pos x="90" y="14"/>
                    </a:cxn>
                    <a:cxn ang="0">
                      <a:pos x="88" y="10"/>
                    </a:cxn>
                    <a:cxn ang="0">
                      <a:pos x="84" y="6"/>
                    </a:cxn>
                    <a:cxn ang="0">
                      <a:pos x="74" y="2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18" y="14"/>
                    </a:cxn>
                    <a:cxn ang="0">
                      <a:pos x="14" y="20"/>
                    </a:cxn>
                    <a:cxn ang="0">
                      <a:pos x="8" y="26"/>
                    </a:cxn>
                    <a:cxn ang="0">
                      <a:pos x="8" y="26"/>
                    </a:cxn>
                  </a:cxnLst>
                  <a:rect l="0" t="0" r="r" b="b"/>
                  <a:pathLst>
                    <a:path w="94" h="76">
                      <a:moveTo>
                        <a:pt x="8" y="26"/>
                      </a:moveTo>
                      <a:lnTo>
                        <a:pt x="8" y="26"/>
                      </a:lnTo>
                      <a:lnTo>
                        <a:pt x="4" y="36"/>
                      </a:lnTo>
                      <a:lnTo>
                        <a:pt x="0" y="46"/>
                      </a:lnTo>
                      <a:lnTo>
                        <a:pt x="0" y="56"/>
                      </a:lnTo>
                      <a:lnTo>
                        <a:pt x="2" y="64"/>
                      </a:lnTo>
                      <a:lnTo>
                        <a:pt x="8" y="70"/>
                      </a:lnTo>
                      <a:lnTo>
                        <a:pt x="18" y="74"/>
                      </a:lnTo>
                      <a:lnTo>
                        <a:pt x="34" y="76"/>
                      </a:lnTo>
                      <a:lnTo>
                        <a:pt x="54" y="76"/>
                      </a:lnTo>
                      <a:lnTo>
                        <a:pt x="54" y="76"/>
                      </a:lnTo>
                      <a:lnTo>
                        <a:pt x="72" y="74"/>
                      </a:lnTo>
                      <a:lnTo>
                        <a:pt x="84" y="70"/>
                      </a:lnTo>
                      <a:lnTo>
                        <a:pt x="90" y="64"/>
                      </a:lnTo>
                      <a:lnTo>
                        <a:pt x="94" y="58"/>
                      </a:lnTo>
                      <a:lnTo>
                        <a:pt x="92" y="50"/>
                      </a:lnTo>
                      <a:lnTo>
                        <a:pt x="92" y="40"/>
                      </a:lnTo>
                      <a:lnTo>
                        <a:pt x="90" y="32"/>
                      </a:lnTo>
                      <a:lnTo>
                        <a:pt x="92" y="22"/>
                      </a:lnTo>
                      <a:lnTo>
                        <a:pt x="92" y="22"/>
                      </a:lnTo>
                      <a:lnTo>
                        <a:pt x="92" y="18"/>
                      </a:lnTo>
                      <a:lnTo>
                        <a:pt x="90" y="14"/>
                      </a:lnTo>
                      <a:lnTo>
                        <a:pt x="88" y="10"/>
                      </a:lnTo>
                      <a:lnTo>
                        <a:pt x="84" y="6"/>
                      </a:lnTo>
                      <a:lnTo>
                        <a:pt x="74" y="2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18" y="14"/>
                      </a:lnTo>
                      <a:lnTo>
                        <a:pt x="14" y="20"/>
                      </a:lnTo>
                      <a:lnTo>
                        <a:pt x="8" y="26"/>
                      </a:lnTo>
                      <a:lnTo>
                        <a:pt x="8" y="26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08" name="Freeform 6098">
                  <a:extLst>
                    <a:ext uri="{FF2B5EF4-FFF2-40B4-BE49-F238E27FC236}">
                      <a16:creationId xmlns:a16="http://schemas.microsoft.com/office/drawing/2014/main" id="{2F3CCA34-9CBB-4708-91C7-D817BBBCFF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8780" y="1211263"/>
                  <a:ext cx="63500" cy="43180"/>
                </a:xfrm>
                <a:custGeom>
                  <a:avLst/>
                  <a:gdLst/>
                  <a:ahLst/>
                  <a:cxnLst>
                    <a:cxn ang="0">
                      <a:pos x="46" y="2"/>
                    </a:cxn>
                    <a:cxn ang="0">
                      <a:pos x="46" y="2"/>
                    </a:cxn>
                    <a:cxn ang="0">
                      <a:pos x="32" y="4"/>
                    </a:cxn>
                    <a:cxn ang="0">
                      <a:pos x="20" y="6"/>
                    </a:cxn>
                    <a:cxn ang="0">
                      <a:pos x="10" y="10"/>
                    </a:cxn>
                    <a:cxn ang="0">
                      <a:pos x="4" y="12"/>
                    </a:cxn>
                    <a:cxn ang="0">
                      <a:pos x="0" y="16"/>
                    </a:cxn>
                    <a:cxn ang="0">
                      <a:pos x="0" y="20"/>
                    </a:cxn>
                    <a:cxn ang="0">
                      <a:pos x="2" y="22"/>
                    </a:cxn>
                    <a:cxn ang="0">
                      <a:pos x="8" y="24"/>
                    </a:cxn>
                    <a:cxn ang="0">
                      <a:pos x="8" y="24"/>
                    </a:cxn>
                    <a:cxn ang="0">
                      <a:pos x="20" y="28"/>
                    </a:cxn>
                    <a:cxn ang="0">
                      <a:pos x="28" y="32"/>
                    </a:cxn>
                    <a:cxn ang="0">
                      <a:pos x="32" y="36"/>
                    </a:cxn>
                    <a:cxn ang="0">
                      <a:pos x="34" y="40"/>
                    </a:cxn>
                    <a:cxn ang="0">
                      <a:pos x="34" y="40"/>
                    </a:cxn>
                    <a:cxn ang="0">
                      <a:pos x="38" y="46"/>
                    </a:cxn>
                    <a:cxn ang="0">
                      <a:pos x="44" y="50"/>
                    </a:cxn>
                    <a:cxn ang="0">
                      <a:pos x="54" y="56"/>
                    </a:cxn>
                    <a:cxn ang="0">
                      <a:pos x="64" y="66"/>
                    </a:cxn>
                    <a:cxn ang="0">
                      <a:pos x="64" y="66"/>
                    </a:cxn>
                    <a:cxn ang="0">
                      <a:pos x="68" y="68"/>
                    </a:cxn>
                    <a:cxn ang="0">
                      <a:pos x="70" y="68"/>
                    </a:cxn>
                    <a:cxn ang="0">
                      <a:pos x="70" y="66"/>
                    </a:cxn>
                    <a:cxn ang="0">
                      <a:pos x="70" y="66"/>
                    </a:cxn>
                    <a:cxn ang="0">
                      <a:pos x="70" y="62"/>
                    </a:cxn>
                    <a:cxn ang="0">
                      <a:pos x="74" y="60"/>
                    </a:cxn>
                    <a:cxn ang="0">
                      <a:pos x="80" y="56"/>
                    </a:cxn>
                    <a:cxn ang="0">
                      <a:pos x="86" y="48"/>
                    </a:cxn>
                    <a:cxn ang="0">
                      <a:pos x="86" y="48"/>
                    </a:cxn>
                    <a:cxn ang="0">
                      <a:pos x="100" y="26"/>
                    </a:cxn>
                    <a:cxn ang="0">
                      <a:pos x="100" y="20"/>
                    </a:cxn>
                    <a:cxn ang="0">
                      <a:pos x="100" y="16"/>
                    </a:cxn>
                    <a:cxn ang="0">
                      <a:pos x="98" y="14"/>
                    </a:cxn>
                    <a:cxn ang="0">
                      <a:pos x="94" y="10"/>
                    </a:cxn>
                    <a:cxn ang="0">
                      <a:pos x="94" y="10"/>
                    </a:cxn>
                    <a:cxn ang="0">
                      <a:pos x="86" y="6"/>
                    </a:cxn>
                    <a:cxn ang="0">
                      <a:pos x="80" y="2"/>
                    </a:cxn>
                    <a:cxn ang="0">
                      <a:pos x="70" y="0"/>
                    </a:cxn>
                    <a:cxn ang="0">
                      <a:pos x="46" y="2"/>
                    </a:cxn>
                    <a:cxn ang="0">
                      <a:pos x="46" y="2"/>
                    </a:cxn>
                  </a:cxnLst>
                  <a:rect l="0" t="0" r="r" b="b"/>
                  <a:pathLst>
                    <a:path w="100" h="68">
                      <a:moveTo>
                        <a:pt x="46" y="2"/>
                      </a:moveTo>
                      <a:lnTo>
                        <a:pt x="46" y="2"/>
                      </a:lnTo>
                      <a:lnTo>
                        <a:pt x="32" y="4"/>
                      </a:lnTo>
                      <a:lnTo>
                        <a:pt x="20" y="6"/>
                      </a:lnTo>
                      <a:lnTo>
                        <a:pt x="10" y="10"/>
                      </a:lnTo>
                      <a:lnTo>
                        <a:pt x="4" y="12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2" y="22"/>
                      </a:lnTo>
                      <a:lnTo>
                        <a:pt x="8" y="24"/>
                      </a:lnTo>
                      <a:lnTo>
                        <a:pt x="8" y="24"/>
                      </a:lnTo>
                      <a:lnTo>
                        <a:pt x="20" y="28"/>
                      </a:lnTo>
                      <a:lnTo>
                        <a:pt x="28" y="32"/>
                      </a:lnTo>
                      <a:lnTo>
                        <a:pt x="32" y="36"/>
                      </a:lnTo>
                      <a:lnTo>
                        <a:pt x="34" y="40"/>
                      </a:lnTo>
                      <a:lnTo>
                        <a:pt x="34" y="40"/>
                      </a:lnTo>
                      <a:lnTo>
                        <a:pt x="38" y="46"/>
                      </a:lnTo>
                      <a:lnTo>
                        <a:pt x="44" y="50"/>
                      </a:lnTo>
                      <a:lnTo>
                        <a:pt x="54" y="56"/>
                      </a:lnTo>
                      <a:lnTo>
                        <a:pt x="64" y="66"/>
                      </a:lnTo>
                      <a:lnTo>
                        <a:pt x="64" y="66"/>
                      </a:lnTo>
                      <a:lnTo>
                        <a:pt x="68" y="68"/>
                      </a:lnTo>
                      <a:lnTo>
                        <a:pt x="70" y="68"/>
                      </a:lnTo>
                      <a:lnTo>
                        <a:pt x="70" y="66"/>
                      </a:lnTo>
                      <a:lnTo>
                        <a:pt x="70" y="66"/>
                      </a:lnTo>
                      <a:lnTo>
                        <a:pt x="70" y="62"/>
                      </a:lnTo>
                      <a:lnTo>
                        <a:pt x="74" y="60"/>
                      </a:lnTo>
                      <a:lnTo>
                        <a:pt x="80" y="56"/>
                      </a:lnTo>
                      <a:lnTo>
                        <a:pt x="86" y="48"/>
                      </a:lnTo>
                      <a:lnTo>
                        <a:pt x="86" y="48"/>
                      </a:lnTo>
                      <a:lnTo>
                        <a:pt x="100" y="26"/>
                      </a:lnTo>
                      <a:lnTo>
                        <a:pt x="100" y="20"/>
                      </a:lnTo>
                      <a:lnTo>
                        <a:pt x="100" y="16"/>
                      </a:lnTo>
                      <a:lnTo>
                        <a:pt x="98" y="14"/>
                      </a:lnTo>
                      <a:lnTo>
                        <a:pt x="94" y="10"/>
                      </a:lnTo>
                      <a:lnTo>
                        <a:pt x="94" y="10"/>
                      </a:lnTo>
                      <a:lnTo>
                        <a:pt x="86" y="6"/>
                      </a:lnTo>
                      <a:lnTo>
                        <a:pt x="80" y="2"/>
                      </a:lnTo>
                      <a:lnTo>
                        <a:pt x="70" y="0"/>
                      </a:lnTo>
                      <a:lnTo>
                        <a:pt x="46" y="2"/>
                      </a:lnTo>
                      <a:lnTo>
                        <a:pt x="46" y="2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09" name="Freeform 6099">
                  <a:extLst>
                    <a:ext uri="{FF2B5EF4-FFF2-40B4-BE49-F238E27FC236}">
                      <a16:creationId xmlns:a16="http://schemas.microsoft.com/office/drawing/2014/main" id="{1B4E5BAB-D358-4BF8-BC82-93B045944B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3550" y="1088073"/>
                  <a:ext cx="48260" cy="10160"/>
                </a:xfrm>
                <a:custGeom>
                  <a:avLst/>
                  <a:gdLst/>
                  <a:ahLst/>
                  <a:cxnLst>
                    <a:cxn ang="0">
                      <a:pos x="76" y="2"/>
                    </a:cxn>
                    <a:cxn ang="0">
                      <a:pos x="76" y="2"/>
                    </a:cxn>
                    <a:cxn ang="0">
                      <a:pos x="68" y="0"/>
                    </a:cxn>
                    <a:cxn ang="0">
                      <a:pos x="56" y="0"/>
                    </a:cxn>
                    <a:cxn ang="0">
                      <a:pos x="30" y="2"/>
                    </a:cxn>
                    <a:cxn ang="0">
                      <a:pos x="16" y="6"/>
                    </a:cxn>
                    <a:cxn ang="0">
                      <a:pos x="6" y="8"/>
                    </a:cxn>
                    <a:cxn ang="0">
                      <a:pos x="0" y="12"/>
                    </a:cxn>
                    <a:cxn ang="0">
                      <a:pos x="0" y="14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16"/>
                    </a:cxn>
                    <a:cxn ang="0">
                      <a:pos x="20" y="16"/>
                    </a:cxn>
                    <a:cxn ang="0">
                      <a:pos x="48" y="14"/>
                    </a:cxn>
                    <a:cxn ang="0">
                      <a:pos x="70" y="8"/>
                    </a:cxn>
                    <a:cxn ang="0">
                      <a:pos x="76" y="4"/>
                    </a:cxn>
                    <a:cxn ang="0">
                      <a:pos x="76" y="2"/>
                    </a:cxn>
                    <a:cxn ang="0">
                      <a:pos x="76" y="2"/>
                    </a:cxn>
                    <a:cxn ang="0">
                      <a:pos x="76" y="2"/>
                    </a:cxn>
                  </a:cxnLst>
                  <a:rect l="0" t="0" r="r" b="b"/>
                  <a:pathLst>
                    <a:path w="76" h="16">
                      <a:moveTo>
                        <a:pt x="76" y="2"/>
                      </a:moveTo>
                      <a:lnTo>
                        <a:pt x="76" y="2"/>
                      </a:lnTo>
                      <a:lnTo>
                        <a:pt x="68" y="0"/>
                      </a:lnTo>
                      <a:lnTo>
                        <a:pt x="56" y="0"/>
                      </a:lnTo>
                      <a:lnTo>
                        <a:pt x="30" y="2"/>
                      </a:lnTo>
                      <a:lnTo>
                        <a:pt x="16" y="6"/>
                      </a:lnTo>
                      <a:lnTo>
                        <a:pt x="6" y="8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16"/>
                      </a:lnTo>
                      <a:lnTo>
                        <a:pt x="20" y="16"/>
                      </a:lnTo>
                      <a:lnTo>
                        <a:pt x="48" y="14"/>
                      </a:lnTo>
                      <a:lnTo>
                        <a:pt x="70" y="8"/>
                      </a:lnTo>
                      <a:lnTo>
                        <a:pt x="76" y="4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76" y="2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10" name="Freeform 6100">
                  <a:extLst>
                    <a:ext uri="{FF2B5EF4-FFF2-40B4-BE49-F238E27FC236}">
                      <a16:creationId xmlns:a16="http://schemas.microsoft.com/office/drawing/2014/main" id="{90C659A1-90F7-43C2-9CE4-B30DC6BA6C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3390" y="1129983"/>
                  <a:ext cx="30480" cy="20320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0" y="22"/>
                    </a:cxn>
                    <a:cxn ang="0">
                      <a:pos x="2" y="26"/>
                    </a:cxn>
                    <a:cxn ang="0">
                      <a:pos x="8" y="30"/>
                    </a:cxn>
                    <a:cxn ang="0">
                      <a:pos x="16" y="32"/>
                    </a:cxn>
                    <a:cxn ang="0">
                      <a:pos x="26" y="32"/>
                    </a:cxn>
                    <a:cxn ang="0">
                      <a:pos x="34" y="30"/>
                    </a:cxn>
                    <a:cxn ang="0">
                      <a:pos x="42" y="28"/>
                    </a:cxn>
                    <a:cxn ang="0">
                      <a:pos x="46" y="22"/>
                    </a:cxn>
                    <a:cxn ang="0">
                      <a:pos x="48" y="20"/>
                    </a:cxn>
                    <a:cxn ang="0">
                      <a:pos x="48" y="18"/>
                    </a:cxn>
                    <a:cxn ang="0">
                      <a:pos x="48" y="18"/>
                    </a:cxn>
                    <a:cxn ang="0">
                      <a:pos x="44" y="12"/>
                    </a:cxn>
                    <a:cxn ang="0">
                      <a:pos x="38" y="6"/>
                    </a:cxn>
                    <a:cxn ang="0">
                      <a:pos x="30" y="2"/>
                    </a:cxn>
                    <a:cxn ang="0">
                      <a:pos x="22" y="0"/>
                    </a:cxn>
                    <a:cxn ang="0">
                      <a:pos x="14" y="0"/>
                    </a:cxn>
                    <a:cxn ang="0">
                      <a:pos x="6" y="2"/>
                    </a:cxn>
                    <a:cxn ang="0">
                      <a:pos x="2" y="8"/>
                    </a:cxn>
                    <a:cxn ang="0">
                      <a:pos x="0" y="20"/>
                    </a:cxn>
                    <a:cxn ang="0">
                      <a:pos x="0" y="20"/>
                    </a:cxn>
                  </a:cxnLst>
                  <a:rect l="0" t="0" r="r" b="b"/>
                  <a:pathLst>
                    <a:path w="48" h="32">
                      <a:moveTo>
                        <a:pt x="0" y="20"/>
                      </a:moveTo>
                      <a:lnTo>
                        <a:pt x="0" y="20"/>
                      </a:lnTo>
                      <a:lnTo>
                        <a:pt x="0" y="22"/>
                      </a:lnTo>
                      <a:lnTo>
                        <a:pt x="2" y="26"/>
                      </a:lnTo>
                      <a:lnTo>
                        <a:pt x="8" y="30"/>
                      </a:lnTo>
                      <a:lnTo>
                        <a:pt x="16" y="32"/>
                      </a:lnTo>
                      <a:lnTo>
                        <a:pt x="26" y="32"/>
                      </a:lnTo>
                      <a:lnTo>
                        <a:pt x="34" y="30"/>
                      </a:lnTo>
                      <a:lnTo>
                        <a:pt x="42" y="28"/>
                      </a:lnTo>
                      <a:lnTo>
                        <a:pt x="46" y="22"/>
                      </a:lnTo>
                      <a:lnTo>
                        <a:pt x="48" y="20"/>
                      </a:lnTo>
                      <a:lnTo>
                        <a:pt x="48" y="18"/>
                      </a:lnTo>
                      <a:lnTo>
                        <a:pt x="48" y="18"/>
                      </a:lnTo>
                      <a:lnTo>
                        <a:pt x="44" y="12"/>
                      </a:lnTo>
                      <a:lnTo>
                        <a:pt x="38" y="6"/>
                      </a:lnTo>
                      <a:lnTo>
                        <a:pt x="30" y="2"/>
                      </a:lnTo>
                      <a:lnTo>
                        <a:pt x="22" y="0"/>
                      </a:lnTo>
                      <a:lnTo>
                        <a:pt x="14" y="0"/>
                      </a:lnTo>
                      <a:lnTo>
                        <a:pt x="6" y="2"/>
                      </a:lnTo>
                      <a:lnTo>
                        <a:pt x="2" y="8"/>
                      </a:lnTo>
                      <a:lnTo>
                        <a:pt x="0" y="2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11" name="Freeform 6101">
                  <a:extLst>
                    <a:ext uri="{FF2B5EF4-FFF2-40B4-BE49-F238E27FC236}">
                      <a16:creationId xmlns:a16="http://schemas.microsoft.com/office/drawing/2014/main" id="{8A205333-A45F-478D-9470-1354B38E4F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8470" y="1065213"/>
                  <a:ext cx="44450" cy="21590"/>
                </a:xfrm>
                <a:custGeom>
                  <a:avLst/>
                  <a:gdLst/>
                  <a:ahLst/>
                  <a:cxnLst>
                    <a:cxn ang="0">
                      <a:pos x="62" y="18"/>
                    </a:cxn>
                    <a:cxn ang="0">
                      <a:pos x="62" y="18"/>
                    </a:cxn>
                    <a:cxn ang="0">
                      <a:pos x="52" y="16"/>
                    </a:cxn>
                    <a:cxn ang="0">
                      <a:pos x="44" y="14"/>
                    </a:cxn>
                    <a:cxn ang="0">
                      <a:pos x="34" y="6"/>
                    </a:cxn>
                    <a:cxn ang="0">
                      <a:pos x="30" y="2"/>
                    </a:cxn>
                    <a:cxn ang="0">
                      <a:pos x="24" y="0"/>
                    </a:cxn>
                    <a:cxn ang="0">
                      <a:pos x="18" y="2"/>
                    </a:cxn>
                    <a:cxn ang="0">
                      <a:pos x="8" y="6"/>
                    </a:cxn>
                    <a:cxn ang="0">
                      <a:pos x="8" y="6"/>
                    </a:cxn>
                    <a:cxn ang="0">
                      <a:pos x="2" y="8"/>
                    </a:cxn>
                    <a:cxn ang="0">
                      <a:pos x="0" y="12"/>
                    </a:cxn>
                    <a:cxn ang="0">
                      <a:pos x="2" y="18"/>
                    </a:cxn>
                    <a:cxn ang="0">
                      <a:pos x="8" y="28"/>
                    </a:cxn>
                    <a:cxn ang="0">
                      <a:pos x="8" y="28"/>
                    </a:cxn>
                    <a:cxn ang="0">
                      <a:pos x="12" y="30"/>
                    </a:cxn>
                    <a:cxn ang="0">
                      <a:pos x="16" y="32"/>
                    </a:cxn>
                    <a:cxn ang="0">
                      <a:pos x="26" y="34"/>
                    </a:cxn>
                    <a:cxn ang="0">
                      <a:pos x="40" y="32"/>
                    </a:cxn>
                    <a:cxn ang="0">
                      <a:pos x="52" y="30"/>
                    </a:cxn>
                    <a:cxn ang="0">
                      <a:pos x="62" y="28"/>
                    </a:cxn>
                    <a:cxn ang="0">
                      <a:pos x="68" y="24"/>
                    </a:cxn>
                    <a:cxn ang="0">
                      <a:pos x="70" y="22"/>
                    </a:cxn>
                    <a:cxn ang="0">
                      <a:pos x="70" y="20"/>
                    </a:cxn>
                    <a:cxn ang="0">
                      <a:pos x="62" y="18"/>
                    </a:cxn>
                    <a:cxn ang="0">
                      <a:pos x="62" y="18"/>
                    </a:cxn>
                  </a:cxnLst>
                  <a:rect l="0" t="0" r="r" b="b"/>
                  <a:pathLst>
                    <a:path w="70" h="34">
                      <a:moveTo>
                        <a:pt x="62" y="18"/>
                      </a:moveTo>
                      <a:lnTo>
                        <a:pt x="62" y="18"/>
                      </a:lnTo>
                      <a:lnTo>
                        <a:pt x="52" y="16"/>
                      </a:lnTo>
                      <a:lnTo>
                        <a:pt x="44" y="14"/>
                      </a:lnTo>
                      <a:lnTo>
                        <a:pt x="34" y="6"/>
                      </a:lnTo>
                      <a:lnTo>
                        <a:pt x="30" y="2"/>
                      </a:lnTo>
                      <a:lnTo>
                        <a:pt x="24" y="0"/>
                      </a:lnTo>
                      <a:lnTo>
                        <a:pt x="18" y="2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2" y="8"/>
                      </a:lnTo>
                      <a:lnTo>
                        <a:pt x="0" y="12"/>
                      </a:lnTo>
                      <a:lnTo>
                        <a:pt x="2" y="18"/>
                      </a:lnTo>
                      <a:lnTo>
                        <a:pt x="8" y="28"/>
                      </a:lnTo>
                      <a:lnTo>
                        <a:pt x="8" y="28"/>
                      </a:lnTo>
                      <a:lnTo>
                        <a:pt x="12" y="30"/>
                      </a:lnTo>
                      <a:lnTo>
                        <a:pt x="16" y="32"/>
                      </a:lnTo>
                      <a:lnTo>
                        <a:pt x="26" y="34"/>
                      </a:lnTo>
                      <a:lnTo>
                        <a:pt x="40" y="32"/>
                      </a:lnTo>
                      <a:lnTo>
                        <a:pt x="52" y="30"/>
                      </a:lnTo>
                      <a:lnTo>
                        <a:pt x="62" y="28"/>
                      </a:lnTo>
                      <a:lnTo>
                        <a:pt x="68" y="24"/>
                      </a:lnTo>
                      <a:lnTo>
                        <a:pt x="70" y="22"/>
                      </a:lnTo>
                      <a:lnTo>
                        <a:pt x="70" y="20"/>
                      </a:lnTo>
                      <a:lnTo>
                        <a:pt x="62" y="18"/>
                      </a:lnTo>
                      <a:lnTo>
                        <a:pt x="62" y="18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12" name="Freeform 6102">
                  <a:extLst>
                    <a:ext uri="{FF2B5EF4-FFF2-40B4-BE49-F238E27FC236}">
                      <a16:creationId xmlns:a16="http://schemas.microsoft.com/office/drawing/2014/main" id="{D5D83FD0-FC58-4D6A-AC49-57DBDBAC7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2780" y="1048703"/>
                  <a:ext cx="449580" cy="129540"/>
                </a:xfrm>
                <a:custGeom>
                  <a:avLst/>
                  <a:gdLst/>
                  <a:ahLst/>
                  <a:cxnLst>
                    <a:cxn ang="0">
                      <a:pos x="342" y="198"/>
                    </a:cxn>
                    <a:cxn ang="0">
                      <a:pos x="406" y="202"/>
                    </a:cxn>
                    <a:cxn ang="0">
                      <a:pos x="530" y="198"/>
                    </a:cxn>
                    <a:cxn ang="0">
                      <a:pos x="560" y="176"/>
                    </a:cxn>
                    <a:cxn ang="0">
                      <a:pos x="566" y="188"/>
                    </a:cxn>
                    <a:cxn ang="0">
                      <a:pos x="624" y="200"/>
                    </a:cxn>
                    <a:cxn ang="0">
                      <a:pos x="680" y="190"/>
                    </a:cxn>
                    <a:cxn ang="0">
                      <a:pos x="688" y="174"/>
                    </a:cxn>
                    <a:cxn ang="0">
                      <a:pos x="708" y="168"/>
                    </a:cxn>
                    <a:cxn ang="0">
                      <a:pos x="694" y="158"/>
                    </a:cxn>
                    <a:cxn ang="0">
                      <a:pos x="700" y="144"/>
                    </a:cxn>
                    <a:cxn ang="0">
                      <a:pos x="700" y="126"/>
                    </a:cxn>
                    <a:cxn ang="0">
                      <a:pos x="672" y="110"/>
                    </a:cxn>
                    <a:cxn ang="0">
                      <a:pos x="642" y="104"/>
                    </a:cxn>
                    <a:cxn ang="0">
                      <a:pos x="600" y="96"/>
                    </a:cxn>
                    <a:cxn ang="0">
                      <a:pos x="480" y="110"/>
                    </a:cxn>
                    <a:cxn ang="0">
                      <a:pos x="442" y="126"/>
                    </a:cxn>
                    <a:cxn ang="0">
                      <a:pos x="416" y="122"/>
                    </a:cxn>
                    <a:cxn ang="0">
                      <a:pos x="374" y="120"/>
                    </a:cxn>
                    <a:cxn ang="0">
                      <a:pos x="346" y="114"/>
                    </a:cxn>
                    <a:cxn ang="0">
                      <a:pos x="330" y="110"/>
                    </a:cxn>
                    <a:cxn ang="0">
                      <a:pos x="324" y="124"/>
                    </a:cxn>
                    <a:cxn ang="0">
                      <a:pos x="310" y="116"/>
                    </a:cxn>
                    <a:cxn ang="0">
                      <a:pos x="310" y="102"/>
                    </a:cxn>
                    <a:cxn ang="0">
                      <a:pos x="294" y="84"/>
                    </a:cxn>
                    <a:cxn ang="0">
                      <a:pos x="268" y="84"/>
                    </a:cxn>
                    <a:cxn ang="0">
                      <a:pos x="262" y="76"/>
                    </a:cxn>
                    <a:cxn ang="0">
                      <a:pos x="308" y="74"/>
                    </a:cxn>
                    <a:cxn ang="0">
                      <a:pos x="316" y="66"/>
                    </a:cxn>
                    <a:cxn ang="0">
                      <a:pos x="278" y="52"/>
                    </a:cxn>
                    <a:cxn ang="0">
                      <a:pos x="240" y="34"/>
                    </a:cxn>
                    <a:cxn ang="0">
                      <a:pos x="182" y="36"/>
                    </a:cxn>
                    <a:cxn ang="0">
                      <a:pos x="154" y="30"/>
                    </a:cxn>
                    <a:cxn ang="0">
                      <a:pos x="124" y="10"/>
                    </a:cxn>
                    <a:cxn ang="0">
                      <a:pos x="78" y="6"/>
                    </a:cxn>
                    <a:cxn ang="0">
                      <a:pos x="10" y="0"/>
                    </a:cxn>
                    <a:cxn ang="0">
                      <a:pos x="2" y="12"/>
                    </a:cxn>
                    <a:cxn ang="0">
                      <a:pos x="18" y="32"/>
                    </a:cxn>
                    <a:cxn ang="0">
                      <a:pos x="58" y="52"/>
                    </a:cxn>
                    <a:cxn ang="0">
                      <a:pos x="66" y="66"/>
                    </a:cxn>
                    <a:cxn ang="0">
                      <a:pos x="112" y="66"/>
                    </a:cxn>
                    <a:cxn ang="0">
                      <a:pos x="160" y="60"/>
                    </a:cxn>
                    <a:cxn ang="0">
                      <a:pos x="186" y="84"/>
                    </a:cxn>
                    <a:cxn ang="0">
                      <a:pos x="202" y="98"/>
                    </a:cxn>
                    <a:cxn ang="0">
                      <a:pos x="194" y="120"/>
                    </a:cxn>
                    <a:cxn ang="0">
                      <a:pos x="186" y="142"/>
                    </a:cxn>
                    <a:cxn ang="0">
                      <a:pos x="198" y="154"/>
                    </a:cxn>
                    <a:cxn ang="0">
                      <a:pos x="206" y="182"/>
                    </a:cxn>
                    <a:cxn ang="0">
                      <a:pos x="232" y="190"/>
                    </a:cxn>
                    <a:cxn ang="0">
                      <a:pos x="250" y="186"/>
                    </a:cxn>
                    <a:cxn ang="0">
                      <a:pos x="282" y="198"/>
                    </a:cxn>
                    <a:cxn ang="0">
                      <a:pos x="326" y="188"/>
                    </a:cxn>
                    <a:cxn ang="0">
                      <a:pos x="342" y="188"/>
                    </a:cxn>
                  </a:cxnLst>
                  <a:rect l="0" t="0" r="r" b="b"/>
                  <a:pathLst>
                    <a:path w="708" h="204">
                      <a:moveTo>
                        <a:pt x="342" y="188"/>
                      </a:moveTo>
                      <a:lnTo>
                        <a:pt x="342" y="188"/>
                      </a:lnTo>
                      <a:lnTo>
                        <a:pt x="342" y="196"/>
                      </a:lnTo>
                      <a:lnTo>
                        <a:pt x="342" y="198"/>
                      </a:lnTo>
                      <a:lnTo>
                        <a:pt x="344" y="200"/>
                      </a:lnTo>
                      <a:lnTo>
                        <a:pt x="352" y="202"/>
                      </a:lnTo>
                      <a:lnTo>
                        <a:pt x="364" y="204"/>
                      </a:lnTo>
                      <a:lnTo>
                        <a:pt x="406" y="202"/>
                      </a:lnTo>
                      <a:lnTo>
                        <a:pt x="472" y="202"/>
                      </a:lnTo>
                      <a:lnTo>
                        <a:pt x="472" y="202"/>
                      </a:lnTo>
                      <a:lnTo>
                        <a:pt x="506" y="202"/>
                      </a:lnTo>
                      <a:lnTo>
                        <a:pt x="530" y="198"/>
                      </a:lnTo>
                      <a:lnTo>
                        <a:pt x="546" y="192"/>
                      </a:lnTo>
                      <a:lnTo>
                        <a:pt x="554" y="186"/>
                      </a:lnTo>
                      <a:lnTo>
                        <a:pt x="558" y="180"/>
                      </a:lnTo>
                      <a:lnTo>
                        <a:pt x="560" y="176"/>
                      </a:lnTo>
                      <a:lnTo>
                        <a:pt x="562" y="178"/>
                      </a:lnTo>
                      <a:lnTo>
                        <a:pt x="562" y="184"/>
                      </a:lnTo>
                      <a:lnTo>
                        <a:pt x="562" y="184"/>
                      </a:lnTo>
                      <a:lnTo>
                        <a:pt x="566" y="188"/>
                      </a:lnTo>
                      <a:lnTo>
                        <a:pt x="570" y="190"/>
                      </a:lnTo>
                      <a:lnTo>
                        <a:pt x="584" y="196"/>
                      </a:lnTo>
                      <a:lnTo>
                        <a:pt x="604" y="200"/>
                      </a:lnTo>
                      <a:lnTo>
                        <a:pt x="624" y="200"/>
                      </a:lnTo>
                      <a:lnTo>
                        <a:pt x="646" y="200"/>
                      </a:lnTo>
                      <a:lnTo>
                        <a:pt x="664" y="198"/>
                      </a:lnTo>
                      <a:lnTo>
                        <a:pt x="676" y="192"/>
                      </a:lnTo>
                      <a:lnTo>
                        <a:pt x="680" y="190"/>
                      </a:lnTo>
                      <a:lnTo>
                        <a:pt x="682" y="186"/>
                      </a:lnTo>
                      <a:lnTo>
                        <a:pt x="682" y="186"/>
                      </a:lnTo>
                      <a:lnTo>
                        <a:pt x="684" y="178"/>
                      </a:lnTo>
                      <a:lnTo>
                        <a:pt x="688" y="174"/>
                      </a:lnTo>
                      <a:lnTo>
                        <a:pt x="694" y="172"/>
                      </a:lnTo>
                      <a:lnTo>
                        <a:pt x="700" y="170"/>
                      </a:lnTo>
                      <a:lnTo>
                        <a:pt x="706" y="168"/>
                      </a:lnTo>
                      <a:lnTo>
                        <a:pt x="708" y="168"/>
                      </a:lnTo>
                      <a:lnTo>
                        <a:pt x="708" y="166"/>
                      </a:lnTo>
                      <a:lnTo>
                        <a:pt x="700" y="162"/>
                      </a:lnTo>
                      <a:lnTo>
                        <a:pt x="700" y="162"/>
                      </a:lnTo>
                      <a:lnTo>
                        <a:pt x="694" y="158"/>
                      </a:lnTo>
                      <a:lnTo>
                        <a:pt x="690" y="154"/>
                      </a:lnTo>
                      <a:lnTo>
                        <a:pt x="692" y="152"/>
                      </a:lnTo>
                      <a:lnTo>
                        <a:pt x="696" y="148"/>
                      </a:lnTo>
                      <a:lnTo>
                        <a:pt x="700" y="144"/>
                      </a:lnTo>
                      <a:lnTo>
                        <a:pt x="702" y="140"/>
                      </a:lnTo>
                      <a:lnTo>
                        <a:pt x="704" y="134"/>
                      </a:lnTo>
                      <a:lnTo>
                        <a:pt x="700" y="126"/>
                      </a:lnTo>
                      <a:lnTo>
                        <a:pt x="700" y="126"/>
                      </a:lnTo>
                      <a:lnTo>
                        <a:pt x="694" y="118"/>
                      </a:lnTo>
                      <a:lnTo>
                        <a:pt x="688" y="114"/>
                      </a:lnTo>
                      <a:lnTo>
                        <a:pt x="680" y="112"/>
                      </a:lnTo>
                      <a:lnTo>
                        <a:pt x="672" y="110"/>
                      </a:lnTo>
                      <a:lnTo>
                        <a:pt x="654" y="110"/>
                      </a:lnTo>
                      <a:lnTo>
                        <a:pt x="648" y="108"/>
                      </a:lnTo>
                      <a:lnTo>
                        <a:pt x="642" y="104"/>
                      </a:lnTo>
                      <a:lnTo>
                        <a:pt x="642" y="104"/>
                      </a:lnTo>
                      <a:lnTo>
                        <a:pt x="636" y="98"/>
                      </a:lnTo>
                      <a:lnTo>
                        <a:pt x="626" y="96"/>
                      </a:lnTo>
                      <a:lnTo>
                        <a:pt x="614" y="94"/>
                      </a:lnTo>
                      <a:lnTo>
                        <a:pt x="600" y="96"/>
                      </a:lnTo>
                      <a:lnTo>
                        <a:pt x="560" y="98"/>
                      </a:lnTo>
                      <a:lnTo>
                        <a:pt x="506" y="106"/>
                      </a:lnTo>
                      <a:lnTo>
                        <a:pt x="506" y="106"/>
                      </a:lnTo>
                      <a:lnTo>
                        <a:pt x="480" y="110"/>
                      </a:lnTo>
                      <a:lnTo>
                        <a:pt x="464" y="114"/>
                      </a:lnTo>
                      <a:lnTo>
                        <a:pt x="454" y="120"/>
                      </a:lnTo>
                      <a:lnTo>
                        <a:pt x="446" y="124"/>
                      </a:lnTo>
                      <a:lnTo>
                        <a:pt x="442" y="126"/>
                      </a:lnTo>
                      <a:lnTo>
                        <a:pt x="438" y="128"/>
                      </a:lnTo>
                      <a:lnTo>
                        <a:pt x="430" y="126"/>
                      </a:lnTo>
                      <a:lnTo>
                        <a:pt x="416" y="122"/>
                      </a:lnTo>
                      <a:lnTo>
                        <a:pt x="416" y="122"/>
                      </a:lnTo>
                      <a:lnTo>
                        <a:pt x="402" y="118"/>
                      </a:lnTo>
                      <a:lnTo>
                        <a:pt x="390" y="118"/>
                      </a:lnTo>
                      <a:lnTo>
                        <a:pt x="382" y="118"/>
                      </a:lnTo>
                      <a:lnTo>
                        <a:pt x="374" y="120"/>
                      </a:lnTo>
                      <a:lnTo>
                        <a:pt x="368" y="122"/>
                      </a:lnTo>
                      <a:lnTo>
                        <a:pt x="362" y="122"/>
                      </a:lnTo>
                      <a:lnTo>
                        <a:pt x="354" y="120"/>
                      </a:lnTo>
                      <a:lnTo>
                        <a:pt x="346" y="114"/>
                      </a:lnTo>
                      <a:lnTo>
                        <a:pt x="346" y="114"/>
                      </a:lnTo>
                      <a:lnTo>
                        <a:pt x="338" y="110"/>
                      </a:lnTo>
                      <a:lnTo>
                        <a:pt x="332" y="108"/>
                      </a:lnTo>
                      <a:lnTo>
                        <a:pt x="330" y="110"/>
                      </a:lnTo>
                      <a:lnTo>
                        <a:pt x="328" y="114"/>
                      </a:lnTo>
                      <a:lnTo>
                        <a:pt x="328" y="118"/>
                      </a:lnTo>
                      <a:lnTo>
                        <a:pt x="326" y="122"/>
                      </a:lnTo>
                      <a:lnTo>
                        <a:pt x="324" y="124"/>
                      </a:lnTo>
                      <a:lnTo>
                        <a:pt x="318" y="122"/>
                      </a:lnTo>
                      <a:lnTo>
                        <a:pt x="318" y="122"/>
                      </a:lnTo>
                      <a:lnTo>
                        <a:pt x="312" y="118"/>
                      </a:lnTo>
                      <a:lnTo>
                        <a:pt x="310" y="116"/>
                      </a:lnTo>
                      <a:lnTo>
                        <a:pt x="310" y="112"/>
                      </a:lnTo>
                      <a:lnTo>
                        <a:pt x="310" y="110"/>
                      </a:lnTo>
                      <a:lnTo>
                        <a:pt x="312" y="106"/>
                      </a:lnTo>
                      <a:lnTo>
                        <a:pt x="310" y="102"/>
                      </a:lnTo>
                      <a:lnTo>
                        <a:pt x="308" y="96"/>
                      </a:lnTo>
                      <a:lnTo>
                        <a:pt x="300" y="90"/>
                      </a:lnTo>
                      <a:lnTo>
                        <a:pt x="300" y="90"/>
                      </a:lnTo>
                      <a:lnTo>
                        <a:pt x="294" y="84"/>
                      </a:lnTo>
                      <a:lnTo>
                        <a:pt x="286" y="82"/>
                      </a:lnTo>
                      <a:lnTo>
                        <a:pt x="280" y="82"/>
                      </a:lnTo>
                      <a:lnTo>
                        <a:pt x="276" y="82"/>
                      </a:lnTo>
                      <a:lnTo>
                        <a:pt x="268" y="84"/>
                      </a:lnTo>
                      <a:lnTo>
                        <a:pt x="266" y="82"/>
                      </a:lnTo>
                      <a:lnTo>
                        <a:pt x="264" y="78"/>
                      </a:lnTo>
                      <a:lnTo>
                        <a:pt x="264" y="78"/>
                      </a:lnTo>
                      <a:lnTo>
                        <a:pt x="262" y="76"/>
                      </a:lnTo>
                      <a:lnTo>
                        <a:pt x="264" y="74"/>
                      </a:lnTo>
                      <a:lnTo>
                        <a:pt x="270" y="72"/>
                      </a:lnTo>
                      <a:lnTo>
                        <a:pt x="290" y="72"/>
                      </a:lnTo>
                      <a:lnTo>
                        <a:pt x="308" y="74"/>
                      </a:lnTo>
                      <a:lnTo>
                        <a:pt x="314" y="72"/>
                      </a:lnTo>
                      <a:lnTo>
                        <a:pt x="316" y="70"/>
                      </a:lnTo>
                      <a:lnTo>
                        <a:pt x="316" y="66"/>
                      </a:lnTo>
                      <a:lnTo>
                        <a:pt x="316" y="66"/>
                      </a:lnTo>
                      <a:lnTo>
                        <a:pt x="314" y="62"/>
                      </a:lnTo>
                      <a:lnTo>
                        <a:pt x="308" y="58"/>
                      </a:lnTo>
                      <a:lnTo>
                        <a:pt x="296" y="56"/>
                      </a:lnTo>
                      <a:lnTo>
                        <a:pt x="278" y="52"/>
                      </a:lnTo>
                      <a:lnTo>
                        <a:pt x="268" y="48"/>
                      </a:lnTo>
                      <a:lnTo>
                        <a:pt x="258" y="44"/>
                      </a:lnTo>
                      <a:lnTo>
                        <a:pt x="258" y="44"/>
                      </a:lnTo>
                      <a:lnTo>
                        <a:pt x="240" y="34"/>
                      </a:lnTo>
                      <a:lnTo>
                        <a:pt x="232" y="32"/>
                      </a:lnTo>
                      <a:lnTo>
                        <a:pt x="224" y="30"/>
                      </a:lnTo>
                      <a:lnTo>
                        <a:pt x="204" y="32"/>
                      </a:lnTo>
                      <a:lnTo>
                        <a:pt x="182" y="36"/>
                      </a:lnTo>
                      <a:lnTo>
                        <a:pt x="182" y="36"/>
                      </a:lnTo>
                      <a:lnTo>
                        <a:pt x="170" y="36"/>
                      </a:lnTo>
                      <a:lnTo>
                        <a:pt x="162" y="34"/>
                      </a:lnTo>
                      <a:lnTo>
                        <a:pt x="154" y="30"/>
                      </a:lnTo>
                      <a:lnTo>
                        <a:pt x="148" y="24"/>
                      </a:lnTo>
                      <a:lnTo>
                        <a:pt x="136" y="14"/>
                      </a:lnTo>
                      <a:lnTo>
                        <a:pt x="130" y="10"/>
                      </a:lnTo>
                      <a:lnTo>
                        <a:pt x="124" y="10"/>
                      </a:lnTo>
                      <a:lnTo>
                        <a:pt x="124" y="10"/>
                      </a:lnTo>
                      <a:lnTo>
                        <a:pt x="114" y="10"/>
                      </a:lnTo>
                      <a:lnTo>
                        <a:pt x="104" y="10"/>
                      </a:lnTo>
                      <a:lnTo>
                        <a:pt x="78" y="6"/>
                      </a:lnTo>
                      <a:lnTo>
                        <a:pt x="48" y="2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4" y="2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2" y="12"/>
                      </a:lnTo>
                      <a:lnTo>
                        <a:pt x="4" y="18"/>
                      </a:lnTo>
                      <a:lnTo>
                        <a:pt x="10" y="24"/>
                      </a:lnTo>
                      <a:lnTo>
                        <a:pt x="18" y="32"/>
                      </a:lnTo>
                      <a:lnTo>
                        <a:pt x="18" y="32"/>
                      </a:lnTo>
                      <a:lnTo>
                        <a:pt x="26" y="38"/>
                      </a:lnTo>
                      <a:lnTo>
                        <a:pt x="36" y="42"/>
                      </a:lnTo>
                      <a:lnTo>
                        <a:pt x="50" y="48"/>
                      </a:lnTo>
                      <a:lnTo>
                        <a:pt x="58" y="52"/>
                      </a:lnTo>
                      <a:lnTo>
                        <a:pt x="62" y="56"/>
                      </a:lnTo>
                      <a:lnTo>
                        <a:pt x="62" y="60"/>
                      </a:lnTo>
                      <a:lnTo>
                        <a:pt x="62" y="60"/>
                      </a:lnTo>
                      <a:lnTo>
                        <a:pt x="66" y="66"/>
                      </a:lnTo>
                      <a:lnTo>
                        <a:pt x="70" y="68"/>
                      </a:lnTo>
                      <a:lnTo>
                        <a:pt x="78" y="70"/>
                      </a:lnTo>
                      <a:lnTo>
                        <a:pt x="88" y="70"/>
                      </a:lnTo>
                      <a:lnTo>
                        <a:pt x="112" y="66"/>
                      </a:lnTo>
                      <a:lnTo>
                        <a:pt x="138" y="60"/>
                      </a:lnTo>
                      <a:lnTo>
                        <a:pt x="138" y="60"/>
                      </a:lnTo>
                      <a:lnTo>
                        <a:pt x="150" y="60"/>
                      </a:lnTo>
                      <a:lnTo>
                        <a:pt x="160" y="60"/>
                      </a:lnTo>
                      <a:lnTo>
                        <a:pt x="166" y="62"/>
                      </a:lnTo>
                      <a:lnTo>
                        <a:pt x="170" y="66"/>
                      </a:lnTo>
                      <a:lnTo>
                        <a:pt x="180" y="78"/>
                      </a:lnTo>
                      <a:lnTo>
                        <a:pt x="186" y="84"/>
                      </a:lnTo>
                      <a:lnTo>
                        <a:pt x="194" y="90"/>
                      </a:lnTo>
                      <a:lnTo>
                        <a:pt x="194" y="90"/>
                      </a:lnTo>
                      <a:lnTo>
                        <a:pt x="198" y="94"/>
                      </a:lnTo>
                      <a:lnTo>
                        <a:pt x="202" y="98"/>
                      </a:lnTo>
                      <a:lnTo>
                        <a:pt x="202" y="102"/>
                      </a:lnTo>
                      <a:lnTo>
                        <a:pt x="202" y="106"/>
                      </a:lnTo>
                      <a:lnTo>
                        <a:pt x="200" y="114"/>
                      </a:lnTo>
                      <a:lnTo>
                        <a:pt x="194" y="120"/>
                      </a:lnTo>
                      <a:lnTo>
                        <a:pt x="190" y="128"/>
                      </a:lnTo>
                      <a:lnTo>
                        <a:pt x="186" y="134"/>
                      </a:lnTo>
                      <a:lnTo>
                        <a:pt x="184" y="140"/>
                      </a:lnTo>
                      <a:lnTo>
                        <a:pt x="186" y="142"/>
                      </a:lnTo>
                      <a:lnTo>
                        <a:pt x="190" y="144"/>
                      </a:lnTo>
                      <a:lnTo>
                        <a:pt x="190" y="144"/>
                      </a:lnTo>
                      <a:lnTo>
                        <a:pt x="196" y="150"/>
                      </a:lnTo>
                      <a:lnTo>
                        <a:pt x="198" y="154"/>
                      </a:lnTo>
                      <a:lnTo>
                        <a:pt x="200" y="164"/>
                      </a:lnTo>
                      <a:lnTo>
                        <a:pt x="200" y="170"/>
                      </a:lnTo>
                      <a:lnTo>
                        <a:pt x="202" y="176"/>
                      </a:lnTo>
                      <a:lnTo>
                        <a:pt x="206" y="182"/>
                      </a:lnTo>
                      <a:lnTo>
                        <a:pt x="216" y="186"/>
                      </a:lnTo>
                      <a:lnTo>
                        <a:pt x="216" y="186"/>
                      </a:lnTo>
                      <a:lnTo>
                        <a:pt x="224" y="190"/>
                      </a:lnTo>
                      <a:lnTo>
                        <a:pt x="232" y="190"/>
                      </a:lnTo>
                      <a:lnTo>
                        <a:pt x="236" y="190"/>
                      </a:lnTo>
                      <a:lnTo>
                        <a:pt x="240" y="188"/>
                      </a:lnTo>
                      <a:lnTo>
                        <a:pt x="244" y="186"/>
                      </a:lnTo>
                      <a:lnTo>
                        <a:pt x="250" y="186"/>
                      </a:lnTo>
                      <a:lnTo>
                        <a:pt x="260" y="188"/>
                      </a:lnTo>
                      <a:lnTo>
                        <a:pt x="274" y="194"/>
                      </a:lnTo>
                      <a:lnTo>
                        <a:pt x="274" y="194"/>
                      </a:lnTo>
                      <a:lnTo>
                        <a:pt x="282" y="198"/>
                      </a:lnTo>
                      <a:lnTo>
                        <a:pt x="290" y="198"/>
                      </a:lnTo>
                      <a:lnTo>
                        <a:pt x="304" y="198"/>
                      </a:lnTo>
                      <a:lnTo>
                        <a:pt x="316" y="194"/>
                      </a:lnTo>
                      <a:lnTo>
                        <a:pt x="326" y="188"/>
                      </a:lnTo>
                      <a:lnTo>
                        <a:pt x="340" y="180"/>
                      </a:lnTo>
                      <a:lnTo>
                        <a:pt x="342" y="180"/>
                      </a:lnTo>
                      <a:lnTo>
                        <a:pt x="342" y="180"/>
                      </a:lnTo>
                      <a:lnTo>
                        <a:pt x="342" y="188"/>
                      </a:lnTo>
                      <a:lnTo>
                        <a:pt x="342" y="188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13" name="Freeform 6103">
                  <a:extLst>
                    <a:ext uri="{FF2B5EF4-FFF2-40B4-BE49-F238E27FC236}">
                      <a16:creationId xmlns:a16="http://schemas.microsoft.com/office/drawing/2014/main" id="{784C36D8-6F80-4722-8571-266A7349D4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6750" y="1119823"/>
                  <a:ext cx="81280" cy="49530"/>
                </a:xfrm>
                <a:custGeom>
                  <a:avLst/>
                  <a:gdLst/>
                  <a:ahLst/>
                  <a:cxnLst>
                    <a:cxn ang="0">
                      <a:pos x="94" y="78"/>
                    </a:cxn>
                    <a:cxn ang="0">
                      <a:pos x="94" y="78"/>
                    </a:cxn>
                    <a:cxn ang="0">
                      <a:pos x="110" y="76"/>
                    </a:cxn>
                    <a:cxn ang="0">
                      <a:pos x="120" y="72"/>
                    </a:cxn>
                    <a:cxn ang="0">
                      <a:pos x="126" y="66"/>
                    </a:cxn>
                    <a:cxn ang="0">
                      <a:pos x="128" y="58"/>
                    </a:cxn>
                    <a:cxn ang="0">
                      <a:pos x="126" y="48"/>
                    </a:cxn>
                    <a:cxn ang="0">
                      <a:pos x="120" y="38"/>
                    </a:cxn>
                    <a:cxn ang="0">
                      <a:pos x="114" y="28"/>
                    </a:cxn>
                    <a:cxn ang="0">
                      <a:pos x="104" y="16"/>
                    </a:cxn>
                    <a:cxn ang="0">
                      <a:pos x="104" y="16"/>
                    </a:cxn>
                    <a:cxn ang="0">
                      <a:pos x="92" y="8"/>
                    </a:cxn>
                    <a:cxn ang="0">
                      <a:pos x="80" y="2"/>
                    </a:cxn>
                    <a:cxn ang="0">
                      <a:pos x="68" y="0"/>
                    </a:cxn>
                    <a:cxn ang="0">
                      <a:pos x="58" y="0"/>
                    </a:cxn>
                    <a:cxn ang="0">
                      <a:pos x="46" y="2"/>
                    </a:cxn>
                    <a:cxn ang="0">
                      <a:pos x="34" y="8"/>
                    </a:cxn>
                    <a:cxn ang="0">
                      <a:pos x="24" y="14"/>
                    </a:cxn>
                    <a:cxn ang="0">
                      <a:pos x="16" y="24"/>
                    </a:cxn>
                    <a:cxn ang="0">
                      <a:pos x="16" y="24"/>
                    </a:cxn>
                    <a:cxn ang="0">
                      <a:pos x="6" y="36"/>
                    </a:cxn>
                    <a:cxn ang="0">
                      <a:pos x="2" y="42"/>
                    </a:cxn>
                    <a:cxn ang="0">
                      <a:pos x="0" y="48"/>
                    </a:cxn>
                    <a:cxn ang="0">
                      <a:pos x="0" y="52"/>
                    </a:cxn>
                    <a:cxn ang="0">
                      <a:pos x="4" y="56"/>
                    </a:cxn>
                    <a:cxn ang="0">
                      <a:pos x="10" y="58"/>
                    </a:cxn>
                    <a:cxn ang="0">
                      <a:pos x="22" y="60"/>
                    </a:cxn>
                    <a:cxn ang="0">
                      <a:pos x="22" y="60"/>
                    </a:cxn>
                    <a:cxn ang="0">
                      <a:pos x="32" y="62"/>
                    </a:cxn>
                    <a:cxn ang="0">
                      <a:pos x="40" y="64"/>
                    </a:cxn>
                    <a:cxn ang="0">
                      <a:pos x="54" y="70"/>
                    </a:cxn>
                    <a:cxn ang="0">
                      <a:pos x="68" y="76"/>
                    </a:cxn>
                    <a:cxn ang="0">
                      <a:pos x="80" y="76"/>
                    </a:cxn>
                    <a:cxn ang="0">
                      <a:pos x="94" y="78"/>
                    </a:cxn>
                    <a:cxn ang="0">
                      <a:pos x="94" y="78"/>
                    </a:cxn>
                  </a:cxnLst>
                  <a:rect l="0" t="0" r="r" b="b"/>
                  <a:pathLst>
                    <a:path w="128" h="78">
                      <a:moveTo>
                        <a:pt x="94" y="78"/>
                      </a:moveTo>
                      <a:lnTo>
                        <a:pt x="94" y="78"/>
                      </a:lnTo>
                      <a:lnTo>
                        <a:pt x="110" y="76"/>
                      </a:lnTo>
                      <a:lnTo>
                        <a:pt x="120" y="72"/>
                      </a:lnTo>
                      <a:lnTo>
                        <a:pt x="126" y="66"/>
                      </a:lnTo>
                      <a:lnTo>
                        <a:pt x="128" y="58"/>
                      </a:lnTo>
                      <a:lnTo>
                        <a:pt x="126" y="48"/>
                      </a:lnTo>
                      <a:lnTo>
                        <a:pt x="120" y="38"/>
                      </a:lnTo>
                      <a:lnTo>
                        <a:pt x="114" y="28"/>
                      </a:lnTo>
                      <a:lnTo>
                        <a:pt x="104" y="16"/>
                      </a:lnTo>
                      <a:lnTo>
                        <a:pt x="104" y="16"/>
                      </a:lnTo>
                      <a:lnTo>
                        <a:pt x="92" y="8"/>
                      </a:lnTo>
                      <a:lnTo>
                        <a:pt x="80" y="2"/>
                      </a:lnTo>
                      <a:lnTo>
                        <a:pt x="68" y="0"/>
                      </a:lnTo>
                      <a:lnTo>
                        <a:pt x="58" y="0"/>
                      </a:lnTo>
                      <a:lnTo>
                        <a:pt x="46" y="2"/>
                      </a:lnTo>
                      <a:lnTo>
                        <a:pt x="34" y="8"/>
                      </a:lnTo>
                      <a:lnTo>
                        <a:pt x="24" y="1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6" y="36"/>
                      </a:lnTo>
                      <a:lnTo>
                        <a:pt x="2" y="42"/>
                      </a:lnTo>
                      <a:lnTo>
                        <a:pt x="0" y="48"/>
                      </a:lnTo>
                      <a:lnTo>
                        <a:pt x="0" y="52"/>
                      </a:lnTo>
                      <a:lnTo>
                        <a:pt x="4" y="56"/>
                      </a:lnTo>
                      <a:lnTo>
                        <a:pt x="10" y="58"/>
                      </a:lnTo>
                      <a:lnTo>
                        <a:pt x="22" y="60"/>
                      </a:lnTo>
                      <a:lnTo>
                        <a:pt x="22" y="60"/>
                      </a:lnTo>
                      <a:lnTo>
                        <a:pt x="32" y="62"/>
                      </a:lnTo>
                      <a:lnTo>
                        <a:pt x="40" y="64"/>
                      </a:lnTo>
                      <a:lnTo>
                        <a:pt x="54" y="70"/>
                      </a:lnTo>
                      <a:lnTo>
                        <a:pt x="68" y="76"/>
                      </a:lnTo>
                      <a:lnTo>
                        <a:pt x="80" y="76"/>
                      </a:lnTo>
                      <a:lnTo>
                        <a:pt x="94" y="78"/>
                      </a:lnTo>
                      <a:lnTo>
                        <a:pt x="94" y="78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14" name="Freeform 6104">
                  <a:extLst>
                    <a:ext uri="{FF2B5EF4-FFF2-40B4-BE49-F238E27FC236}">
                      <a16:creationId xmlns:a16="http://schemas.microsoft.com/office/drawing/2014/main" id="{1D7E9137-6BBB-4323-8E32-AB12602AEA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0560" y="1010603"/>
                  <a:ext cx="80010" cy="19050"/>
                </a:xfrm>
                <a:custGeom>
                  <a:avLst/>
                  <a:gdLst/>
                  <a:ahLst/>
                  <a:cxnLst>
                    <a:cxn ang="0">
                      <a:pos x="92" y="28"/>
                    </a:cxn>
                    <a:cxn ang="0">
                      <a:pos x="92" y="28"/>
                    </a:cxn>
                    <a:cxn ang="0">
                      <a:pos x="108" y="28"/>
                    </a:cxn>
                    <a:cxn ang="0">
                      <a:pos x="120" y="26"/>
                    </a:cxn>
                    <a:cxn ang="0">
                      <a:pos x="124" y="22"/>
                    </a:cxn>
                    <a:cxn ang="0">
                      <a:pos x="126" y="20"/>
                    </a:cxn>
                    <a:cxn ang="0">
                      <a:pos x="126" y="16"/>
                    </a:cxn>
                    <a:cxn ang="0">
                      <a:pos x="122" y="12"/>
                    </a:cxn>
                    <a:cxn ang="0">
                      <a:pos x="112" y="8"/>
                    </a:cxn>
                    <a:cxn ang="0">
                      <a:pos x="100" y="4"/>
                    </a:cxn>
                    <a:cxn ang="0">
                      <a:pos x="82" y="2"/>
                    </a:cxn>
                    <a:cxn ang="0">
                      <a:pos x="82" y="2"/>
                    </a:cxn>
                    <a:cxn ang="0">
                      <a:pos x="48" y="0"/>
                    </a:cxn>
                    <a:cxn ang="0">
                      <a:pos x="22" y="4"/>
                    </a:cxn>
                    <a:cxn ang="0">
                      <a:pos x="14" y="6"/>
                    </a:cxn>
                    <a:cxn ang="0">
                      <a:pos x="6" y="8"/>
                    </a:cxn>
                    <a:cxn ang="0">
                      <a:pos x="2" y="12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2" y="24"/>
                    </a:cxn>
                    <a:cxn ang="0">
                      <a:pos x="6" y="26"/>
                    </a:cxn>
                    <a:cxn ang="0">
                      <a:pos x="16" y="28"/>
                    </a:cxn>
                    <a:cxn ang="0">
                      <a:pos x="26" y="30"/>
                    </a:cxn>
                    <a:cxn ang="0">
                      <a:pos x="56" y="28"/>
                    </a:cxn>
                    <a:cxn ang="0">
                      <a:pos x="92" y="28"/>
                    </a:cxn>
                    <a:cxn ang="0">
                      <a:pos x="92" y="28"/>
                    </a:cxn>
                  </a:cxnLst>
                  <a:rect l="0" t="0" r="r" b="b"/>
                  <a:pathLst>
                    <a:path w="126" h="30">
                      <a:moveTo>
                        <a:pt x="92" y="28"/>
                      </a:moveTo>
                      <a:lnTo>
                        <a:pt x="92" y="28"/>
                      </a:lnTo>
                      <a:lnTo>
                        <a:pt x="108" y="28"/>
                      </a:lnTo>
                      <a:lnTo>
                        <a:pt x="120" y="26"/>
                      </a:lnTo>
                      <a:lnTo>
                        <a:pt x="124" y="22"/>
                      </a:lnTo>
                      <a:lnTo>
                        <a:pt x="126" y="20"/>
                      </a:lnTo>
                      <a:lnTo>
                        <a:pt x="126" y="16"/>
                      </a:lnTo>
                      <a:lnTo>
                        <a:pt x="122" y="12"/>
                      </a:lnTo>
                      <a:lnTo>
                        <a:pt x="112" y="8"/>
                      </a:lnTo>
                      <a:lnTo>
                        <a:pt x="100" y="4"/>
                      </a:lnTo>
                      <a:lnTo>
                        <a:pt x="82" y="2"/>
                      </a:lnTo>
                      <a:lnTo>
                        <a:pt x="82" y="2"/>
                      </a:lnTo>
                      <a:lnTo>
                        <a:pt x="48" y="0"/>
                      </a:lnTo>
                      <a:lnTo>
                        <a:pt x="22" y="4"/>
                      </a:lnTo>
                      <a:lnTo>
                        <a:pt x="14" y="6"/>
                      </a:lnTo>
                      <a:lnTo>
                        <a:pt x="6" y="8"/>
                      </a:lnTo>
                      <a:lnTo>
                        <a:pt x="2" y="12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4"/>
                      </a:lnTo>
                      <a:lnTo>
                        <a:pt x="6" y="26"/>
                      </a:lnTo>
                      <a:lnTo>
                        <a:pt x="16" y="28"/>
                      </a:lnTo>
                      <a:lnTo>
                        <a:pt x="26" y="30"/>
                      </a:lnTo>
                      <a:lnTo>
                        <a:pt x="56" y="28"/>
                      </a:lnTo>
                      <a:lnTo>
                        <a:pt x="92" y="28"/>
                      </a:lnTo>
                      <a:lnTo>
                        <a:pt x="92" y="28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15" name="Freeform 6105">
                  <a:extLst>
                    <a:ext uri="{FF2B5EF4-FFF2-40B4-BE49-F238E27FC236}">
                      <a16:creationId xmlns:a16="http://schemas.microsoft.com/office/drawing/2014/main" id="{200CD604-4A83-414F-BB8C-6C8DC5FBE6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4560" y="944563"/>
                  <a:ext cx="34290" cy="12700"/>
                </a:xfrm>
                <a:custGeom>
                  <a:avLst/>
                  <a:gdLst/>
                  <a:ahLst/>
                  <a:cxnLst>
                    <a:cxn ang="0">
                      <a:pos x="54" y="4"/>
                    </a:cxn>
                    <a:cxn ang="0">
                      <a:pos x="54" y="4"/>
                    </a:cxn>
                    <a:cxn ang="0">
                      <a:pos x="54" y="2"/>
                    </a:cxn>
                    <a:cxn ang="0">
                      <a:pos x="50" y="0"/>
                    </a:cxn>
                    <a:cxn ang="0">
                      <a:pos x="36" y="0"/>
                    </a:cxn>
                    <a:cxn ang="0">
                      <a:pos x="18" y="6"/>
                    </a:cxn>
                    <a:cxn ang="0">
                      <a:pos x="8" y="10"/>
                    </a:cxn>
                    <a:cxn ang="0">
                      <a:pos x="2" y="14"/>
                    </a:cxn>
                    <a:cxn ang="0">
                      <a:pos x="2" y="14"/>
                    </a:cxn>
                    <a:cxn ang="0">
                      <a:pos x="0" y="18"/>
                    </a:cxn>
                    <a:cxn ang="0">
                      <a:pos x="4" y="20"/>
                    </a:cxn>
                    <a:cxn ang="0">
                      <a:pos x="20" y="18"/>
                    </a:cxn>
                    <a:cxn ang="0">
                      <a:pos x="42" y="12"/>
                    </a:cxn>
                    <a:cxn ang="0">
                      <a:pos x="50" y="8"/>
                    </a:cxn>
                    <a:cxn ang="0">
                      <a:pos x="54" y="4"/>
                    </a:cxn>
                    <a:cxn ang="0">
                      <a:pos x="54" y="4"/>
                    </a:cxn>
                  </a:cxnLst>
                  <a:rect l="0" t="0" r="r" b="b"/>
                  <a:pathLst>
                    <a:path w="54" h="20">
                      <a:moveTo>
                        <a:pt x="54" y="4"/>
                      </a:moveTo>
                      <a:lnTo>
                        <a:pt x="54" y="4"/>
                      </a:lnTo>
                      <a:lnTo>
                        <a:pt x="54" y="2"/>
                      </a:lnTo>
                      <a:lnTo>
                        <a:pt x="50" y="0"/>
                      </a:lnTo>
                      <a:lnTo>
                        <a:pt x="36" y="0"/>
                      </a:lnTo>
                      <a:lnTo>
                        <a:pt x="18" y="6"/>
                      </a:lnTo>
                      <a:lnTo>
                        <a:pt x="8" y="10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0" y="18"/>
                      </a:lnTo>
                      <a:lnTo>
                        <a:pt x="4" y="20"/>
                      </a:lnTo>
                      <a:lnTo>
                        <a:pt x="20" y="18"/>
                      </a:lnTo>
                      <a:lnTo>
                        <a:pt x="42" y="12"/>
                      </a:lnTo>
                      <a:lnTo>
                        <a:pt x="50" y="8"/>
                      </a:lnTo>
                      <a:lnTo>
                        <a:pt x="54" y="4"/>
                      </a:lnTo>
                      <a:lnTo>
                        <a:pt x="54" y="4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16" name="Freeform 6106">
                  <a:extLst>
                    <a:ext uri="{FF2B5EF4-FFF2-40B4-BE49-F238E27FC236}">
                      <a16:creationId xmlns:a16="http://schemas.microsoft.com/office/drawing/2014/main" id="{044A5DB6-A588-41F6-A82A-4F16B1E36C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7400" y="727393"/>
                  <a:ext cx="784860" cy="367030"/>
                </a:xfrm>
                <a:custGeom>
                  <a:avLst/>
                  <a:gdLst/>
                  <a:ahLst/>
                  <a:cxnLst>
                    <a:cxn ang="0">
                      <a:pos x="68" y="162"/>
                    </a:cxn>
                    <a:cxn ang="0">
                      <a:pos x="122" y="204"/>
                    </a:cxn>
                    <a:cxn ang="0">
                      <a:pos x="246" y="182"/>
                    </a:cxn>
                    <a:cxn ang="0">
                      <a:pos x="202" y="210"/>
                    </a:cxn>
                    <a:cxn ang="0">
                      <a:pos x="334" y="210"/>
                    </a:cxn>
                    <a:cxn ang="0">
                      <a:pos x="494" y="186"/>
                    </a:cxn>
                    <a:cxn ang="0">
                      <a:pos x="540" y="190"/>
                    </a:cxn>
                    <a:cxn ang="0">
                      <a:pos x="450" y="222"/>
                    </a:cxn>
                    <a:cxn ang="0">
                      <a:pos x="402" y="274"/>
                    </a:cxn>
                    <a:cxn ang="0">
                      <a:pos x="402" y="298"/>
                    </a:cxn>
                    <a:cxn ang="0">
                      <a:pos x="246" y="240"/>
                    </a:cxn>
                    <a:cxn ang="0">
                      <a:pos x="226" y="284"/>
                    </a:cxn>
                    <a:cxn ang="0">
                      <a:pos x="296" y="336"/>
                    </a:cxn>
                    <a:cxn ang="0">
                      <a:pos x="336" y="356"/>
                    </a:cxn>
                    <a:cxn ang="0">
                      <a:pos x="298" y="364"/>
                    </a:cxn>
                    <a:cxn ang="0">
                      <a:pos x="168" y="410"/>
                    </a:cxn>
                    <a:cxn ang="0">
                      <a:pos x="226" y="422"/>
                    </a:cxn>
                    <a:cxn ang="0">
                      <a:pos x="256" y="440"/>
                    </a:cxn>
                    <a:cxn ang="0">
                      <a:pos x="330" y="460"/>
                    </a:cxn>
                    <a:cxn ang="0">
                      <a:pos x="342" y="464"/>
                    </a:cxn>
                    <a:cxn ang="0">
                      <a:pos x="238" y="460"/>
                    </a:cxn>
                    <a:cxn ang="0">
                      <a:pos x="140" y="450"/>
                    </a:cxn>
                    <a:cxn ang="0">
                      <a:pos x="160" y="502"/>
                    </a:cxn>
                    <a:cxn ang="0">
                      <a:pos x="92" y="546"/>
                    </a:cxn>
                    <a:cxn ang="0">
                      <a:pos x="146" y="562"/>
                    </a:cxn>
                    <a:cxn ang="0">
                      <a:pos x="244" y="562"/>
                    </a:cxn>
                    <a:cxn ang="0">
                      <a:pos x="322" y="552"/>
                    </a:cxn>
                    <a:cxn ang="0">
                      <a:pos x="438" y="548"/>
                    </a:cxn>
                    <a:cxn ang="0">
                      <a:pos x="462" y="578"/>
                    </a:cxn>
                    <a:cxn ang="0">
                      <a:pos x="560" y="538"/>
                    </a:cxn>
                    <a:cxn ang="0">
                      <a:pos x="518" y="514"/>
                    </a:cxn>
                    <a:cxn ang="0">
                      <a:pos x="550" y="472"/>
                    </a:cxn>
                    <a:cxn ang="0">
                      <a:pos x="550" y="432"/>
                    </a:cxn>
                    <a:cxn ang="0">
                      <a:pos x="668" y="402"/>
                    </a:cxn>
                    <a:cxn ang="0">
                      <a:pos x="684" y="372"/>
                    </a:cxn>
                    <a:cxn ang="0">
                      <a:pos x="686" y="348"/>
                    </a:cxn>
                    <a:cxn ang="0">
                      <a:pos x="658" y="326"/>
                    </a:cxn>
                    <a:cxn ang="0">
                      <a:pos x="588" y="318"/>
                    </a:cxn>
                    <a:cxn ang="0">
                      <a:pos x="752" y="284"/>
                    </a:cxn>
                    <a:cxn ang="0">
                      <a:pos x="832" y="278"/>
                    </a:cxn>
                    <a:cxn ang="0">
                      <a:pos x="1076" y="154"/>
                    </a:cxn>
                    <a:cxn ang="0">
                      <a:pos x="1000" y="142"/>
                    </a:cxn>
                    <a:cxn ang="0">
                      <a:pos x="1232" y="76"/>
                    </a:cxn>
                    <a:cxn ang="0">
                      <a:pos x="1168" y="54"/>
                    </a:cxn>
                    <a:cxn ang="0">
                      <a:pos x="1094" y="20"/>
                    </a:cxn>
                    <a:cxn ang="0">
                      <a:pos x="962" y="40"/>
                    </a:cxn>
                    <a:cxn ang="0">
                      <a:pos x="1006" y="20"/>
                    </a:cxn>
                    <a:cxn ang="0">
                      <a:pos x="858" y="2"/>
                    </a:cxn>
                    <a:cxn ang="0">
                      <a:pos x="690" y="10"/>
                    </a:cxn>
                    <a:cxn ang="0">
                      <a:pos x="500" y="14"/>
                    </a:cxn>
                    <a:cxn ang="0">
                      <a:pos x="412" y="24"/>
                    </a:cxn>
                    <a:cxn ang="0">
                      <a:pos x="392" y="42"/>
                    </a:cxn>
                    <a:cxn ang="0">
                      <a:pos x="340" y="70"/>
                    </a:cxn>
                    <a:cxn ang="0">
                      <a:pos x="264" y="52"/>
                    </a:cxn>
                    <a:cxn ang="0">
                      <a:pos x="224" y="76"/>
                    </a:cxn>
                    <a:cxn ang="0">
                      <a:pos x="248" y="98"/>
                    </a:cxn>
                    <a:cxn ang="0">
                      <a:pos x="130" y="92"/>
                    </a:cxn>
                    <a:cxn ang="0">
                      <a:pos x="50" y="104"/>
                    </a:cxn>
                    <a:cxn ang="0">
                      <a:pos x="12" y="144"/>
                    </a:cxn>
                  </a:cxnLst>
                  <a:rect l="0" t="0" r="r" b="b"/>
                  <a:pathLst>
                    <a:path w="1236" h="578">
                      <a:moveTo>
                        <a:pt x="44" y="148"/>
                      </a:moveTo>
                      <a:lnTo>
                        <a:pt x="44" y="148"/>
                      </a:lnTo>
                      <a:lnTo>
                        <a:pt x="50" y="150"/>
                      </a:lnTo>
                      <a:lnTo>
                        <a:pt x="58" y="152"/>
                      </a:lnTo>
                      <a:lnTo>
                        <a:pt x="74" y="150"/>
                      </a:lnTo>
                      <a:lnTo>
                        <a:pt x="80" y="150"/>
                      </a:lnTo>
                      <a:lnTo>
                        <a:pt x="80" y="152"/>
                      </a:lnTo>
                      <a:lnTo>
                        <a:pt x="74" y="156"/>
                      </a:lnTo>
                      <a:lnTo>
                        <a:pt x="74" y="156"/>
                      </a:lnTo>
                      <a:lnTo>
                        <a:pt x="68" y="162"/>
                      </a:lnTo>
                      <a:lnTo>
                        <a:pt x="62" y="168"/>
                      </a:lnTo>
                      <a:lnTo>
                        <a:pt x="62" y="172"/>
                      </a:lnTo>
                      <a:lnTo>
                        <a:pt x="62" y="178"/>
                      </a:lnTo>
                      <a:lnTo>
                        <a:pt x="66" y="182"/>
                      </a:lnTo>
                      <a:lnTo>
                        <a:pt x="72" y="186"/>
                      </a:lnTo>
                      <a:lnTo>
                        <a:pt x="82" y="190"/>
                      </a:lnTo>
                      <a:lnTo>
                        <a:pt x="94" y="194"/>
                      </a:lnTo>
                      <a:lnTo>
                        <a:pt x="94" y="194"/>
                      </a:lnTo>
                      <a:lnTo>
                        <a:pt x="108" y="200"/>
                      </a:lnTo>
                      <a:lnTo>
                        <a:pt x="122" y="204"/>
                      </a:lnTo>
                      <a:lnTo>
                        <a:pt x="144" y="212"/>
                      </a:lnTo>
                      <a:lnTo>
                        <a:pt x="156" y="216"/>
                      </a:lnTo>
                      <a:lnTo>
                        <a:pt x="166" y="214"/>
                      </a:lnTo>
                      <a:lnTo>
                        <a:pt x="178" y="212"/>
                      </a:lnTo>
                      <a:lnTo>
                        <a:pt x="192" y="204"/>
                      </a:lnTo>
                      <a:lnTo>
                        <a:pt x="192" y="204"/>
                      </a:lnTo>
                      <a:lnTo>
                        <a:pt x="206" y="194"/>
                      </a:lnTo>
                      <a:lnTo>
                        <a:pt x="222" y="188"/>
                      </a:lnTo>
                      <a:lnTo>
                        <a:pt x="234" y="184"/>
                      </a:lnTo>
                      <a:lnTo>
                        <a:pt x="246" y="182"/>
                      </a:lnTo>
                      <a:lnTo>
                        <a:pt x="254" y="182"/>
                      </a:lnTo>
                      <a:lnTo>
                        <a:pt x="258" y="182"/>
                      </a:lnTo>
                      <a:lnTo>
                        <a:pt x="256" y="184"/>
                      </a:lnTo>
                      <a:lnTo>
                        <a:pt x="250" y="186"/>
                      </a:lnTo>
                      <a:lnTo>
                        <a:pt x="250" y="186"/>
                      </a:lnTo>
                      <a:lnTo>
                        <a:pt x="224" y="194"/>
                      </a:lnTo>
                      <a:lnTo>
                        <a:pt x="212" y="200"/>
                      </a:lnTo>
                      <a:lnTo>
                        <a:pt x="204" y="206"/>
                      </a:lnTo>
                      <a:lnTo>
                        <a:pt x="202" y="208"/>
                      </a:lnTo>
                      <a:lnTo>
                        <a:pt x="202" y="210"/>
                      </a:lnTo>
                      <a:lnTo>
                        <a:pt x="204" y="214"/>
                      </a:lnTo>
                      <a:lnTo>
                        <a:pt x="208" y="216"/>
                      </a:lnTo>
                      <a:lnTo>
                        <a:pt x="224" y="220"/>
                      </a:lnTo>
                      <a:lnTo>
                        <a:pt x="254" y="224"/>
                      </a:lnTo>
                      <a:lnTo>
                        <a:pt x="254" y="224"/>
                      </a:lnTo>
                      <a:lnTo>
                        <a:pt x="284" y="224"/>
                      </a:lnTo>
                      <a:lnTo>
                        <a:pt x="304" y="224"/>
                      </a:lnTo>
                      <a:lnTo>
                        <a:pt x="318" y="220"/>
                      </a:lnTo>
                      <a:lnTo>
                        <a:pt x="326" y="216"/>
                      </a:lnTo>
                      <a:lnTo>
                        <a:pt x="334" y="210"/>
                      </a:lnTo>
                      <a:lnTo>
                        <a:pt x="338" y="210"/>
                      </a:lnTo>
                      <a:lnTo>
                        <a:pt x="346" y="214"/>
                      </a:lnTo>
                      <a:lnTo>
                        <a:pt x="346" y="214"/>
                      </a:lnTo>
                      <a:lnTo>
                        <a:pt x="358" y="218"/>
                      </a:lnTo>
                      <a:lnTo>
                        <a:pt x="374" y="218"/>
                      </a:lnTo>
                      <a:lnTo>
                        <a:pt x="394" y="216"/>
                      </a:lnTo>
                      <a:lnTo>
                        <a:pt x="418" y="212"/>
                      </a:lnTo>
                      <a:lnTo>
                        <a:pt x="442" y="206"/>
                      </a:lnTo>
                      <a:lnTo>
                        <a:pt x="468" y="196"/>
                      </a:lnTo>
                      <a:lnTo>
                        <a:pt x="494" y="186"/>
                      </a:lnTo>
                      <a:lnTo>
                        <a:pt x="520" y="174"/>
                      </a:lnTo>
                      <a:lnTo>
                        <a:pt x="520" y="174"/>
                      </a:lnTo>
                      <a:lnTo>
                        <a:pt x="546" y="160"/>
                      </a:lnTo>
                      <a:lnTo>
                        <a:pt x="544" y="162"/>
                      </a:lnTo>
                      <a:lnTo>
                        <a:pt x="540" y="168"/>
                      </a:lnTo>
                      <a:lnTo>
                        <a:pt x="536" y="176"/>
                      </a:lnTo>
                      <a:lnTo>
                        <a:pt x="534" y="180"/>
                      </a:lnTo>
                      <a:lnTo>
                        <a:pt x="534" y="184"/>
                      </a:lnTo>
                      <a:lnTo>
                        <a:pt x="536" y="186"/>
                      </a:lnTo>
                      <a:lnTo>
                        <a:pt x="540" y="190"/>
                      </a:lnTo>
                      <a:lnTo>
                        <a:pt x="548" y="192"/>
                      </a:lnTo>
                      <a:lnTo>
                        <a:pt x="558" y="192"/>
                      </a:lnTo>
                      <a:lnTo>
                        <a:pt x="558" y="192"/>
                      </a:lnTo>
                      <a:lnTo>
                        <a:pt x="576" y="194"/>
                      </a:lnTo>
                      <a:lnTo>
                        <a:pt x="584" y="196"/>
                      </a:lnTo>
                      <a:lnTo>
                        <a:pt x="584" y="196"/>
                      </a:lnTo>
                      <a:lnTo>
                        <a:pt x="580" y="198"/>
                      </a:lnTo>
                      <a:lnTo>
                        <a:pt x="570" y="200"/>
                      </a:lnTo>
                      <a:lnTo>
                        <a:pt x="524" y="208"/>
                      </a:lnTo>
                      <a:lnTo>
                        <a:pt x="450" y="222"/>
                      </a:lnTo>
                      <a:lnTo>
                        <a:pt x="450" y="222"/>
                      </a:lnTo>
                      <a:lnTo>
                        <a:pt x="388" y="236"/>
                      </a:lnTo>
                      <a:lnTo>
                        <a:pt x="370" y="238"/>
                      </a:lnTo>
                      <a:lnTo>
                        <a:pt x="360" y="242"/>
                      </a:lnTo>
                      <a:lnTo>
                        <a:pt x="358" y="242"/>
                      </a:lnTo>
                      <a:lnTo>
                        <a:pt x="358" y="244"/>
                      </a:lnTo>
                      <a:lnTo>
                        <a:pt x="362" y="248"/>
                      </a:lnTo>
                      <a:lnTo>
                        <a:pt x="386" y="264"/>
                      </a:lnTo>
                      <a:lnTo>
                        <a:pt x="386" y="264"/>
                      </a:lnTo>
                      <a:lnTo>
                        <a:pt x="402" y="274"/>
                      </a:lnTo>
                      <a:lnTo>
                        <a:pt x="418" y="282"/>
                      </a:lnTo>
                      <a:lnTo>
                        <a:pt x="442" y="292"/>
                      </a:lnTo>
                      <a:lnTo>
                        <a:pt x="450" y="296"/>
                      </a:lnTo>
                      <a:lnTo>
                        <a:pt x="452" y="298"/>
                      </a:lnTo>
                      <a:lnTo>
                        <a:pt x="448" y="302"/>
                      </a:lnTo>
                      <a:lnTo>
                        <a:pt x="436" y="304"/>
                      </a:lnTo>
                      <a:lnTo>
                        <a:pt x="436" y="304"/>
                      </a:lnTo>
                      <a:lnTo>
                        <a:pt x="422" y="304"/>
                      </a:lnTo>
                      <a:lnTo>
                        <a:pt x="410" y="302"/>
                      </a:lnTo>
                      <a:lnTo>
                        <a:pt x="402" y="298"/>
                      </a:lnTo>
                      <a:lnTo>
                        <a:pt x="394" y="292"/>
                      </a:lnTo>
                      <a:lnTo>
                        <a:pt x="378" y="276"/>
                      </a:lnTo>
                      <a:lnTo>
                        <a:pt x="368" y="268"/>
                      </a:lnTo>
                      <a:lnTo>
                        <a:pt x="356" y="260"/>
                      </a:lnTo>
                      <a:lnTo>
                        <a:pt x="356" y="260"/>
                      </a:lnTo>
                      <a:lnTo>
                        <a:pt x="338" y="254"/>
                      </a:lnTo>
                      <a:lnTo>
                        <a:pt x="316" y="248"/>
                      </a:lnTo>
                      <a:lnTo>
                        <a:pt x="292" y="244"/>
                      </a:lnTo>
                      <a:lnTo>
                        <a:pt x="268" y="242"/>
                      </a:lnTo>
                      <a:lnTo>
                        <a:pt x="246" y="240"/>
                      </a:lnTo>
                      <a:lnTo>
                        <a:pt x="228" y="242"/>
                      </a:lnTo>
                      <a:lnTo>
                        <a:pt x="220" y="244"/>
                      </a:lnTo>
                      <a:lnTo>
                        <a:pt x="216" y="246"/>
                      </a:lnTo>
                      <a:lnTo>
                        <a:pt x="212" y="250"/>
                      </a:lnTo>
                      <a:lnTo>
                        <a:pt x="210" y="254"/>
                      </a:lnTo>
                      <a:lnTo>
                        <a:pt x="210" y="254"/>
                      </a:lnTo>
                      <a:lnTo>
                        <a:pt x="210" y="270"/>
                      </a:lnTo>
                      <a:lnTo>
                        <a:pt x="212" y="274"/>
                      </a:lnTo>
                      <a:lnTo>
                        <a:pt x="214" y="278"/>
                      </a:lnTo>
                      <a:lnTo>
                        <a:pt x="226" y="284"/>
                      </a:lnTo>
                      <a:lnTo>
                        <a:pt x="250" y="292"/>
                      </a:lnTo>
                      <a:lnTo>
                        <a:pt x="250" y="292"/>
                      </a:lnTo>
                      <a:lnTo>
                        <a:pt x="262" y="298"/>
                      </a:lnTo>
                      <a:lnTo>
                        <a:pt x="276" y="304"/>
                      </a:lnTo>
                      <a:lnTo>
                        <a:pt x="294" y="318"/>
                      </a:lnTo>
                      <a:lnTo>
                        <a:pt x="300" y="326"/>
                      </a:lnTo>
                      <a:lnTo>
                        <a:pt x="302" y="330"/>
                      </a:lnTo>
                      <a:lnTo>
                        <a:pt x="302" y="334"/>
                      </a:lnTo>
                      <a:lnTo>
                        <a:pt x="296" y="336"/>
                      </a:lnTo>
                      <a:lnTo>
                        <a:pt x="296" y="336"/>
                      </a:lnTo>
                      <a:lnTo>
                        <a:pt x="290" y="338"/>
                      </a:lnTo>
                      <a:lnTo>
                        <a:pt x="286" y="340"/>
                      </a:lnTo>
                      <a:lnTo>
                        <a:pt x="284" y="344"/>
                      </a:lnTo>
                      <a:lnTo>
                        <a:pt x="286" y="346"/>
                      </a:lnTo>
                      <a:lnTo>
                        <a:pt x="290" y="348"/>
                      </a:lnTo>
                      <a:lnTo>
                        <a:pt x="296" y="352"/>
                      </a:lnTo>
                      <a:lnTo>
                        <a:pt x="308" y="354"/>
                      </a:lnTo>
                      <a:lnTo>
                        <a:pt x="320" y="356"/>
                      </a:lnTo>
                      <a:lnTo>
                        <a:pt x="320" y="356"/>
                      </a:lnTo>
                      <a:lnTo>
                        <a:pt x="336" y="356"/>
                      </a:lnTo>
                      <a:lnTo>
                        <a:pt x="348" y="360"/>
                      </a:lnTo>
                      <a:lnTo>
                        <a:pt x="356" y="362"/>
                      </a:lnTo>
                      <a:lnTo>
                        <a:pt x="362" y="366"/>
                      </a:lnTo>
                      <a:lnTo>
                        <a:pt x="364" y="368"/>
                      </a:lnTo>
                      <a:lnTo>
                        <a:pt x="360" y="368"/>
                      </a:lnTo>
                      <a:lnTo>
                        <a:pt x="352" y="368"/>
                      </a:lnTo>
                      <a:lnTo>
                        <a:pt x="340" y="368"/>
                      </a:lnTo>
                      <a:lnTo>
                        <a:pt x="340" y="368"/>
                      </a:lnTo>
                      <a:lnTo>
                        <a:pt x="320" y="366"/>
                      </a:lnTo>
                      <a:lnTo>
                        <a:pt x="298" y="364"/>
                      </a:lnTo>
                      <a:lnTo>
                        <a:pt x="250" y="366"/>
                      </a:lnTo>
                      <a:lnTo>
                        <a:pt x="228" y="368"/>
                      </a:lnTo>
                      <a:lnTo>
                        <a:pt x="208" y="372"/>
                      </a:lnTo>
                      <a:lnTo>
                        <a:pt x="192" y="376"/>
                      </a:lnTo>
                      <a:lnTo>
                        <a:pt x="182" y="382"/>
                      </a:lnTo>
                      <a:lnTo>
                        <a:pt x="182" y="382"/>
                      </a:lnTo>
                      <a:lnTo>
                        <a:pt x="176" y="388"/>
                      </a:lnTo>
                      <a:lnTo>
                        <a:pt x="172" y="394"/>
                      </a:lnTo>
                      <a:lnTo>
                        <a:pt x="170" y="402"/>
                      </a:lnTo>
                      <a:lnTo>
                        <a:pt x="168" y="410"/>
                      </a:lnTo>
                      <a:lnTo>
                        <a:pt x="170" y="416"/>
                      </a:lnTo>
                      <a:lnTo>
                        <a:pt x="176" y="420"/>
                      </a:lnTo>
                      <a:lnTo>
                        <a:pt x="184" y="422"/>
                      </a:lnTo>
                      <a:lnTo>
                        <a:pt x="196" y="420"/>
                      </a:lnTo>
                      <a:lnTo>
                        <a:pt x="196" y="420"/>
                      </a:lnTo>
                      <a:lnTo>
                        <a:pt x="208" y="418"/>
                      </a:lnTo>
                      <a:lnTo>
                        <a:pt x="216" y="418"/>
                      </a:lnTo>
                      <a:lnTo>
                        <a:pt x="220" y="418"/>
                      </a:lnTo>
                      <a:lnTo>
                        <a:pt x="224" y="420"/>
                      </a:lnTo>
                      <a:lnTo>
                        <a:pt x="226" y="422"/>
                      </a:lnTo>
                      <a:lnTo>
                        <a:pt x="230" y="424"/>
                      </a:lnTo>
                      <a:lnTo>
                        <a:pt x="236" y="424"/>
                      </a:lnTo>
                      <a:lnTo>
                        <a:pt x="246" y="424"/>
                      </a:lnTo>
                      <a:lnTo>
                        <a:pt x="246" y="424"/>
                      </a:lnTo>
                      <a:lnTo>
                        <a:pt x="256" y="422"/>
                      </a:lnTo>
                      <a:lnTo>
                        <a:pt x="260" y="422"/>
                      </a:lnTo>
                      <a:lnTo>
                        <a:pt x="260" y="424"/>
                      </a:lnTo>
                      <a:lnTo>
                        <a:pt x="260" y="428"/>
                      </a:lnTo>
                      <a:lnTo>
                        <a:pt x="258" y="434"/>
                      </a:lnTo>
                      <a:lnTo>
                        <a:pt x="256" y="440"/>
                      </a:lnTo>
                      <a:lnTo>
                        <a:pt x="258" y="450"/>
                      </a:lnTo>
                      <a:lnTo>
                        <a:pt x="266" y="460"/>
                      </a:lnTo>
                      <a:lnTo>
                        <a:pt x="266" y="460"/>
                      </a:lnTo>
                      <a:lnTo>
                        <a:pt x="270" y="464"/>
                      </a:lnTo>
                      <a:lnTo>
                        <a:pt x="276" y="468"/>
                      </a:lnTo>
                      <a:lnTo>
                        <a:pt x="282" y="470"/>
                      </a:lnTo>
                      <a:lnTo>
                        <a:pt x="288" y="472"/>
                      </a:lnTo>
                      <a:lnTo>
                        <a:pt x="302" y="470"/>
                      </a:lnTo>
                      <a:lnTo>
                        <a:pt x="316" y="466"/>
                      </a:lnTo>
                      <a:lnTo>
                        <a:pt x="330" y="460"/>
                      </a:lnTo>
                      <a:lnTo>
                        <a:pt x="342" y="450"/>
                      </a:lnTo>
                      <a:lnTo>
                        <a:pt x="354" y="442"/>
                      </a:lnTo>
                      <a:lnTo>
                        <a:pt x="366" y="432"/>
                      </a:lnTo>
                      <a:lnTo>
                        <a:pt x="366" y="432"/>
                      </a:lnTo>
                      <a:lnTo>
                        <a:pt x="372" y="426"/>
                      </a:lnTo>
                      <a:lnTo>
                        <a:pt x="372" y="428"/>
                      </a:lnTo>
                      <a:lnTo>
                        <a:pt x="372" y="430"/>
                      </a:lnTo>
                      <a:lnTo>
                        <a:pt x="366" y="440"/>
                      </a:lnTo>
                      <a:lnTo>
                        <a:pt x="356" y="452"/>
                      </a:lnTo>
                      <a:lnTo>
                        <a:pt x="342" y="464"/>
                      </a:lnTo>
                      <a:lnTo>
                        <a:pt x="326" y="476"/>
                      </a:lnTo>
                      <a:lnTo>
                        <a:pt x="316" y="482"/>
                      </a:lnTo>
                      <a:lnTo>
                        <a:pt x="306" y="484"/>
                      </a:lnTo>
                      <a:lnTo>
                        <a:pt x="296" y="486"/>
                      </a:lnTo>
                      <a:lnTo>
                        <a:pt x="286" y="486"/>
                      </a:lnTo>
                      <a:lnTo>
                        <a:pt x="286" y="486"/>
                      </a:lnTo>
                      <a:lnTo>
                        <a:pt x="270" y="482"/>
                      </a:lnTo>
                      <a:lnTo>
                        <a:pt x="256" y="476"/>
                      </a:lnTo>
                      <a:lnTo>
                        <a:pt x="246" y="468"/>
                      </a:lnTo>
                      <a:lnTo>
                        <a:pt x="238" y="460"/>
                      </a:lnTo>
                      <a:lnTo>
                        <a:pt x="228" y="452"/>
                      </a:lnTo>
                      <a:lnTo>
                        <a:pt x="218" y="446"/>
                      </a:lnTo>
                      <a:lnTo>
                        <a:pt x="206" y="440"/>
                      </a:lnTo>
                      <a:lnTo>
                        <a:pt x="190" y="438"/>
                      </a:lnTo>
                      <a:lnTo>
                        <a:pt x="190" y="438"/>
                      </a:lnTo>
                      <a:lnTo>
                        <a:pt x="160" y="440"/>
                      </a:lnTo>
                      <a:lnTo>
                        <a:pt x="150" y="440"/>
                      </a:lnTo>
                      <a:lnTo>
                        <a:pt x="144" y="444"/>
                      </a:lnTo>
                      <a:lnTo>
                        <a:pt x="140" y="446"/>
                      </a:lnTo>
                      <a:lnTo>
                        <a:pt x="140" y="450"/>
                      </a:lnTo>
                      <a:lnTo>
                        <a:pt x="144" y="456"/>
                      </a:lnTo>
                      <a:lnTo>
                        <a:pt x="150" y="462"/>
                      </a:lnTo>
                      <a:lnTo>
                        <a:pt x="150" y="462"/>
                      </a:lnTo>
                      <a:lnTo>
                        <a:pt x="166" y="476"/>
                      </a:lnTo>
                      <a:lnTo>
                        <a:pt x="182" y="490"/>
                      </a:lnTo>
                      <a:lnTo>
                        <a:pt x="184" y="494"/>
                      </a:lnTo>
                      <a:lnTo>
                        <a:pt x="184" y="496"/>
                      </a:lnTo>
                      <a:lnTo>
                        <a:pt x="182" y="498"/>
                      </a:lnTo>
                      <a:lnTo>
                        <a:pt x="174" y="500"/>
                      </a:lnTo>
                      <a:lnTo>
                        <a:pt x="160" y="502"/>
                      </a:lnTo>
                      <a:lnTo>
                        <a:pt x="160" y="502"/>
                      </a:lnTo>
                      <a:lnTo>
                        <a:pt x="142" y="502"/>
                      </a:lnTo>
                      <a:lnTo>
                        <a:pt x="124" y="506"/>
                      </a:lnTo>
                      <a:lnTo>
                        <a:pt x="110" y="512"/>
                      </a:lnTo>
                      <a:lnTo>
                        <a:pt x="98" y="518"/>
                      </a:lnTo>
                      <a:lnTo>
                        <a:pt x="90" y="526"/>
                      </a:lnTo>
                      <a:lnTo>
                        <a:pt x="88" y="534"/>
                      </a:lnTo>
                      <a:lnTo>
                        <a:pt x="88" y="538"/>
                      </a:lnTo>
                      <a:lnTo>
                        <a:pt x="88" y="542"/>
                      </a:lnTo>
                      <a:lnTo>
                        <a:pt x="92" y="546"/>
                      </a:lnTo>
                      <a:lnTo>
                        <a:pt x="96" y="550"/>
                      </a:lnTo>
                      <a:lnTo>
                        <a:pt x="96" y="550"/>
                      </a:lnTo>
                      <a:lnTo>
                        <a:pt x="100" y="552"/>
                      </a:lnTo>
                      <a:lnTo>
                        <a:pt x="104" y="552"/>
                      </a:lnTo>
                      <a:lnTo>
                        <a:pt x="114" y="552"/>
                      </a:lnTo>
                      <a:lnTo>
                        <a:pt x="124" y="552"/>
                      </a:lnTo>
                      <a:lnTo>
                        <a:pt x="130" y="554"/>
                      </a:lnTo>
                      <a:lnTo>
                        <a:pt x="138" y="558"/>
                      </a:lnTo>
                      <a:lnTo>
                        <a:pt x="138" y="558"/>
                      </a:lnTo>
                      <a:lnTo>
                        <a:pt x="146" y="562"/>
                      </a:lnTo>
                      <a:lnTo>
                        <a:pt x="154" y="566"/>
                      </a:lnTo>
                      <a:lnTo>
                        <a:pt x="162" y="566"/>
                      </a:lnTo>
                      <a:lnTo>
                        <a:pt x="170" y="564"/>
                      </a:lnTo>
                      <a:lnTo>
                        <a:pt x="186" y="560"/>
                      </a:lnTo>
                      <a:lnTo>
                        <a:pt x="200" y="552"/>
                      </a:lnTo>
                      <a:lnTo>
                        <a:pt x="200" y="552"/>
                      </a:lnTo>
                      <a:lnTo>
                        <a:pt x="206" y="552"/>
                      </a:lnTo>
                      <a:lnTo>
                        <a:pt x="212" y="552"/>
                      </a:lnTo>
                      <a:lnTo>
                        <a:pt x="226" y="556"/>
                      </a:lnTo>
                      <a:lnTo>
                        <a:pt x="244" y="562"/>
                      </a:lnTo>
                      <a:lnTo>
                        <a:pt x="256" y="566"/>
                      </a:lnTo>
                      <a:lnTo>
                        <a:pt x="272" y="566"/>
                      </a:lnTo>
                      <a:lnTo>
                        <a:pt x="272" y="566"/>
                      </a:lnTo>
                      <a:lnTo>
                        <a:pt x="286" y="566"/>
                      </a:lnTo>
                      <a:lnTo>
                        <a:pt x="294" y="564"/>
                      </a:lnTo>
                      <a:lnTo>
                        <a:pt x="298" y="560"/>
                      </a:lnTo>
                      <a:lnTo>
                        <a:pt x="302" y="556"/>
                      </a:lnTo>
                      <a:lnTo>
                        <a:pt x="306" y="554"/>
                      </a:lnTo>
                      <a:lnTo>
                        <a:pt x="312" y="552"/>
                      </a:lnTo>
                      <a:lnTo>
                        <a:pt x="322" y="552"/>
                      </a:lnTo>
                      <a:lnTo>
                        <a:pt x="336" y="558"/>
                      </a:lnTo>
                      <a:lnTo>
                        <a:pt x="336" y="558"/>
                      </a:lnTo>
                      <a:lnTo>
                        <a:pt x="346" y="560"/>
                      </a:lnTo>
                      <a:lnTo>
                        <a:pt x="356" y="560"/>
                      </a:lnTo>
                      <a:lnTo>
                        <a:pt x="376" y="560"/>
                      </a:lnTo>
                      <a:lnTo>
                        <a:pt x="394" y="556"/>
                      </a:lnTo>
                      <a:lnTo>
                        <a:pt x="412" y="552"/>
                      </a:lnTo>
                      <a:lnTo>
                        <a:pt x="426" y="548"/>
                      </a:lnTo>
                      <a:lnTo>
                        <a:pt x="436" y="548"/>
                      </a:lnTo>
                      <a:lnTo>
                        <a:pt x="438" y="548"/>
                      </a:lnTo>
                      <a:lnTo>
                        <a:pt x="440" y="550"/>
                      </a:lnTo>
                      <a:lnTo>
                        <a:pt x="442" y="554"/>
                      </a:lnTo>
                      <a:lnTo>
                        <a:pt x="440" y="560"/>
                      </a:lnTo>
                      <a:lnTo>
                        <a:pt x="440" y="560"/>
                      </a:lnTo>
                      <a:lnTo>
                        <a:pt x="438" y="564"/>
                      </a:lnTo>
                      <a:lnTo>
                        <a:pt x="438" y="570"/>
                      </a:lnTo>
                      <a:lnTo>
                        <a:pt x="440" y="572"/>
                      </a:lnTo>
                      <a:lnTo>
                        <a:pt x="442" y="576"/>
                      </a:lnTo>
                      <a:lnTo>
                        <a:pt x="450" y="578"/>
                      </a:lnTo>
                      <a:lnTo>
                        <a:pt x="462" y="578"/>
                      </a:lnTo>
                      <a:lnTo>
                        <a:pt x="474" y="574"/>
                      </a:lnTo>
                      <a:lnTo>
                        <a:pt x="486" y="570"/>
                      </a:lnTo>
                      <a:lnTo>
                        <a:pt x="510" y="558"/>
                      </a:lnTo>
                      <a:lnTo>
                        <a:pt x="510" y="558"/>
                      </a:lnTo>
                      <a:lnTo>
                        <a:pt x="518" y="552"/>
                      </a:lnTo>
                      <a:lnTo>
                        <a:pt x="528" y="552"/>
                      </a:lnTo>
                      <a:lnTo>
                        <a:pt x="544" y="550"/>
                      </a:lnTo>
                      <a:lnTo>
                        <a:pt x="550" y="550"/>
                      </a:lnTo>
                      <a:lnTo>
                        <a:pt x="556" y="546"/>
                      </a:lnTo>
                      <a:lnTo>
                        <a:pt x="560" y="538"/>
                      </a:lnTo>
                      <a:lnTo>
                        <a:pt x="562" y="526"/>
                      </a:lnTo>
                      <a:lnTo>
                        <a:pt x="562" y="526"/>
                      </a:lnTo>
                      <a:lnTo>
                        <a:pt x="562" y="520"/>
                      </a:lnTo>
                      <a:lnTo>
                        <a:pt x="560" y="518"/>
                      </a:lnTo>
                      <a:lnTo>
                        <a:pt x="558" y="514"/>
                      </a:lnTo>
                      <a:lnTo>
                        <a:pt x="556" y="514"/>
                      </a:lnTo>
                      <a:lnTo>
                        <a:pt x="546" y="512"/>
                      </a:lnTo>
                      <a:lnTo>
                        <a:pt x="536" y="512"/>
                      </a:lnTo>
                      <a:lnTo>
                        <a:pt x="526" y="514"/>
                      </a:lnTo>
                      <a:lnTo>
                        <a:pt x="518" y="514"/>
                      </a:lnTo>
                      <a:lnTo>
                        <a:pt x="512" y="512"/>
                      </a:lnTo>
                      <a:lnTo>
                        <a:pt x="510" y="510"/>
                      </a:lnTo>
                      <a:lnTo>
                        <a:pt x="508" y="506"/>
                      </a:lnTo>
                      <a:lnTo>
                        <a:pt x="508" y="506"/>
                      </a:lnTo>
                      <a:lnTo>
                        <a:pt x="510" y="500"/>
                      </a:lnTo>
                      <a:lnTo>
                        <a:pt x="512" y="494"/>
                      </a:lnTo>
                      <a:lnTo>
                        <a:pt x="514" y="490"/>
                      </a:lnTo>
                      <a:lnTo>
                        <a:pt x="520" y="488"/>
                      </a:lnTo>
                      <a:lnTo>
                        <a:pt x="532" y="482"/>
                      </a:lnTo>
                      <a:lnTo>
                        <a:pt x="550" y="472"/>
                      </a:lnTo>
                      <a:lnTo>
                        <a:pt x="550" y="472"/>
                      </a:lnTo>
                      <a:lnTo>
                        <a:pt x="554" y="468"/>
                      </a:lnTo>
                      <a:lnTo>
                        <a:pt x="556" y="464"/>
                      </a:lnTo>
                      <a:lnTo>
                        <a:pt x="556" y="460"/>
                      </a:lnTo>
                      <a:lnTo>
                        <a:pt x="556" y="456"/>
                      </a:lnTo>
                      <a:lnTo>
                        <a:pt x="552" y="448"/>
                      </a:lnTo>
                      <a:lnTo>
                        <a:pt x="548" y="442"/>
                      </a:lnTo>
                      <a:lnTo>
                        <a:pt x="546" y="436"/>
                      </a:lnTo>
                      <a:lnTo>
                        <a:pt x="548" y="434"/>
                      </a:lnTo>
                      <a:lnTo>
                        <a:pt x="550" y="432"/>
                      </a:lnTo>
                      <a:lnTo>
                        <a:pt x="560" y="430"/>
                      </a:lnTo>
                      <a:lnTo>
                        <a:pt x="582" y="434"/>
                      </a:lnTo>
                      <a:lnTo>
                        <a:pt x="582" y="434"/>
                      </a:lnTo>
                      <a:lnTo>
                        <a:pt x="602" y="436"/>
                      </a:lnTo>
                      <a:lnTo>
                        <a:pt x="620" y="434"/>
                      </a:lnTo>
                      <a:lnTo>
                        <a:pt x="636" y="430"/>
                      </a:lnTo>
                      <a:lnTo>
                        <a:pt x="650" y="424"/>
                      </a:lnTo>
                      <a:lnTo>
                        <a:pt x="660" y="418"/>
                      </a:lnTo>
                      <a:lnTo>
                        <a:pt x="666" y="410"/>
                      </a:lnTo>
                      <a:lnTo>
                        <a:pt x="668" y="402"/>
                      </a:lnTo>
                      <a:lnTo>
                        <a:pt x="668" y="400"/>
                      </a:lnTo>
                      <a:lnTo>
                        <a:pt x="666" y="396"/>
                      </a:lnTo>
                      <a:lnTo>
                        <a:pt x="666" y="396"/>
                      </a:lnTo>
                      <a:lnTo>
                        <a:pt x="664" y="394"/>
                      </a:lnTo>
                      <a:lnTo>
                        <a:pt x="664" y="392"/>
                      </a:lnTo>
                      <a:lnTo>
                        <a:pt x="666" y="388"/>
                      </a:lnTo>
                      <a:lnTo>
                        <a:pt x="680" y="382"/>
                      </a:lnTo>
                      <a:lnTo>
                        <a:pt x="684" y="378"/>
                      </a:lnTo>
                      <a:lnTo>
                        <a:pt x="684" y="376"/>
                      </a:lnTo>
                      <a:lnTo>
                        <a:pt x="684" y="372"/>
                      </a:lnTo>
                      <a:lnTo>
                        <a:pt x="678" y="366"/>
                      </a:lnTo>
                      <a:lnTo>
                        <a:pt x="662" y="356"/>
                      </a:lnTo>
                      <a:lnTo>
                        <a:pt x="662" y="356"/>
                      </a:lnTo>
                      <a:lnTo>
                        <a:pt x="648" y="350"/>
                      </a:lnTo>
                      <a:lnTo>
                        <a:pt x="644" y="348"/>
                      </a:lnTo>
                      <a:lnTo>
                        <a:pt x="644" y="346"/>
                      </a:lnTo>
                      <a:lnTo>
                        <a:pt x="650" y="346"/>
                      </a:lnTo>
                      <a:lnTo>
                        <a:pt x="662" y="348"/>
                      </a:lnTo>
                      <a:lnTo>
                        <a:pt x="674" y="348"/>
                      </a:lnTo>
                      <a:lnTo>
                        <a:pt x="686" y="348"/>
                      </a:lnTo>
                      <a:lnTo>
                        <a:pt x="690" y="348"/>
                      </a:lnTo>
                      <a:lnTo>
                        <a:pt x="694" y="346"/>
                      </a:lnTo>
                      <a:lnTo>
                        <a:pt x="696" y="344"/>
                      </a:lnTo>
                      <a:lnTo>
                        <a:pt x="694" y="340"/>
                      </a:lnTo>
                      <a:lnTo>
                        <a:pt x="694" y="340"/>
                      </a:lnTo>
                      <a:lnTo>
                        <a:pt x="690" y="332"/>
                      </a:lnTo>
                      <a:lnTo>
                        <a:pt x="684" y="328"/>
                      </a:lnTo>
                      <a:lnTo>
                        <a:pt x="680" y="324"/>
                      </a:lnTo>
                      <a:lnTo>
                        <a:pt x="674" y="324"/>
                      </a:lnTo>
                      <a:lnTo>
                        <a:pt x="658" y="326"/>
                      </a:lnTo>
                      <a:lnTo>
                        <a:pt x="638" y="328"/>
                      </a:lnTo>
                      <a:lnTo>
                        <a:pt x="638" y="328"/>
                      </a:lnTo>
                      <a:lnTo>
                        <a:pt x="614" y="328"/>
                      </a:lnTo>
                      <a:lnTo>
                        <a:pt x="592" y="328"/>
                      </a:lnTo>
                      <a:lnTo>
                        <a:pt x="584" y="328"/>
                      </a:lnTo>
                      <a:lnTo>
                        <a:pt x="578" y="326"/>
                      </a:lnTo>
                      <a:lnTo>
                        <a:pt x="576" y="324"/>
                      </a:lnTo>
                      <a:lnTo>
                        <a:pt x="580" y="320"/>
                      </a:lnTo>
                      <a:lnTo>
                        <a:pt x="580" y="320"/>
                      </a:lnTo>
                      <a:lnTo>
                        <a:pt x="588" y="318"/>
                      </a:lnTo>
                      <a:lnTo>
                        <a:pt x="602" y="314"/>
                      </a:lnTo>
                      <a:lnTo>
                        <a:pt x="644" y="312"/>
                      </a:lnTo>
                      <a:lnTo>
                        <a:pt x="692" y="310"/>
                      </a:lnTo>
                      <a:lnTo>
                        <a:pt x="730" y="306"/>
                      </a:lnTo>
                      <a:lnTo>
                        <a:pt x="730" y="306"/>
                      </a:lnTo>
                      <a:lnTo>
                        <a:pt x="742" y="304"/>
                      </a:lnTo>
                      <a:lnTo>
                        <a:pt x="750" y="300"/>
                      </a:lnTo>
                      <a:lnTo>
                        <a:pt x="752" y="296"/>
                      </a:lnTo>
                      <a:lnTo>
                        <a:pt x="752" y="290"/>
                      </a:lnTo>
                      <a:lnTo>
                        <a:pt x="752" y="284"/>
                      </a:lnTo>
                      <a:lnTo>
                        <a:pt x="754" y="284"/>
                      </a:lnTo>
                      <a:lnTo>
                        <a:pt x="762" y="286"/>
                      </a:lnTo>
                      <a:lnTo>
                        <a:pt x="762" y="286"/>
                      </a:lnTo>
                      <a:lnTo>
                        <a:pt x="770" y="290"/>
                      </a:lnTo>
                      <a:lnTo>
                        <a:pt x="780" y="292"/>
                      </a:lnTo>
                      <a:lnTo>
                        <a:pt x="790" y="294"/>
                      </a:lnTo>
                      <a:lnTo>
                        <a:pt x="800" y="292"/>
                      </a:lnTo>
                      <a:lnTo>
                        <a:pt x="812" y="290"/>
                      </a:lnTo>
                      <a:lnTo>
                        <a:pt x="822" y="286"/>
                      </a:lnTo>
                      <a:lnTo>
                        <a:pt x="832" y="278"/>
                      </a:lnTo>
                      <a:lnTo>
                        <a:pt x="842" y="270"/>
                      </a:lnTo>
                      <a:lnTo>
                        <a:pt x="842" y="270"/>
                      </a:lnTo>
                      <a:lnTo>
                        <a:pt x="852" y="260"/>
                      </a:lnTo>
                      <a:lnTo>
                        <a:pt x="866" y="248"/>
                      </a:lnTo>
                      <a:lnTo>
                        <a:pt x="882" y="238"/>
                      </a:lnTo>
                      <a:lnTo>
                        <a:pt x="902" y="228"/>
                      </a:lnTo>
                      <a:lnTo>
                        <a:pt x="954" y="204"/>
                      </a:lnTo>
                      <a:lnTo>
                        <a:pt x="1020" y="178"/>
                      </a:lnTo>
                      <a:lnTo>
                        <a:pt x="1020" y="178"/>
                      </a:lnTo>
                      <a:lnTo>
                        <a:pt x="1076" y="154"/>
                      </a:lnTo>
                      <a:lnTo>
                        <a:pt x="1092" y="146"/>
                      </a:lnTo>
                      <a:lnTo>
                        <a:pt x="1098" y="142"/>
                      </a:lnTo>
                      <a:lnTo>
                        <a:pt x="1098" y="140"/>
                      </a:lnTo>
                      <a:lnTo>
                        <a:pt x="1094" y="140"/>
                      </a:lnTo>
                      <a:lnTo>
                        <a:pt x="1084" y="140"/>
                      </a:lnTo>
                      <a:lnTo>
                        <a:pt x="1038" y="142"/>
                      </a:lnTo>
                      <a:lnTo>
                        <a:pt x="1038" y="142"/>
                      </a:lnTo>
                      <a:lnTo>
                        <a:pt x="1014" y="144"/>
                      </a:lnTo>
                      <a:lnTo>
                        <a:pt x="1002" y="144"/>
                      </a:lnTo>
                      <a:lnTo>
                        <a:pt x="1000" y="142"/>
                      </a:lnTo>
                      <a:lnTo>
                        <a:pt x="1000" y="142"/>
                      </a:lnTo>
                      <a:lnTo>
                        <a:pt x="1006" y="138"/>
                      </a:lnTo>
                      <a:lnTo>
                        <a:pt x="1034" y="130"/>
                      </a:lnTo>
                      <a:lnTo>
                        <a:pt x="1072" y="122"/>
                      </a:lnTo>
                      <a:lnTo>
                        <a:pt x="1072" y="122"/>
                      </a:lnTo>
                      <a:lnTo>
                        <a:pt x="1118" y="112"/>
                      </a:lnTo>
                      <a:lnTo>
                        <a:pt x="1172" y="100"/>
                      </a:lnTo>
                      <a:lnTo>
                        <a:pt x="1198" y="92"/>
                      </a:lnTo>
                      <a:lnTo>
                        <a:pt x="1218" y="84"/>
                      </a:lnTo>
                      <a:lnTo>
                        <a:pt x="1232" y="76"/>
                      </a:lnTo>
                      <a:lnTo>
                        <a:pt x="1236" y="72"/>
                      </a:lnTo>
                      <a:lnTo>
                        <a:pt x="1236" y="68"/>
                      </a:lnTo>
                      <a:lnTo>
                        <a:pt x="1236" y="68"/>
                      </a:lnTo>
                      <a:lnTo>
                        <a:pt x="1236" y="64"/>
                      </a:lnTo>
                      <a:lnTo>
                        <a:pt x="1234" y="62"/>
                      </a:lnTo>
                      <a:lnTo>
                        <a:pt x="1224" y="58"/>
                      </a:lnTo>
                      <a:lnTo>
                        <a:pt x="1210" y="58"/>
                      </a:lnTo>
                      <a:lnTo>
                        <a:pt x="1196" y="56"/>
                      </a:lnTo>
                      <a:lnTo>
                        <a:pt x="1182" y="56"/>
                      </a:lnTo>
                      <a:lnTo>
                        <a:pt x="1168" y="54"/>
                      </a:lnTo>
                      <a:lnTo>
                        <a:pt x="1160" y="50"/>
                      </a:lnTo>
                      <a:lnTo>
                        <a:pt x="1158" y="48"/>
                      </a:lnTo>
                      <a:lnTo>
                        <a:pt x="1156" y="44"/>
                      </a:lnTo>
                      <a:lnTo>
                        <a:pt x="1156" y="44"/>
                      </a:lnTo>
                      <a:lnTo>
                        <a:pt x="1156" y="40"/>
                      </a:lnTo>
                      <a:lnTo>
                        <a:pt x="1154" y="36"/>
                      </a:lnTo>
                      <a:lnTo>
                        <a:pt x="1146" y="30"/>
                      </a:lnTo>
                      <a:lnTo>
                        <a:pt x="1136" y="26"/>
                      </a:lnTo>
                      <a:lnTo>
                        <a:pt x="1122" y="24"/>
                      </a:lnTo>
                      <a:lnTo>
                        <a:pt x="1094" y="20"/>
                      </a:lnTo>
                      <a:lnTo>
                        <a:pt x="1078" y="20"/>
                      </a:lnTo>
                      <a:lnTo>
                        <a:pt x="1078" y="20"/>
                      </a:lnTo>
                      <a:lnTo>
                        <a:pt x="1062" y="22"/>
                      </a:lnTo>
                      <a:lnTo>
                        <a:pt x="1050" y="22"/>
                      </a:lnTo>
                      <a:lnTo>
                        <a:pt x="1038" y="22"/>
                      </a:lnTo>
                      <a:lnTo>
                        <a:pt x="1018" y="30"/>
                      </a:lnTo>
                      <a:lnTo>
                        <a:pt x="1018" y="30"/>
                      </a:lnTo>
                      <a:lnTo>
                        <a:pt x="1004" y="34"/>
                      </a:lnTo>
                      <a:lnTo>
                        <a:pt x="990" y="38"/>
                      </a:lnTo>
                      <a:lnTo>
                        <a:pt x="962" y="40"/>
                      </a:lnTo>
                      <a:lnTo>
                        <a:pt x="948" y="40"/>
                      </a:lnTo>
                      <a:lnTo>
                        <a:pt x="948" y="40"/>
                      </a:lnTo>
                      <a:lnTo>
                        <a:pt x="948" y="38"/>
                      </a:lnTo>
                      <a:lnTo>
                        <a:pt x="958" y="36"/>
                      </a:lnTo>
                      <a:lnTo>
                        <a:pt x="958" y="36"/>
                      </a:lnTo>
                      <a:lnTo>
                        <a:pt x="986" y="30"/>
                      </a:lnTo>
                      <a:lnTo>
                        <a:pt x="1004" y="24"/>
                      </a:lnTo>
                      <a:lnTo>
                        <a:pt x="1008" y="22"/>
                      </a:lnTo>
                      <a:lnTo>
                        <a:pt x="1008" y="20"/>
                      </a:lnTo>
                      <a:lnTo>
                        <a:pt x="1006" y="20"/>
                      </a:lnTo>
                      <a:lnTo>
                        <a:pt x="998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58" y="16"/>
                      </a:lnTo>
                      <a:lnTo>
                        <a:pt x="942" y="14"/>
                      </a:lnTo>
                      <a:lnTo>
                        <a:pt x="912" y="6"/>
                      </a:lnTo>
                      <a:lnTo>
                        <a:pt x="900" y="2"/>
                      </a:lnTo>
                      <a:lnTo>
                        <a:pt x="888" y="0"/>
                      </a:lnTo>
                      <a:lnTo>
                        <a:pt x="874" y="0"/>
                      </a:lnTo>
                      <a:lnTo>
                        <a:pt x="858" y="2"/>
                      </a:lnTo>
                      <a:lnTo>
                        <a:pt x="858" y="2"/>
                      </a:lnTo>
                      <a:lnTo>
                        <a:pt x="830" y="4"/>
                      </a:lnTo>
                      <a:lnTo>
                        <a:pt x="808" y="4"/>
                      </a:lnTo>
                      <a:lnTo>
                        <a:pt x="788" y="4"/>
                      </a:lnTo>
                      <a:lnTo>
                        <a:pt x="776" y="6"/>
                      </a:lnTo>
                      <a:lnTo>
                        <a:pt x="762" y="10"/>
                      </a:lnTo>
                      <a:lnTo>
                        <a:pt x="762" y="10"/>
                      </a:lnTo>
                      <a:lnTo>
                        <a:pt x="746" y="14"/>
                      </a:lnTo>
                      <a:lnTo>
                        <a:pt x="728" y="14"/>
                      </a:lnTo>
                      <a:lnTo>
                        <a:pt x="690" y="10"/>
                      </a:lnTo>
                      <a:lnTo>
                        <a:pt x="666" y="10"/>
                      </a:lnTo>
                      <a:lnTo>
                        <a:pt x="640" y="10"/>
                      </a:lnTo>
                      <a:lnTo>
                        <a:pt x="608" y="12"/>
                      </a:lnTo>
                      <a:lnTo>
                        <a:pt x="574" y="20"/>
                      </a:lnTo>
                      <a:lnTo>
                        <a:pt x="574" y="20"/>
                      </a:lnTo>
                      <a:lnTo>
                        <a:pt x="556" y="22"/>
                      </a:lnTo>
                      <a:lnTo>
                        <a:pt x="540" y="22"/>
                      </a:lnTo>
                      <a:lnTo>
                        <a:pt x="526" y="20"/>
                      </a:lnTo>
                      <a:lnTo>
                        <a:pt x="514" y="16"/>
                      </a:lnTo>
                      <a:lnTo>
                        <a:pt x="500" y="14"/>
                      </a:lnTo>
                      <a:lnTo>
                        <a:pt x="490" y="12"/>
                      </a:lnTo>
                      <a:lnTo>
                        <a:pt x="478" y="14"/>
                      </a:lnTo>
                      <a:lnTo>
                        <a:pt x="466" y="18"/>
                      </a:lnTo>
                      <a:lnTo>
                        <a:pt x="466" y="18"/>
                      </a:lnTo>
                      <a:lnTo>
                        <a:pt x="454" y="22"/>
                      </a:lnTo>
                      <a:lnTo>
                        <a:pt x="442" y="24"/>
                      </a:lnTo>
                      <a:lnTo>
                        <a:pt x="432" y="24"/>
                      </a:lnTo>
                      <a:lnTo>
                        <a:pt x="422" y="24"/>
                      </a:lnTo>
                      <a:lnTo>
                        <a:pt x="416" y="22"/>
                      </a:lnTo>
                      <a:lnTo>
                        <a:pt x="412" y="24"/>
                      </a:lnTo>
                      <a:lnTo>
                        <a:pt x="416" y="28"/>
                      </a:lnTo>
                      <a:lnTo>
                        <a:pt x="424" y="36"/>
                      </a:lnTo>
                      <a:lnTo>
                        <a:pt x="424" y="36"/>
                      </a:lnTo>
                      <a:lnTo>
                        <a:pt x="430" y="44"/>
                      </a:lnTo>
                      <a:lnTo>
                        <a:pt x="430" y="46"/>
                      </a:lnTo>
                      <a:lnTo>
                        <a:pt x="430" y="48"/>
                      </a:lnTo>
                      <a:lnTo>
                        <a:pt x="424" y="48"/>
                      </a:lnTo>
                      <a:lnTo>
                        <a:pt x="414" y="46"/>
                      </a:lnTo>
                      <a:lnTo>
                        <a:pt x="404" y="44"/>
                      </a:lnTo>
                      <a:lnTo>
                        <a:pt x="392" y="42"/>
                      </a:lnTo>
                      <a:lnTo>
                        <a:pt x="384" y="44"/>
                      </a:lnTo>
                      <a:lnTo>
                        <a:pt x="380" y="46"/>
                      </a:lnTo>
                      <a:lnTo>
                        <a:pt x="378" y="50"/>
                      </a:lnTo>
                      <a:lnTo>
                        <a:pt x="378" y="50"/>
                      </a:lnTo>
                      <a:lnTo>
                        <a:pt x="376" y="58"/>
                      </a:lnTo>
                      <a:lnTo>
                        <a:pt x="372" y="62"/>
                      </a:lnTo>
                      <a:lnTo>
                        <a:pt x="366" y="66"/>
                      </a:lnTo>
                      <a:lnTo>
                        <a:pt x="360" y="68"/>
                      </a:lnTo>
                      <a:lnTo>
                        <a:pt x="352" y="70"/>
                      </a:lnTo>
                      <a:lnTo>
                        <a:pt x="340" y="70"/>
                      </a:lnTo>
                      <a:lnTo>
                        <a:pt x="312" y="68"/>
                      </a:lnTo>
                      <a:lnTo>
                        <a:pt x="312" y="68"/>
                      </a:lnTo>
                      <a:lnTo>
                        <a:pt x="300" y="66"/>
                      </a:lnTo>
                      <a:lnTo>
                        <a:pt x="292" y="64"/>
                      </a:lnTo>
                      <a:lnTo>
                        <a:pt x="290" y="60"/>
                      </a:lnTo>
                      <a:lnTo>
                        <a:pt x="290" y="58"/>
                      </a:lnTo>
                      <a:lnTo>
                        <a:pt x="290" y="56"/>
                      </a:lnTo>
                      <a:lnTo>
                        <a:pt x="288" y="54"/>
                      </a:lnTo>
                      <a:lnTo>
                        <a:pt x="280" y="52"/>
                      </a:lnTo>
                      <a:lnTo>
                        <a:pt x="264" y="52"/>
                      </a:lnTo>
                      <a:lnTo>
                        <a:pt x="264" y="52"/>
                      </a:lnTo>
                      <a:lnTo>
                        <a:pt x="250" y="52"/>
                      </a:lnTo>
                      <a:lnTo>
                        <a:pt x="244" y="52"/>
                      </a:lnTo>
                      <a:lnTo>
                        <a:pt x="244" y="56"/>
                      </a:lnTo>
                      <a:lnTo>
                        <a:pt x="246" y="60"/>
                      </a:lnTo>
                      <a:lnTo>
                        <a:pt x="248" y="64"/>
                      </a:lnTo>
                      <a:lnTo>
                        <a:pt x="248" y="66"/>
                      </a:lnTo>
                      <a:lnTo>
                        <a:pt x="248" y="68"/>
                      </a:lnTo>
                      <a:lnTo>
                        <a:pt x="240" y="72"/>
                      </a:lnTo>
                      <a:lnTo>
                        <a:pt x="224" y="76"/>
                      </a:lnTo>
                      <a:lnTo>
                        <a:pt x="224" y="76"/>
                      </a:lnTo>
                      <a:lnTo>
                        <a:pt x="208" y="78"/>
                      </a:lnTo>
                      <a:lnTo>
                        <a:pt x="206" y="78"/>
                      </a:lnTo>
                      <a:lnTo>
                        <a:pt x="206" y="80"/>
                      </a:lnTo>
                      <a:lnTo>
                        <a:pt x="212" y="82"/>
                      </a:lnTo>
                      <a:lnTo>
                        <a:pt x="224" y="86"/>
                      </a:lnTo>
                      <a:lnTo>
                        <a:pt x="248" y="92"/>
                      </a:lnTo>
                      <a:lnTo>
                        <a:pt x="254" y="94"/>
                      </a:lnTo>
                      <a:lnTo>
                        <a:pt x="252" y="96"/>
                      </a:lnTo>
                      <a:lnTo>
                        <a:pt x="248" y="98"/>
                      </a:lnTo>
                      <a:lnTo>
                        <a:pt x="248" y="98"/>
                      </a:lnTo>
                      <a:lnTo>
                        <a:pt x="238" y="98"/>
                      </a:lnTo>
                      <a:lnTo>
                        <a:pt x="228" y="98"/>
                      </a:lnTo>
                      <a:lnTo>
                        <a:pt x="206" y="92"/>
                      </a:lnTo>
                      <a:lnTo>
                        <a:pt x="194" y="90"/>
                      </a:lnTo>
                      <a:lnTo>
                        <a:pt x="180" y="88"/>
                      </a:lnTo>
                      <a:lnTo>
                        <a:pt x="166" y="86"/>
                      </a:lnTo>
                      <a:lnTo>
                        <a:pt x="146" y="88"/>
                      </a:lnTo>
                      <a:lnTo>
                        <a:pt x="146" y="88"/>
                      </a:lnTo>
                      <a:lnTo>
                        <a:pt x="130" y="92"/>
                      </a:lnTo>
                      <a:lnTo>
                        <a:pt x="120" y="94"/>
                      </a:lnTo>
                      <a:lnTo>
                        <a:pt x="112" y="98"/>
                      </a:lnTo>
                      <a:lnTo>
                        <a:pt x="108" y="102"/>
                      </a:lnTo>
                      <a:lnTo>
                        <a:pt x="104" y="106"/>
                      </a:lnTo>
                      <a:lnTo>
                        <a:pt x="100" y="106"/>
                      </a:lnTo>
                      <a:lnTo>
                        <a:pt x="92" y="108"/>
                      </a:lnTo>
                      <a:lnTo>
                        <a:pt x="80" y="106"/>
                      </a:lnTo>
                      <a:lnTo>
                        <a:pt x="80" y="106"/>
                      </a:lnTo>
                      <a:lnTo>
                        <a:pt x="66" y="104"/>
                      </a:lnTo>
                      <a:lnTo>
                        <a:pt x="50" y="104"/>
                      </a:lnTo>
                      <a:lnTo>
                        <a:pt x="36" y="108"/>
                      </a:lnTo>
                      <a:lnTo>
                        <a:pt x="22" y="112"/>
                      </a:lnTo>
                      <a:lnTo>
                        <a:pt x="12" y="118"/>
                      </a:lnTo>
                      <a:lnTo>
                        <a:pt x="4" y="124"/>
                      </a:lnTo>
                      <a:lnTo>
                        <a:pt x="0" y="130"/>
                      </a:lnTo>
                      <a:lnTo>
                        <a:pt x="2" y="134"/>
                      </a:lnTo>
                      <a:lnTo>
                        <a:pt x="4" y="138"/>
                      </a:lnTo>
                      <a:lnTo>
                        <a:pt x="4" y="138"/>
                      </a:lnTo>
                      <a:lnTo>
                        <a:pt x="8" y="142"/>
                      </a:lnTo>
                      <a:lnTo>
                        <a:pt x="12" y="144"/>
                      </a:lnTo>
                      <a:lnTo>
                        <a:pt x="16" y="144"/>
                      </a:lnTo>
                      <a:lnTo>
                        <a:pt x="22" y="144"/>
                      </a:lnTo>
                      <a:lnTo>
                        <a:pt x="32" y="144"/>
                      </a:lnTo>
                      <a:lnTo>
                        <a:pt x="36" y="144"/>
                      </a:lnTo>
                      <a:lnTo>
                        <a:pt x="44" y="148"/>
                      </a:lnTo>
                      <a:lnTo>
                        <a:pt x="44" y="148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17" name="Freeform 6107">
                  <a:extLst>
                    <a:ext uri="{FF2B5EF4-FFF2-40B4-BE49-F238E27FC236}">
                      <a16:creationId xmlns:a16="http://schemas.microsoft.com/office/drawing/2014/main" id="{41B7F88C-5738-4A05-B7B6-170C1FFD50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5530" y="1211263"/>
                  <a:ext cx="121920" cy="48260"/>
                </a:xfrm>
                <a:custGeom>
                  <a:avLst/>
                  <a:gdLst/>
                  <a:ahLst/>
                  <a:cxnLst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0" y="24"/>
                    </a:cxn>
                    <a:cxn ang="0">
                      <a:pos x="2" y="30"/>
                    </a:cxn>
                    <a:cxn ang="0">
                      <a:pos x="6" y="34"/>
                    </a:cxn>
                    <a:cxn ang="0">
                      <a:pos x="18" y="38"/>
                    </a:cxn>
                    <a:cxn ang="0">
                      <a:pos x="18" y="38"/>
                    </a:cxn>
                    <a:cxn ang="0">
                      <a:pos x="22" y="42"/>
                    </a:cxn>
                    <a:cxn ang="0">
                      <a:pos x="26" y="46"/>
                    </a:cxn>
                    <a:cxn ang="0">
                      <a:pos x="26" y="52"/>
                    </a:cxn>
                    <a:cxn ang="0">
                      <a:pos x="28" y="56"/>
                    </a:cxn>
                    <a:cxn ang="0">
                      <a:pos x="30" y="62"/>
                    </a:cxn>
                    <a:cxn ang="0">
                      <a:pos x="36" y="66"/>
                    </a:cxn>
                    <a:cxn ang="0">
                      <a:pos x="46" y="72"/>
                    </a:cxn>
                    <a:cxn ang="0">
                      <a:pos x="46" y="72"/>
                    </a:cxn>
                    <a:cxn ang="0">
                      <a:pos x="56" y="76"/>
                    </a:cxn>
                    <a:cxn ang="0">
                      <a:pos x="66" y="76"/>
                    </a:cxn>
                    <a:cxn ang="0">
                      <a:pos x="72" y="76"/>
                    </a:cxn>
                    <a:cxn ang="0">
                      <a:pos x="80" y="74"/>
                    </a:cxn>
                    <a:cxn ang="0">
                      <a:pos x="94" y="68"/>
                    </a:cxn>
                    <a:cxn ang="0">
                      <a:pos x="104" y="66"/>
                    </a:cxn>
                    <a:cxn ang="0">
                      <a:pos x="118" y="68"/>
                    </a:cxn>
                    <a:cxn ang="0">
                      <a:pos x="118" y="68"/>
                    </a:cxn>
                    <a:cxn ang="0">
                      <a:pos x="148" y="70"/>
                    </a:cxn>
                    <a:cxn ang="0">
                      <a:pos x="176" y="72"/>
                    </a:cxn>
                    <a:cxn ang="0">
                      <a:pos x="184" y="70"/>
                    </a:cxn>
                    <a:cxn ang="0">
                      <a:pos x="192" y="68"/>
                    </a:cxn>
                    <a:cxn ang="0">
                      <a:pos x="192" y="66"/>
                    </a:cxn>
                    <a:cxn ang="0">
                      <a:pos x="192" y="62"/>
                    </a:cxn>
                    <a:cxn ang="0">
                      <a:pos x="188" y="58"/>
                    </a:cxn>
                    <a:cxn ang="0">
                      <a:pos x="188" y="58"/>
                    </a:cxn>
                    <a:cxn ang="0">
                      <a:pos x="174" y="42"/>
                    </a:cxn>
                    <a:cxn ang="0">
                      <a:pos x="166" y="34"/>
                    </a:cxn>
                    <a:cxn ang="0">
                      <a:pos x="156" y="26"/>
                    </a:cxn>
                    <a:cxn ang="0">
                      <a:pos x="144" y="18"/>
                    </a:cxn>
                    <a:cxn ang="0">
                      <a:pos x="130" y="12"/>
                    </a:cxn>
                    <a:cxn ang="0">
                      <a:pos x="114" y="10"/>
                    </a:cxn>
                    <a:cxn ang="0">
                      <a:pos x="96" y="10"/>
                    </a:cxn>
                    <a:cxn ang="0">
                      <a:pos x="96" y="10"/>
                    </a:cxn>
                    <a:cxn ang="0">
                      <a:pos x="76" y="8"/>
                    </a:cxn>
                    <a:cxn ang="0">
                      <a:pos x="58" y="6"/>
                    </a:cxn>
                    <a:cxn ang="0">
                      <a:pos x="30" y="2"/>
                    </a:cxn>
                    <a:cxn ang="0">
                      <a:pos x="18" y="0"/>
                    </a:cxn>
                    <a:cxn ang="0">
                      <a:pos x="10" y="2"/>
                    </a:cxn>
                    <a:cxn ang="0">
                      <a:pos x="8" y="4"/>
                    </a:cxn>
                    <a:cxn ang="0">
                      <a:pos x="4" y="6"/>
                    </a:cxn>
                    <a:cxn ang="0">
                      <a:pos x="2" y="16"/>
                    </a:cxn>
                    <a:cxn ang="0">
                      <a:pos x="2" y="16"/>
                    </a:cxn>
                  </a:cxnLst>
                  <a:rect l="0" t="0" r="r" b="b"/>
                  <a:pathLst>
                    <a:path w="192" h="76">
                      <a:moveTo>
                        <a:pt x="2" y="16"/>
                      </a:moveTo>
                      <a:lnTo>
                        <a:pt x="2" y="16"/>
                      </a:lnTo>
                      <a:lnTo>
                        <a:pt x="0" y="24"/>
                      </a:lnTo>
                      <a:lnTo>
                        <a:pt x="2" y="30"/>
                      </a:lnTo>
                      <a:lnTo>
                        <a:pt x="6" y="34"/>
                      </a:lnTo>
                      <a:lnTo>
                        <a:pt x="18" y="38"/>
                      </a:lnTo>
                      <a:lnTo>
                        <a:pt x="18" y="38"/>
                      </a:lnTo>
                      <a:lnTo>
                        <a:pt x="22" y="42"/>
                      </a:lnTo>
                      <a:lnTo>
                        <a:pt x="26" y="46"/>
                      </a:lnTo>
                      <a:lnTo>
                        <a:pt x="26" y="52"/>
                      </a:lnTo>
                      <a:lnTo>
                        <a:pt x="28" y="56"/>
                      </a:lnTo>
                      <a:lnTo>
                        <a:pt x="30" y="62"/>
                      </a:lnTo>
                      <a:lnTo>
                        <a:pt x="36" y="6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56" y="76"/>
                      </a:lnTo>
                      <a:lnTo>
                        <a:pt x="66" y="76"/>
                      </a:lnTo>
                      <a:lnTo>
                        <a:pt x="72" y="76"/>
                      </a:lnTo>
                      <a:lnTo>
                        <a:pt x="80" y="74"/>
                      </a:lnTo>
                      <a:lnTo>
                        <a:pt x="94" y="68"/>
                      </a:lnTo>
                      <a:lnTo>
                        <a:pt x="104" y="66"/>
                      </a:lnTo>
                      <a:lnTo>
                        <a:pt x="118" y="68"/>
                      </a:lnTo>
                      <a:lnTo>
                        <a:pt x="118" y="68"/>
                      </a:lnTo>
                      <a:lnTo>
                        <a:pt x="148" y="70"/>
                      </a:lnTo>
                      <a:lnTo>
                        <a:pt x="176" y="72"/>
                      </a:lnTo>
                      <a:lnTo>
                        <a:pt x="184" y="70"/>
                      </a:lnTo>
                      <a:lnTo>
                        <a:pt x="192" y="68"/>
                      </a:lnTo>
                      <a:lnTo>
                        <a:pt x="192" y="66"/>
                      </a:lnTo>
                      <a:lnTo>
                        <a:pt x="192" y="62"/>
                      </a:lnTo>
                      <a:lnTo>
                        <a:pt x="188" y="58"/>
                      </a:lnTo>
                      <a:lnTo>
                        <a:pt x="188" y="58"/>
                      </a:lnTo>
                      <a:lnTo>
                        <a:pt x="174" y="42"/>
                      </a:lnTo>
                      <a:lnTo>
                        <a:pt x="166" y="34"/>
                      </a:lnTo>
                      <a:lnTo>
                        <a:pt x="156" y="26"/>
                      </a:lnTo>
                      <a:lnTo>
                        <a:pt x="144" y="18"/>
                      </a:lnTo>
                      <a:lnTo>
                        <a:pt x="130" y="12"/>
                      </a:lnTo>
                      <a:lnTo>
                        <a:pt x="114" y="10"/>
                      </a:lnTo>
                      <a:lnTo>
                        <a:pt x="96" y="10"/>
                      </a:lnTo>
                      <a:lnTo>
                        <a:pt x="96" y="10"/>
                      </a:lnTo>
                      <a:lnTo>
                        <a:pt x="76" y="8"/>
                      </a:lnTo>
                      <a:lnTo>
                        <a:pt x="58" y="6"/>
                      </a:lnTo>
                      <a:lnTo>
                        <a:pt x="30" y="2"/>
                      </a:lnTo>
                      <a:lnTo>
                        <a:pt x="18" y="0"/>
                      </a:lnTo>
                      <a:lnTo>
                        <a:pt x="10" y="2"/>
                      </a:lnTo>
                      <a:lnTo>
                        <a:pt x="8" y="4"/>
                      </a:lnTo>
                      <a:lnTo>
                        <a:pt x="4" y="6"/>
                      </a:lnTo>
                      <a:lnTo>
                        <a:pt x="2" y="16"/>
                      </a:lnTo>
                      <a:lnTo>
                        <a:pt x="2" y="16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18" name="Freeform 6108">
                  <a:extLst>
                    <a:ext uri="{FF2B5EF4-FFF2-40B4-BE49-F238E27FC236}">
                      <a16:creationId xmlns:a16="http://schemas.microsoft.com/office/drawing/2014/main" id="{8CC04175-2844-4745-819B-B21CF4B02F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2760" y="1103313"/>
                  <a:ext cx="29210" cy="11430"/>
                </a:xfrm>
                <a:custGeom>
                  <a:avLst/>
                  <a:gdLst/>
                  <a:ahLst/>
                  <a:cxnLst>
                    <a:cxn ang="0">
                      <a:pos x="2" y="18"/>
                    </a:cxn>
                    <a:cxn ang="0">
                      <a:pos x="2" y="18"/>
                    </a:cxn>
                    <a:cxn ang="0">
                      <a:pos x="8" y="18"/>
                    </a:cxn>
                    <a:cxn ang="0">
                      <a:pos x="14" y="18"/>
                    </a:cxn>
                    <a:cxn ang="0">
                      <a:pos x="30" y="12"/>
                    </a:cxn>
                    <a:cxn ang="0">
                      <a:pos x="42" y="4"/>
                    </a:cxn>
                    <a:cxn ang="0">
                      <a:pos x="46" y="2"/>
                    </a:cxn>
                    <a:cxn ang="0">
                      <a:pos x="44" y="0"/>
                    </a:cxn>
                    <a:cxn ang="0">
                      <a:pos x="44" y="0"/>
                    </a:cxn>
                    <a:cxn ang="0">
                      <a:pos x="32" y="2"/>
                    </a:cxn>
                    <a:cxn ang="0">
                      <a:pos x="16" y="6"/>
                    </a:cxn>
                    <a:cxn ang="0">
                      <a:pos x="2" y="14"/>
                    </a:cxn>
                    <a:cxn ang="0">
                      <a:pos x="0" y="16"/>
                    </a:cxn>
                    <a:cxn ang="0">
                      <a:pos x="2" y="18"/>
                    </a:cxn>
                    <a:cxn ang="0">
                      <a:pos x="2" y="18"/>
                    </a:cxn>
                  </a:cxnLst>
                  <a:rect l="0" t="0" r="r" b="b"/>
                  <a:pathLst>
                    <a:path w="46" h="18">
                      <a:moveTo>
                        <a:pt x="2" y="18"/>
                      </a:moveTo>
                      <a:lnTo>
                        <a:pt x="2" y="18"/>
                      </a:lnTo>
                      <a:lnTo>
                        <a:pt x="8" y="18"/>
                      </a:lnTo>
                      <a:lnTo>
                        <a:pt x="14" y="18"/>
                      </a:lnTo>
                      <a:lnTo>
                        <a:pt x="30" y="12"/>
                      </a:lnTo>
                      <a:lnTo>
                        <a:pt x="42" y="4"/>
                      </a:lnTo>
                      <a:lnTo>
                        <a:pt x="46" y="2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32" y="2"/>
                      </a:lnTo>
                      <a:lnTo>
                        <a:pt x="16" y="6"/>
                      </a:lnTo>
                      <a:lnTo>
                        <a:pt x="2" y="14"/>
                      </a:lnTo>
                      <a:lnTo>
                        <a:pt x="0" y="16"/>
                      </a:lnTo>
                      <a:lnTo>
                        <a:pt x="2" y="18"/>
                      </a:lnTo>
                      <a:lnTo>
                        <a:pt x="2" y="18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19" name="Freeform 6109">
                  <a:extLst>
                    <a:ext uri="{FF2B5EF4-FFF2-40B4-BE49-F238E27FC236}">
                      <a16:creationId xmlns:a16="http://schemas.microsoft.com/office/drawing/2014/main" id="{C4C22835-288D-4C46-AEE9-DB327C830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4530" y="1190943"/>
                  <a:ext cx="138430" cy="102870"/>
                </a:xfrm>
                <a:custGeom>
                  <a:avLst/>
                  <a:gdLst/>
                  <a:ahLst/>
                  <a:cxnLst>
                    <a:cxn ang="0">
                      <a:pos x="166" y="92"/>
                    </a:cxn>
                    <a:cxn ang="0">
                      <a:pos x="186" y="66"/>
                    </a:cxn>
                    <a:cxn ang="0">
                      <a:pos x="216" y="36"/>
                    </a:cxn>
                    <a:cxn ang="0">
                      <a:pos x="218" y="28"/>
                    </a:cxn>
                    <a:cxn ang="0">
                      <a:pos x="216" y="22"/>
                    </a:cxn>
                    <a:cxn ang="0">
                      <a:pos x="204" y="16"/>
                    </a:cxn>
                    <a:cxn ang="0">
                      <a:pos x="190" y="12"/>
                    </a:cxn>
                    <a:cxn ang="0">
                      <a:pos x="172" y="12"/>
                    </a:cxn>
                    <a:cxn ang="0">
                      <a:pos x="156" y="16"/>
                    </a:cxn>
                    <a:cxn ang="0">
                      <a:pos x="140" y="12"/>
                    </a:cxn>
                    <a:cxn ang="0">
                      <a:pos x="122" y="4"/>
                    </a:cxn>
                    <a:cxn ang="0">
                      <a:pos x="106" y="0"/>
                    </a:cxn>
                    <a:cxn ang="0">
                      <a:pos x="84" y="0"/>
                    </a:cxn>
                    <a:cxn ang="0">
                      <a:pos x="48" y="6"/>
                    </a:cxn>
                    <a:cxn ang="0">
                      <a:pos x="20" y="16"/>
                    </a:cxn>
                    <a:cxn ang="0">
                      <a:pos x="16" y="24"/>
                    </a:cxn>
                    <a:cxn ang="0">
                      <a:pos x="22" y="30"/>
                    </a:cxn>
                    <a:cxn ang="0">
                      <a:pos x="18" y="32"/>
                    </a:cxn>
                    <a:cxn ang="0">
                      <a:pos x="6" y="32"/>
                    </a:cxn>
                    <a:cxn ang="0">
                      <a:pos x="0" y="48"/>
                    </a:cxn>
                    <a:cxn ang="0">
                      <a:pos x="0" y="74"/>
                    </a:cxn>
                    <a:cxn ang="0">
                      <a:pos x="2" y="98"/>
                    </a:cxn>
                    <a:cxn ang="0">
                      <a:pos x="10" y="114"/>
                    </a:cxn>
                    <a:cxn ang="0">
                      <a:pos x="20" y="134"/>
                    </a:cxn>
                    <a:cxn ang="0">
                      <a:pos x="20" y="142"/>
                    </a:cxn>
                    <a:cxn ang="0">
                      <a:pos x="22" y="154"/>
                    </a:cxn>
                    <a:cxn ang="0">
                      <a:pos x="30" y="156"/>
                    </a:cxn>
                    <a:cxn ang="0">
                      <a:pos x="54" y="156"/>
                    </a:cxn>
                    <a:cxn ang="0">
                      <a:pos x="62" y="160"/>
                    </a:cxn>
                    <a:cxn ang="0">
                      <a:pos x="70" y="160"/>
                    </a:cxn>
                    <a:cxn ang="0">
                      <a:pos x="76" y="146"/>
                    </a:cxn>
                    <a:cxn ang="0">
                      <a:pos x="82" y="138"/>
                    </a:cxn>
                    <a:cxn ang="0">
                      <a:pos x="90" y="132"/>
                    </a:cxn>
                    <a:cxn ang="0">
                      <a:pos x="90" y="122"/>
                    </a:cxn>
                    <a:cxn ang="0">
                      <a:pos x="86" y="114"/>
                    </a:cxn>
                    <a:cxn ang="0">
                      <a:pos x="84" y="106"/>
                    </a:cxn>
                    <a:cxn ang="0">
                      <a:pos x="88" y="104"/>
                    </a:cxn>
                    <a:cxn ang="0">
                      <a:pos x="112" y="106"/>
                    </a:cxn>
                    <a:cxn ang="0">
                      <a:pos x="142" y="106"/>
                    </a:cxn>
                    <a:cxn ang="0">
                      <a:pos x="156" y="102"/>
                    </a:cxn>
                    <a:cxn ang="0">
                      <a:pos x="166" y="92"/>
                    </a:cxn>
                  </a:cxnLst>
                  <a:rect l="0" t="0" r="r" b="b"/>
                  <a:pathLst>
                    <a:path w="218" h="162">
                      <a:moveTo>
                        <a:pt x="166" y="92"/>
                      </a:moveTo>
                      <a:lnTo>
                        <a:pt x="166" y="92"/>
                      </a:lnTo>
                      <a:lnTo>
                        <a:pt x="176" y="80"/>
                      </a:lnTo>
                      <a:lnTo>
                        <a:pt x="186" y="66"/>
                      </a:lnTo>
                      <a:lnTo>
                        <a:pt x="208" y="46"/>
                      </a:lnTo>
                      <a:lnTo>
                        <a:pt x="216" y="36"/>
                      </a:lnTo>
                      <a:lnTo>
                        <a:pt x="218" y="32"/>
                      </a:lnTo>
                      <a:lnTo>
                        <a:pt x="218" y="28"/>
                      </a:lnTo>
                      <a:lnTo>
                        <a:pt x="218" y="24"/>
                      </a:lnTo>
                      <a:lnTo>
                        <a:pt x="216" y="22"/>
                      </a:lnTo>
                      <a:lnTo>
                        <a:pt x="210" y="18"/>
                      </a:lnTo>
                      <a:lnTo>
                        <a:pt x="204" y="16"/>
                      </a:lnTo>
                      <a:lnTo>
                        <a:pt x="204" y="16"/>
                      </a:lnTo>
                      <a:lnTo>
                        <a:pt x="190" y="12"/>
                      </a:lnTo>
                      <a:lnTo>
                        <a:pt x="180" y="12"/>
                      </a:lnTo>
                      <a:lnTo>
                        <a:pt x="172" y="12"/>
                      </a:lnTo>
                      <a:lnTo>
                        <a:pt x="166" y="14"/>
                      </a:lnTo>
                      <a:lnTo>
                        <a:pt x="156" y="16"/>
                      </a:lnTo>
                      <a:lnTo>
                        <a:pt x="148" y="16"/>
                      </a:lnTo>
                      <a:lnTo>
                        <a:pt x="140" y="12"/>
                      </a:lnTo>
                      <a:lnTo>
                        <a:pt x="140" y="12"/>
                      </a:lnTo>
                      <a:lnTo>
                        <a:pt x="122" y="4"/>
                      </a:lnTo>
                      <a:lnTo>
                        <a:pt x="114" y="2"/>
                      </a:lnTo>
                      <a:lnTo>
                        <a:pt x="106" y="0"/>
                      </a:lnTo>
                      <a:lnTo>
                        <a:pt x="96" y="0"/>
                      </a:lnTo>
                      <a:lnTo>
                        <a:pt x="84" y="0"/>
                      </a:lnTo>
                      <a:lnTo>
                        <a:pt x="48" y="6"/>
                      </a:lnTo>
                      <a:lnTo>
                        <a:pt x="48" y="6"/>
                      </a:lnTo>
                      <a:lnTo>
                        <a:pt x="30" y="10"/>
                      </a:lnTo>
                      <a:lnTo>
                        <a:pt x="20" y="16"/>
                      </a:lnTo>
                      <a:lnTo>
                        <a:pt x="16" y="20"/>
                      </a:lnTo>
                      <a:lnTo>
                        <a:pt x="16" y="24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18" y="32"/>
                      </a:lnTo>
                      <a:lnTo>
                        <a:pt x="18" y="32"/>
                      </a:lnTo>
                      <a:lnTo>
                        <a:pt x="8" y="30"/>
                      </a:lnTo>
                      <a:lnTo>
                        <a:pt x="6" y="32"/>
                      </a:lnTo>
                      <a:lnTo>
                        <a:pt x="4" y="36"/>
                      </a:lnTo>
                      <a:lnTo>
                        <a:pt x="0" y="48"/>
                      </a:lnTo>
                      <a:lnTo>
                        <a:pt x="0" y="74"/>
                      </a:lnTo>
                      <a:lnTo>
                        <a:pt x="0" y="74"/>
                      </a:lnTo>
                      <a:lnTo>
                        <a:pt x="0" y="88"/>
                      </a:lnTo>
                      <a:lnTo>
                        <a:pt x="2" y="98"/>
                      </a:lnTo>
                      <a:lnTo>
                        <a:pt x="6" y="108"/>
                      </a:lnTo>
                      <a:lnTo>
                        <a:pt x="10" y="114"/>
                      </a:lnTo>
                      <a:lnTo>
                        <a:pt x="18" y="126"/>
                      </a:lnTo>
                      <a:lnTo>
                        <a:pt x="20" y="134"/>
                      </a:lnTo>
                      <a:lnTo>
                        <a:pt x="20" y="142"/>
                      </a:lnTo>
                      <a:lnTo>
                        <a:pt x="20" y="142"/>
                      </a:lnTo>
                      <a:lnTo>
                        <a:pt x="20" y="150"/>
                      </a:lnTo>
                      <a:lnTo>
                        <a:pt x="22" y="154"/>
                      </a:lnTo>
                      <a:lnTo>
                        <a:pt x="26" y="156"/>
                      </a:lnTo>
                      <a:lnTo>
                        <a:pt x="30" y="156"/>
                      </a:lnTo>
                      <a:lnTo>
                        <a:pt x="46" y="156"/>
                      </a:lnTo>
                      <a:lnTo>
                        <a:pt x="54" y="156"/>
                      </a:lnTo>
                      <a:lnTo>
                        <a:pt x="62" y="160"/>
                      </a:lnTo>
                      <a:lnTo>
                        <a:pt x="62" y="160"/>
                      </a:lnTo>
                      <a:lnTo>
                        <a:pt x="68" y="162"/>
                      </a:lnTo>
                      <a:lnTo>
                        <a:pt x="70" y="160"/>
                      </a:lnTo>
                      <a:lnTo>
                        <a:pt x="76" y="146"/>
                      </a:lnTo>
                      <a:lnTo>
                        <a:pt x="76" y="146"/>
                      </a:lnTo>
                      <a:lnTo>
                        <a:pt x="78" y="140"/>
                      </a:lnTo>
                      <a:lnTo>
                        <a:pt x="82" y="138"/>
                      </a:lnTo>
                      <a:lnTo>
                        <a:pt x="88" y="134"/>
                      </a:lnTo>
                      <a:lnTo>
                        <a:pt x="90" y="132"/>
                      </a:lnTo>
                      <a:lnTo>
                        <a:pt x="90" y="128"/>
                      </a:lnTo>
                      <a:lnTo>
                        <a:pt x="90" y="122"/>
                      </a:lnTo>
                      <a:lnTo>
                        <a:pt x="86" y="114"/>
                      </a:lnTo>
                      <a:lnTo>
                        <a:pt x="86" y="114"/>
                      </a:lnTo>
                      <a:lnTo>
                        <a:pt x="84" y="110"/>
                      </a:lnTo>
                      <a:lnTo>
                        <a:pt x="84" y="106"/>
                      </a:lnTo>
                      <a:lnTo>
                        <a:pt x="86" y="104"/>
                      </a:lnTo>
                      <a:lnTo>
                        <a:pt x="88" y="104"/>
                      </a:lnTo>
                      <a:lnTo>
                        <a:pt x="98" y="104"/>
                      </a:lnTo>
                      <a:lnTo>
                        <a:pt x="112" y="106"/>
                      </a:lnTo>
                      <a:lnTo>
                        <a:pt x="128" y="108"/>
                      </a:lnTo>
                      <a:lnTo>
                        <a:pt x="142" y="106"/>
                      </a:lnTo>
                      <a:lnTo>
                        <a:pt x="150" y="106"/>
                      </a:lnTo>
                      <a:lnTo>
                        <a:pt x="156" y="102"/>
                      </a:lnTo>
                      <a:lnTo>
                        <a:pt x="162" y="98"/>
                      </a:lnTo>
                      <a:lnTo>
                        <a:pt x="166" y="92"/>
                      </a:lnTo>
                      <a:lnTo>
                        <a:pt x="166" y="92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20" name="Freeform 6110">
                  <a:extLst>
                    <a:ext uri="{FF2B5EF4-FFF2-40B4-BE49-F238E27FC236}">
                      <a16:creationId xmlns:a16="http://schemas.microsoft.com/office/drawing/2014/main" id="{AD7E6618-5D09-4DEE-B177-5BEF2544B5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2970" y="1573213"/>
                  <a:ext cx="176530" cy="121920"/>
                </a:xfrm>
                <a:custGeom>
                  <a:avLst/>
                  <a:gdLst/>
                  <a:ahLst/>
                  <a:cxnLst>
                    <a:cxn ang="0">
                      <a:pos x="272" y="132"/>
                    </a:cxn>
                    <a:cxn ang="0">
                      <a:pos x="258" y="122"/>
                    </a:cxn>
                    <a:cxn ang="0">
                      <a:pos x="250" y="126"/>
                    </a:cxn>
                    <a:cxn ang="0">
                      <a:pos x="236" y="124"/>
                    </a:cxn>
                    <a:cxn ang="0">
                      <a:pos x="228" y="120"/>
                    </a:cxn>
                    <a:cxn ang="0">
                      <a:pos x="220" y="102"/>
                    </a:cxn>
                    <a:cxn ang="0">
                      <a:pos x="212" y="88"/>
                    </a:cxn>
                    <a:cxn ang="0">
                      <a:pos x="192" y="78"/>
                    </a:cxn>
                    <a:cxn ang="0">
                      <a:pos x="178" y="72"/>
                    </a:cxn>
                    <a:cxn ang="0">
                      <a:pos x="140" y="46"/>
                    </a:cxn>
                    <a:cxn ang="0">
                      <a:pos x="122" y="34"/>
                    </a:cxn>
                    <a:cxn ang="0">
                      <a:pos x="110" y="34"/>
                    </a:cxn>
                    <a:cxn ang="0">
                      <a:pos x="106" y="36"/>
                    </a:cxn>
                    <a:cxn ang="0">
                      <a:pos x="100" y="40"/>
                    </a:cxn>
                    <a:cxn ang="0">
                      <a:pos x="96" y="38"/>
                    </a:cxn>
                    <a:cxn ang="0">
                      <a:pos x="86" y="24"/>
                    </a:cxn>
                    <a:cxn ang="0">
                      <a:pos x="76" y="8"/>
                    </a:cxn>
                    <a:cxn ang="0">
                      <a:pos x="66" y="0"/>
                    </a:cxn>
                    <a:cxn ang="0">
                      <a:pos x="62" y="2"/>
                    </a:cxn>
                    <a:cxn ang="0">
                      <a:pos x="54" y="6"/>
                    </a:cxn>
                    <a:cxn ang="0">
                      <a:pos x="42" y="26"/>
                    </a:cxn>
                    <a:cxn ang="0">
                      <a:pos x="36" y="58"/>
                    </a:cxn>
                    <a:cxn ang="0">
                      <a:pos x="34" y="90"/>
                    </a:cxn>
                    <a:cxn ang="0">
                      <a:pos x="38" y="106"/>
                    </a:cxn>
                    <a:cxn ang="0">
                      <a:pos x="38" y="116"/>
                    </a:cxn>
                    <a:cxn ang="0">
                      <a:pos x="34" y="124"/>
                    </a:cxn>
                    <a:cxn ang="0">
                      <a:pos x="18" y="134"/>
                    </a:cxn>
                    <a:cxn ang="0">
                      <a:pos x="4" y="142"/>
                    </a:cxn>
                    <a:cxn ang="0">
                      <a:pos x="0" y="150"/>
                    </a:cxn>
                    <a:cxn ang="0">
                      <a:pos x="4" y="158"/>
                    </a:cxn>
                    <a:cxn ang="0">
                      <a:pos x="4" y="160"/>
                    </a:cxn>
                    <a:cxn ang="0">
                      <a:pos x="16" y="162"/>
                    </a:cxn>
                    <a:cxn ang="0">
                      <a:pos x="50" y="156"/>
                    </a:cxn>
                    <a:cxn ang="0">
                      <a:pos x="64" y="156"/>
                    </a:cxn>
                    <a:cxn ang="0">
                      <a:pos x="66" y="162"/>
                    </a:cxn>
                    <a:cxn ang="0">
                      <a:pos x="66" y="166"/>
                    </a:cxn>
                    <a:cxn ang="0">
                      <a:pos x="70" y="182"/>
                    </a:cxn>
                    <a:cxn ang="0">
                      <a:pos x="82" y="190"/>
                    </a:cxn>
                    <a:cxn ang="0">
                      <a:pos x="96" y="190"/>
                    </a:cxn>
                    <a:cxn ang="0">
                      <a:pos x="110" y="176"/>
                    </a:cxn>
                    <a:cxn ang="0">
                      <a:pos x="114" y="166"/>
                    </a:cxn>
                    <a:cxn ang="0">
                      <a:pos x="124" y="160"/>
                    </a:cxn>
                    <a:cxn ang="0">
                      <a:pos x="134" y="158"/>
                    </a:cxn>
                    <a:cxn ang="0">
                      <a:pos x="142" y="150"/>
                    </a:cxn>
                    <a:cxn ang="0">
                      <a:pos x="144" y="142"/>
                    </a:cxn>
                    <a:cxn ang="0">
                      <a:pos x="154" y="128"/>
                    </a:cxn>
                    <a:cxn ang="0">
                      <a:pos x="170" y="124"/>
                    </a:cxn>
                    <a:cxn ang="0">
                      <a:pos x="184" y="130"/>
                    </a:cxn>
                    <a:cxn ang="0">
                      <a:pos x="192" y="142"/>
                    </a:cxn>
                    <a:cxn ang="0">
                      <a:pos x="194" y="148"/>
                    </a:cxn>
                    <a:cxn ang="0">
                      <a:pos x="198" y="154"/>
                    </a:cxn>
                    <a:cxn ang="0">
                      <a:pos x="214" y="156"/>
                    </a:cxn>
                    <a:cxn ang="0">
                      <a:pos x="232" y="160"/>
                    </a:cxn>
                    <a:cxn ang="0">
                      <a:pos x="254" y="162"/>
                    </a:cxn>
                    <a:cxn ang="0">
                      <a:pos x="272" y="158"/>
                    </a:cxn>
                    <a:cxn ang="0">
                      <a:pos x="278" y="148"/>
                    </a:cxn>
                    <a:cxn ang="0">
                      <a:pos x="272" y="132"/>
                    </a:cxn>
                  </a:cxnLst>
                  <a:rect l="0" t="0" r="r" b="b"/>
                  <a:pathLst>
                    <a:path w="278" h="192">
                      <a:moveTo>
                        <a:pt x="272" y="132"/>
                      </a:moveTo>
                      <a:lnTo>
                        <a:pt x="272" y="132"/>
                      </a:lnTo>
                      <a:lnTo>
                        <a:pt x="262" y="122"/>
                      </a:lnTo>
                      <a:lnTo>
                        <a:pt x="258" y="122"/>
                      </a:lnTo>
                      <a:lnTo>
                        <a:pt x="256" y="122"/>
                      </a:lnTo>
                      <a:lnTo>
                        <a:pt x="250" y="126"/>
                      </a:lnTo>
                      <a:lnTo>
                        <a:pt x="244" y="126"/>
                      </a:lnTo>
                      <a:lnTo>
                        <a:pt x="236" y="124"/>
                      </a:lnTo>
                      <a:lnTo>
                        <a:pt x="236" y="124"/>
                      </a:lnTo>
                      <a:lnTo>
                        <a:pt x="228" y="120"/>
                      </a:lnTo>
                      <a:lnTo>
                        <a:pt x="224" y="114"/>
                      </a:lnTo>
                      <a:lnTo>
                        <a:pt x="220" y="102"/>
                      </a:lnTo>
                      <a:lnTo>
                        <a:pt x="218" y="96"/>
                      </a:lnTo>
                      <a:lnTo>
                        <a:pt x="212" y="88"/>
                      </a:lnTo>
                      <a:lnTo>
                        <a:pt x="204" y="82"/>
                      </a:lnTo>
                      <a:lnTo>
                        <a:pt x="192" y="78"/>
                      </a:lnTo>
                      <a:lnTo>
                        <a:pt x="192" y="78"/>
                      </a:lnTo>
                      <a:lnTo>
                        <a:pt x="178" y="72"/>
                      </a:lnTo>
                      <a:lnTo>
                        <a:pt x="164" y="64"/>
                      </a:lnTo>
                      <a:lnTo>
                        <a:pt x="140" y="46"/>
                      </a:lnTo>
                      <a:lnTo>
                        <a:pt x="130" y="38"/>
                      </a:lnTo>
                      <a:lnTo>
                        <a:pt x="122" y="34"/>
                      </a:lnTo>
                      <a:lnTo>
                        <a:pt x="114" y="32"/>
                      </a:lnTo>
                      <a:lnTo>
                        <a:pt x="110" y="34"/>
                      </a:lnTo>
                      <a:lnTo>
                        <a:pt x="106" y="36"/>
                      </a:lnTo>
                      <a:lnTo>
                        <a:pt x="106" y="36"/>
                      </a:lnTo>
                      <a:lnTo>
                        <a:pt x="104" y="38"/>
                      </a:lnTo>
                      <a:lnTo>
                        <a:pt x="100" y="40"/>
                      </a:lnTo>
                      <a:lnTo>
                        <a:pt x="98" y="40"/>
                      </a:lnTo>
                      <a:lnTo>
                        <a:pt x="96" y="38"/>
                      </a:lnTo>
                      <a:lnTo>
                        <a:pt x="90" y="32"/>
                      </a:lnTo>
                      <a:lnTo>
                        <a:pt x="86" y="24"/>
                      </a:lnTo>
                      <a:lnTo>
                        <a:pt x="82" y="14"/>
                      </a:lnTo>
                      <a:lnTo>
                        <a:pt x="76" y="8"/>
                      </a:lnTo>
                      <a:lnTo>
                        <a:pt x="70" y="2"/>
                      </a:lnTo>
                      <a:lnTo>
                        <a:pt x="66" y="0"/>
                      </a:lnTo>
                      <a:lnTo>
                        <a:pt x="62" y="2"/>
                      </a:lnTo>
                      <a:lnTo>
                        <a:pt x="62" y="2"/>
                      </a:lnTo>
                      <a:lnTo>
                        <a:pt x="58" y="2"/>
                      </a:lnTo>
                      <a:lnTo>
                        <a:pt x="54" y="6"/>
                      </a:lnTo>
                      <a:lnTo>
                        <a:pt x="48" y="14"/>
                      </a:lnTo>
                      <a:lnTo>
                        <a:pt x="42" y="26"/>
                      </a:lnTo>
                      <a:lnTo>
                        <a:pt x="38" y="42"/>
                      </a:lnTo>
                      <a:lnTo>
                        <a:pt x="36" y="58"/>
                      </a:lnTo>
                      <a:lnTo>
                        <a:pt x="34" y="74"/>
                      </a:lnTo>
                      <a:lnTo>
                        <a:pt x="34" y="90"/>
                      </a:lnTo>
                      <a:lnTo>
                        <a:pt x="38" y="106"/>
                      </a:lnTo>
                      <a:lnTo>
                        <a:pt x="38" y="106"/>
                      </a:lnTo>
                      <a:lnTo>
                        <a:pt x="38" y="112"/>
                      </a:lnTo>
                      <a:lnTo>
                        <a:pt x="38" y="116"/>
                      </a:lnTo>
                      <a:lnTo>
                        <a:pt x="36" y="122"/>
                      </a:lnTo>
                      <a:lnTo>
                        <a:pt x="34" y="124"/>
                      </a:lnTo>
                      <a:lnTo>
                        <a:pt x="26" y="130"/>
                      </a:lnTo>
                      <a:lnTo>
                        <a:pt x="18" y="134"/>
                      </a:lnTo>
                      <a:lnTo>
                        <a:pt x="10" y="138"/>
                      </a:lnTo>
                      <a:lnTo>
                        <a:pt x="4" y="142"/>
                      </a:lnTo>
                      <a:lnTo>
                        <a:pt x="2" y="146"/>
                      </a:lnTo>
                      <a:lnTo>
                        <a:pt x="0" y="150"/>
                      </a:lnTo>
                      <a:lnTo>
                        <a:pt x="2" y="154"/>
                      </a:lnTo>
                      <a:lnTo>
                        <a:pt x="4" y="158"/>
                      </a:lnTo>
                      <a:lnTo>
                        <a:pt x="4" y="158"/>
                      </a:lnTo>
                      <a:lnTo>
                        <a:pt x="4" y="160"/>
                      </a:lnTo>
                      <a:lnTo>
                        <a:pt x="8" y="162"/>
                      </a:lnTo>
                      <a:lnTo>
                        <a:pt x="16" y="162"/>
                      </a:lnTo>
                      <a:lnTo>
                        <a:pt x="38" y="158"/>
                      </a:lnTo>
                      <a:lnTo>
                        <a:pt x="50" y="156"/>
                      </a:lnTo>
                      <a:lnTo>
                        <a:pt x="60" y="156"/>
                      </a:lnTo>
                      <a:lnTo>
                        <a:pt x="64" y="156"/>
                      </a:lnTo>
                      <a:lnTo>
                        <a:pt x="66" y="158"/>
                      </a:lnTo>
                      <a:lnTo>
                        <a:pt x="66" y="162"/>
                      </a:lnTo>
                      <a:lnTo>
                        <a:pt x="66" y="166"/>
                      </a:lnTo>
                      <a:lnTo>
                        <a:pt x="66" y="166"/>
                      </a:lnTo>
                      <a:lnTo>
                        <a:pt x="66" y="174"/>
                      </a:lnTo>
                      <a:lnTo>
                        <a:pt x="70" y="182"/>
                      </a:lnTo>
                      <a:lnTo>
                        <a:pt x="74" y="188"/>
                      </a:lnTo>
                      <a:lnTo>
                        <a:pt x="82" y="190"/>
                      </a:lnTo>
                      <a:lnTo>
                        <a:pt x="88" y="192"/>
                      </a:lnTo>
                      <a:lnTo>
                        <a:pt x="96" y="190"/>
                      </a:lnTo>
                      <a:lnTo>
                        <a:pt x="104" y="184"/>
                      </a:lnTo>
                      <a:lnTo>
                        <a:pt x="110" y="176"/>
                      </a:lnTo>
                      <a:lnTo>
                        <a:pt x="110" y="176"/>
                      </a:lnTo>
                      <a:lnTo>
                        <a:pt x="114" y="166"/>
                      </a:lnTo>
                      <a:lnTo>
                        <a:pt x="120" y="162"/>
                      </a:lnTo>
                      <a:lnTo>
                        <a:pt x="124" y="160"/>
                      </a:lnTo>
                      <a:lnTo>
                        <a:pt x="130" y="158"/>
                      </a:lnTo>
                      <a:lnTo>
                        <a:pt x="134" y="158"/>
                      </a:lnTo>
                      <a:lnTo>
                        <a:pt x="138" y="156"/>
                      </a:lnTo>
                      <a:lnTo>
                        <a:pt x="142" y="150"/>
                      </a:lnTo>
                      <a:lnTo>
                        <a:pt x="144" y="142"/>
                      </a:lnTo>
                      <a:lnTo>
                        <a:pt x="144" y="142"/>
                      </a:lnTo>
                      <a:lnTo>
                        <a:pt x="148" y="134"/>
                      </a:lnTo>
                      <a:lnTo>
                        <a:pt x="154" y="128"/>
                      </a:lnTo>
                      <a:lnTo>
                        <a:pt x="162" y="124"/>
                      </a:lnTo>
                      <a:lnTo>
                        <a:pt x="170" y="124"/>
                      </a:lnTo>
                      <a:lnTo>
                        <a:pt x="178" y="126"/>
                      </a:lnTo>
                      <a:lnTo>
                        <a:pt x="184" y="130"/>
                      </a:lnTo>
                      <a:lnTo>
                        <a:pt x="190" y="136"/>
                      </a:lnTo>
                      <a:lnTo>
                        <a:pt x="192" y="142"/>
                      </a:lnTo>
                      <a:lnTo>
                        <a:pt x="192" y="142"/>
                      </a:lnTo>
                      <a:lnTo>
                        <a:pt x="194" y="148"/>
                      </a:lnTo>
                      <a:lnTo>
                        <a:pt x="196" y="152"/>
                      </a:lnTo>
                      <a:lnTo>
                        <a:pt x="198" y="154"/>
                      </a:lnTo>
                      <a:lnTo>
                        <a:pt x="202" y="156"/>
                      </a:lnTo>
                      <a:lnTo>
                        <a:pt x="214" y="156"/>
                      </a:lnTo>
                      <a:lnTo>
                        <a:pt x="232" y="160"/>
                      </a:lnTo>
                      <a:lnTo>
                        <a:pt x="232" y="160"/>
                      </a:lnTo>
                      <a:lnTo>
                        <a:pt x="244" y="162"/>
                      </a:lnTo>
                      <a:lnTo>
                        <a:pt x="254" y="162"/>
                      </a:lnTo>
                      <a:lnTo>
                        <a:pt x="264" y="160"/>
                      </a:lnTo>
                      <a:lnTo>
                        <a:pt x="272" y="158"/>
                      </a:lnTo>
                      <a:lnTo>
                        <a:pt x="276" y="154"/>
                      </a:lnTo>
                      <a:lnTo>
                        <a:pt x="278" y="148"/>
                      </a:lnTo>
                      <a:lnTo>
                        <a:pt x="278" y="140"/>
                      </a:lnTo>
                      <a:lnTo>
                        <a:pt x="272" y="132"/>
                      </a:lnTo>
                      <a:lnTo>
                        <a:pt x="272" y="132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21" name="Freeform 6111">
                  <a:extLst>
                    <a:ext uri="{FF2B5EF4-FFF2-40B4-BE49-F238E27FC236}">
                      <a16:creationId xmlns:a16="http://schemas.microsoft.com/office/drawing/2014/main" id="{AF153466-78E8-4705-ABA5-36238F4C4F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8050" y="1465263"/>
                  <a:ext cx="15240" cy="24130"/>
                </a:xfrm>
                <a:custGeom>
                  <a:avLst/>
                  <a:gdLst/>
                  <a:ahLst/>
                  <a:cxnLst>
                    <a:cxn ang="0">
                      <a:pos x="4" y="28"/>
                    </a:cxn>
                    <a:cxn ang="0">
                      <a:pos x="4" y="28"/>
                    </a:cxn>
                    <a:cxn ang="0">
                      <a:pos x="12" y="36"/>
                    </a:cxn>
                    <a:cxn ang="0">
                      <a:pos x="16" y="38"/>
                    </a:cxn>
                    <a:cxn ang="0">
                      <a:pos x="18" y="38"/>
                    </a:cxn>
                    <a:cxn ang="0">
                      <a:pos x="22" y="36"/>
                    </a:cxn>
                    <a:cxn ang="0">
                      <a:pos x="24" y="30"/>
                    </a:cxn>
                    <a:cxn ang="0">
                      <a:pos x="24" y="12"/>
                    </a:cxn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18" y="0"/>
                    </a:cxn>
                    <a:cxn ang="0">
                      <a:pos x="14" y="0"/>
                    </a:cxn>
                    <a:cxn ang="0">
                      <a:pos x="10" y="2"/>
                    </a:cxn>
                    <a:cxn ang="0">
                      <a:pos x="6" y="6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0" y="22"/>
                    </a:cxn>
                    <a:cxn ang="0">
                      <a:pos x="4" y="28"/>
                    </a:cxn>
                    <a:cxn ang="0">
                      <a:pos x="4" y="28"/>
                    </a:cxn>
                  </a:cxnLst>
                  <a:rect l="0" t="0" r="r" b="b"/>
                  <a:pathLst>
                    <a:path w="24" h="38">
                      <a:moveTo>
                        <a:pt x="4" y="28"/>
                      </a:moveTo>
                      <a:lnTo>
                        <a:pt x="4" y="28"/>
                      </a:lnTo>
                      <a:lnTo>
                        <a:pt x="12" y="36"/>
                      </a:lnTo>
                      <a:lnTo>
                        <a:pt x="16" y="38"/>
                      </a:lnTo>
                      <a:lnTo>
                        <a:pt x="18" y="38"/>
                      </a:lnTo>
                      <a:lnTo>
                        <a:pt x="22" y="36"/>
                      </a:lnTo>
                      <a:lnTo>
                        <a:pt x="24" y="30"/>
                      </a:lnTo>
                      <a:lnTo>
                        <a:pt x="24" y="12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0" y="2"/>
                      </a:lnTo>
                      <a:lnTo>
                        <a:pt x="6" y="6"/>
                      </a:lnTo>
                      <a:lnTo>
                        <a:pt x="2" y="10"/>
                      </a:lnTo>
                      <a:lnTo>
                        <a:pt x="0" y="16"/>
                      </a:lnTo>
                      <a:lnTo>
                        <a:pt x="0" y="22"/>
                      </a:lnTo>
                      <a:lnTo>
                        <a:pt x="4" y="28"/>
                      </a:lnTo>
                      <a:lnTo>
                        <a:pt x="4" y="28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22" name="Freeform 6112">
                  <a:extLst>
                    <a:ext uri="{FF2B5EF4-FFF2-40B4-BE49-F238E27FC236}">
                      <a16:creationId xmlns:a16="http://schemas.microsoft.com/office/drawing/2014/main" id="{2D2942B4-DDA6-4B81-88FD-E464374124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8060" y="1697673"/>
                  <a:ext cx="52070" cy="36830"/>
                </a:xfrm>
                <a:custGeom>
                  <a:avLst/>
                  <a:gdLst/>
                  <a:ahLst/>
                  <a:cxnLst>
                    <a:cxn ang="0">
                      <a:pos x="78" y="4"/>
                    </a:cxn>
                    <a:cxn ang="0">
                      <a:pos x="78" y="4"/>
                    </a:cxn>
                    <a:cxn ang="0">
                      <a:pos x="72" y="2"/>
                    </a:cxn>
                    <a:cxn ang="0">
                      <a:pos x="68" y="0"/>
                    </a:cxn>
                    <a:cxn ang="0">
                      <a:pos x="54" y="2"/>
                    </a:cxn>
                    <a:cxn ang="0">
                      <a:pos x="38" y="6"/>
                    </a:cxn>
                    <a:cxn ang="0">
                      <a:pos x="24" y="14"/>
                    </a:cxn>
                    <a:cxn ang="0">
                      <a:pos x="12" y="22"/>
                    </a:cxn>
                    <a:cxn ang="0">
                      <a:pos x="4" y="32"/>
                    </a:cxn>
                    <a:cxn ang="0">
                      <a:pos x="0" y="38"/>
                    </a:cxn>
                    <a:cxn ang="0">
                      <a:pos x="0" y="42"/>
                    </a:cxn>
                    <a:cxn ang="0">
                      <a:pos x="2" y="48"/>
                    </a:cxn>
                    <a:cxn ang="0">
                      <a:pos x="6" y="52"/>
                    </a:cxn>
                    <a:cxn ang="0">
                      <a:pos x="6" y="52"/>
                    </a:cxn>
                    <a:cxn ang="0">
                      <a:pos x="10" y="56"/>
                    </a:cxn>
                    <a:cxn ang="0">
                      <a:pos x="16" y="58"/>
                    </a:cxn>
                    <a:cxn ang="0">
                      <a:pos x="22" y="58"/>
                    </a:cxn>
                    <a:cxn ang="0">
                      <a:pos x="28" y="56"/>
                    </a:cxn>
                    <a:cxn ang="0">
                      <a:pos x="42" y="50"/>
                    </a:cxn>
                    <a:cxn ang="0">
                      <a:pos x="58" y="42"/>
                    </a:cxn>
                    <a:cxn ang="0">
                      <a:pos x="70" y="32"/>
                    </a:cxn>
                    <a:cxn ang="0">
                      <a:pos x="78" y="20"/>
                    </a:cxn>
                    <a:cxn ang="0">
                      <a:pos x="80" y="16"/>
                    </a:cxn>
                    <a:cxn ang="0">
                      <a:pos x="82" y="10"/>
                    </a:cxn>
                    <a:cxn ang="0">
                      <a:pos x="80" y="6"/>
                    </a:cxn>
                    <a:cxn ang="0">
                      <a:pos x="78" y="4"/>
                    </a:cxn>
                    <a:cxn ang="0">
                      <a:pos x="78" y="4"/>
                    </a:cxn>
                  </a:cxnLst>
                  <a:rect l="0" t="0" r="r" b="b"/>
                  <a:pathLst>
                    <a:path w="82" h="58">
                      <a:moveTo>
                        <a:pt x="78" y="4"/>
                      </a:moveTo>
                      <a:lnTo>
                        <a:pt x="78" y="4"/>
                      </a:lnTo>
                      <a:lnTo>
                        <a:pt x="72" y="2"/>
                      </a:lnTo>
                      <a:lnTo>
                        <a:pt x="68" y="0"/>
                      </a:lnTo>
                      <a:lnTo>
                        <a:pt x="54" y="2"/>
                      </a:lnTo>
                      <a:lnTo>
                        <a:pt x="38" y="6"/>
                      </a:lnTo>
                      <a:lnTo>
                        <a:pt x="24" y="14"/>
                      </a:lnTo>
                      <a:lnTo>
                        <a:pt x="12" y="22"/>
                      </a:lnTo>
                      <a:lnTo>
                        <a:pt x="4" y="32"/>
                      </a:lnTo>
                      <a:lnTo>
                        <a:pt x="0" y="38"/>
                      </a:lnTo>
                      <a:lnTo>
                        <a:pt x="0" y="42"/>
                      </a:lnTo>
                      <a:lnTo>
                        <a:pt x="2" y="48"/>
                      </a:lnTo>
                      <a:lnTo>
                        <a:pt x="6" y="52"/>
                      </a:lnTo>
                      <a:lnTo>
                        <a:pt x="6" y="52"/>
                      </a:lnTo>
                      <a:lnTo>
                        <a:pt x="10" y="56"/>
                      </a:lnTo>
                      <a:lnTo>
                        <a:pt x="16" y="58"/>
                      </a:lnTo>
                      <a:lnTo>
                        <a:pt x="22" y="58"/>
                      </a:lnTo>
                      <a:lnTo>
                        <a:pt x="28" y="56"/>
                      </a:lnTo>
                      <a:lnTo>
                        <a:pt x="42" y="50"/>
                      </a:lnTo>
                      <a:lnTo>
                        <a:pt x="58" y="42"/>
                      </a:lnTo>
                      <a:lnTo>
                        <a:pt x="70" y="32"/>
                      </a:lnTo>
                      <a:lnTo>
                        <a:pt x="78" y="20"/>
                      </a:lnTo>
                      <a:lnTo>
                        <a:pt x="80" y="16"/>
                      </a:lnTo>
                      <a:lnTo>
                        <a:pt x="82" y="10"/>
                      </a:lnTo>
                      <a:lnTo>
                        <a:pt x="80" y="6"/>
                      </a:lnTo>
                      <a:lnTo>
                        <a:pt x="78" y="4"/>
                      </a:lnTo>
                      <a:lnTo>
                        <a:pt x="78" y="4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23" name="Freeform 6113">
                  <a:extLst>
                    <a:ext uri="{FF2B5EF4-FFF2-40B4-BE49-F238E27FC236}">
                      <a16:creationId xmlns:a16="http://schemas.microsoft.com/office/drawing/2014/main" id="{CED48D85-7ED0-4B76-8008-CFD7E84C2C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7630" y="1230313"/>
                  <a:ext cx="467360" cy="227330"/>
                </a:xfrm>
                <a:custGeom>
                  <a:avLst/>
                  <a:gdLst/>
                  <a:ahLst/>
                  <a:cxnLst>
                    <a:cxn ang="0">
                      <a:pos x="700" y="272"/>
                    </a:cxn>
                    <a:cxn ang="0">
                      <a:pos x="720" y="274"/>
                    </a:cxn>
                    <a:cxn ang="0">
                      <a:pos x="736" y="254"/>
                    </a:cxn>
                    <a:cxn ang="0">
                      <a:pos x="708" y="238"/>
                    </a:cxn>
                    <a:cxn ang="0">
                      <a:pos x="684" y="224"/>
                    </a:cxn>
                    <a:cxn ang="0">
                      <a:pos x="646" y="206"/>
                    </a:cxn>
                    <a:cxn ang="0">
                      <a:pos x="608" y="190"/>
                    </a:cxn>
                    <a:cxn ang="0">
                      <a:pos x="586" y="166"/>
                    </a:cxn>
                    <a:cxn ang="0">
                      <a:pos x="592" y="128"/>
                    </a:cxn>
                    <a:cxn ang="0">
                      <a:pos x="560" y="58"/>
                    </a:cxn>
                    <a:cxn ang="0">
                      <a:pos x="506" y="10"/>
                    </a:cxn>
                    <a:cxn ang="0">
                      <a:pos x="482" y="10"/>
                    </a:cxn>
                    <a:cxn ang="0">
                      <a:pos x="438" y="8"/>
                    </a:cxn>
                    <a:cxn ang="0">
                      <a:pos x="450" y="68"/>
                    </a:cxn>
                    <a:cxn ang="0">
                      <a:pos x="478" y="114"/>
                    </a:cxn>
                    <a:cxn ang="0">
                      <a:pos x="456" y="132"/>
                    </a:cxn>
                    <a:cxn ang="0">
                      <a:pos x="420" y="68"/>
                    </a:cxn>
                    <a:cxn ang="0">
                      <a:pos x="382" y="40"/>
                    </a:cxn>
                    <a:cxn ang="0">
                      <a:pos x="354" y="26"/>
                    </a:cxn>
                    <a:cxn ang="0">
                      <a:pos x="352" y="40"/>
                    </a:cxn>
                    <a:cxn ang="0">
                      <a:pos x="372" y="58"/>
                    </a:cxn>
                    <a:cxn ang="0">
                      <a:pos x="336" y="62"/>
                    </a:cxn>
                    <a:cxn ang="0">
                      <a:pos x="318" y="74"/>
                    </a:cxn>
                    <a:cxn ang="0">
                      <a:pos x="296" y="40"/>
                    </a:cxn>
                    <a:cxn ang="0">
                      <a:pos x="224" y="38"/>
                    </a:cxn>
                    <a:cxn ang="0">
                      <a:pos x="190" y="60"/>
                    </a:cxn>
                    <a:cxn ang="0">
                      <a:pos x="206" y="32"/>
                    </a:cxn>
                    <a:cxn ang="0">
                      <a:pos x="196" y="2"/>
                    </a:cxn>
                    <a:cxn ang="0">
                      <a:pos x="100" y="26"/>
                    </a:cxn>
                    <a:cxn ang="0">
                      <a:pos x="22" y="72"/>
                    </a:cxn>
                    <a:cxn ang="0">
                      <a:pos x="40" y="86"/>
                    </a:cxn>
                    <a:cxn ang="0">
                      <a:pos x="2" y="116"/>
                    </a:cxn>
                    <a:cxn ang="0">
                      <a:pos x="14" y="130"/>
                    </a:cxn>
                    <a:cxn ang="0">
                      <a:pos x="34" y="146"/>
                    </a:cxn>
                    <a:cxn ang="0">
                      <a:pos x="116" y="140"/>
                    </a:cxn>
                    <a:cxn ang="0">
                      <a:pos x="76" y="160"/>
                    </a:cxn>
                    <a:cxn ang="0">
                      <a:pos x="44" y="192"/>
                    </a:cxn>
                    <a:cxn ang="0">
                      <a:pos x="110" y="204"/>
                    </a:cxn>
                    <a:cxn ang="0">
                      <a:pos x="210" y="202"/>
                    </a:cxn>
                    <a:cxn ang="0">
                      <a:pos x="276" y="214"/>
                    </a:cxn>
                    <a:cxn ang="0">
                      <a:pos x="294" y="230"/>
                    </a:cxn>
                    <a:cxn ang="0">
                      <a:pos x="168" y="230"/>
                    </a:cxn>
                    <a:cxn ang="0">
                      <a:pos x="70" y="254"/>
                    </a:cxn>
                    <a:cxn ang="0">
                      <a:pos x="122" y="300"/>
                    </a:cxn>
                    <a:cxn ang="0">
                      <a:pos x="222" y="308"/>
                    </a:cxn>
                    <a:cxn ang="0">
                      <a:pos x="232" y="350"/>
                    </a:cxn>
                    <a:cxn ang="0">
                      <a:pos x="314" y="358"/>
                    </a:cxn>
                    <a:cxn ang="0">
                      <a:pos x="420" y="332"/>
                    </a:cxn>
                    <a:cxn ang="0">
                      <a:pos x="478" y="318"/>
                    </a:cxn>
                    <a:cxn ang="0">
                      <a:pos x="490" y="296"/>
                    </a:cxn>
                    <a:cxn ang="0">
                      <a:pos x="516" y="294"/>
                    </a:cxn>
                    <a:cxn ang="0">
                      <a:pos x="540" y="312"/>
                    </a:cxn>
                    <a:cxn ang="0">
                      <a:pos x="560" y="324"/>
                    </a:cxn>
                    <a:cxn ang="0">
                      <a:pos x="592" y="328"/>
                    </a:cxn>
                    <a:cxn ang="0">
                      <a:pos x="640" y="334"/>
                    </a:cxn>
                    <a:cxn ang="0">
                      <a:pos x="680" y="324"/>
                    </a:cxn>
                    <a:cxn ang="0">
                      <a:pos x="700" y="306"/>
                    </a:cxn>
                    <a:cxn ang="0">
                      <a:pos x="692" y="288"/>
                    </a:cxn>
                    <a:cxn ang="0">
                      <a:pos x="648" y="300"/>
                    </a:cxn>
                    <a:cxn ang="0">
                      <a:pos x="632" y="278"/>
                    </a:cxn>
                    <a:cxn ang="0">
                      <a:pos x="660" y="282"/>
                    </a:cxn>
                    <a:cxn ang="0">
                      <a:pos x="668" y="272"/>
                    </a:cxn>
                  </a:cxnLst>
                  <a:rect l="0" t="0" r="r" b="b"/>
                  <a:pathLst>
                    <a:path w="736" h="358">
                      <a:moveTo>
                        <a:pt x="674" y="264"/>
                      </a:moveTo>
                      <a:lnTo>
                        <a:pt x="674" y="264"/>
                      </a:lnTo>
                      <a:lnTo>
                        <a:pt x="682" y="262"/>
                      </a:lnTo>
                      <a:lnTo>
                        <a:pt x="686" y="262"/>
                      </a:lnTo>
                      <a:lnTo>
                        <a:pt x="690" y="264"/>
                      </a:lnTo>
                      <a:lnTo>
                        <a:pt x="694" y="268"/>
                      </a:lnTo>
                      <a:lnTo>
                        <a:pt x="700" y="272"/>
                      </a:lnTo>
                      <a:lnTo>
                        <a:pt x="702" y="274"/>
                      </a:lnTo>
                      <a:lnTo>
                        <a:pt x="704" y="272"/>
                      </a:lnTo>
                      <a:lnTo>
                        <a:pt x="704" y="272"/>
                      </a:lnTo>
                      <a:lnTo>
                        <a:pt x="710" y="268"/>
                      </a:lnTo>
                      <a:lnTo>
                        <a:pt x="714" y="268"/>
                      </a:lnTo>
                      <a:lnTo>
                        <a:pt x="718" y="272"/>
                      </a:lnTo>
                      <a:lnTo>
                        <a:pt x="720" y="274"/>
                      </a:lnTo>
                      <a:lnTo>
                        <a:pt x="726" y="274"/>
                      </a:lnTo>
                      <a:lnTo>
                        <a:pt x="726" y="274"/>
                      </a:lnTo>
                      <a:lnTo>
                        <a:pt x="730" y="274"/>
                      </a:lnTo>
                      <a:lnTo>
                        <a:pt x="734" y="272"/>
                      </a:lnTo>
                      <a:lnTo>
                        <a:pt x="736" y="268"/>
                      </a:lnTo>
                      <a:lnTo>
                        <a:pt x="736" y="264"/>
                      </a:lnTo>
                      <a:lnTo>
                        <a:pt x="736" y="254"/>
                      </a:lnTo>
                      <a:lnTo>
                        <a:pt x="734" y="244"/>
                      </a:lnTo>
                      <a:lnTo>
                        <a:pt x="734" y="244"/>
                      </a:lnTo>
                      <a:lnTo>
                        <a:pt x="732" y="240"/>
                      </a:lnTo>
                      <a:lnTo>
                        <a:pt x="728" y="238"/>
                      </a:lnTo>
                      <a:lnTo>
                        <a:pt x="720" y="238"/>
                      </a:lnTo>
                      <a:lnTo>
                        <a:pt x="712" y="238"/>
                      </a:lnTo>
                      <a:lnTo>
                        <a:pt x="708" y="238"/>
                      </a:lnTo>
                      <a:lnTo>
                        <a:pt x="708" y="234"/>
                      </a:lnTo>
                      <a:lnTo>
                        <a:pt x="708" y="234"/>
                      </a:lnTo>
                      <a:lnTo>
                        <a:pt x="706" y="230"/>
                      </a:lnTo>
                      <a:lnTo>
                        <a:pt x="704" y="230"/>
                      </a:lnTo>
                      <a:lnTo>
                        <a:pt x="698" y="228"/>
                      </a:lnTo>
                      <a:lnTo>
                        <a:pt x="692" y="228"/>
                      </a:lnTo>
                      <a:lnTo>
                        <a:pt x="684" y="224"/>
                      </a:lnTo>
                      <a:lnTo>
                        <a:pt x="674" y="218"/>
                      </a:lnTo>
                      <a:lnTo>
                        <a:pt x="660" y="210"/>
                      </a:lnTo>
                      <a:lnTo>
                        <a:pt x="660" y="210"/>
                      </a:lnTo>
                      <a:lnTo>
                        <a:pt x="652" y="204"/>
                      </a:lnTo>
                      <a:lnTo>
                        <a:pt x="648" y="200"/>
                      </a:lnTo>
                      <a:lnTo>
                        <a:pt x="644" y="202"/>
                      </a:lnTo>
                      <a:lnTo>
                        <a:pt x="646" y="206"/>
                      </a:lnTo>
                      <a:lnTo>
                        <a:pt x="646" y="206"/>
                      </a:lnTo>
                      <a:lnTo>
                        <a:pt x="646" y="208"/>
                      </a:lnTo>
                      <a:lnTo>
                        <a:pt x="642" y="210"/>
                      </a:lnTo>
                      <a:lnTo>
                        <a:pt x="632" y="208"/>
                      </a:lnTo>
                      <a:lnTo>
                        <a:pt x="618" y="200"/>
                      </a:lnTo>
                      <a:lnTo>
                        <a:pt x="612" y="196"/>
                      </a:lnTo>
                      <a:lnTo>
                        <a:pt x="608" y="190"/>
                      </a:lnTo>
                      <a:lnTo>
                        <a:pt x="608" y="190"/>
                      </a:lnTo>
                      <a:lnTo>
                        <a:pt x="602" y="184"/>
                      </a:lnTo>
                      <a:lnTo>
                        <a:pt x="598" y="180"/>
                      </a:lnTo>
                      <a:lnTo>
                        <a:pt x="590" y="174"/>
                      </a:lnTo>
                      <a:lnTo>
                        <a:pt x="586" y="172"/>
                      </a:lnTo>
                      <a:lnTo>
                        <a:pt x="584" y="168"/>
                      </a:lnTo>
                      <a:lnTo>
                        <a:pt x="586" y="166"/>
                      </a:lnTo>
                      <a:lnTo>
                        <a:pt x="588" y="162"/>
                      </a:lnTo>
                      <a:lnTo>
                        <a:pt x="588" y="162"/>
                      </a:lnTo>
                      <a:lnTo>
                        <a:pt x="594" y="152"/>
                      </a:lnTo>
                      <a:lnTo>
                        <a:pt x="596" y="146"/>
                      </a:lnTo>
                      <a:lnTo>
                        <a:pt x="596" y="140"/>
                      </a:lnTo>
                      <a:lnTo>
                        <a:pt x="594" y="134"/>
                      </a:lnTo>
                      <a:lnTo>
                        <a:pt x="592" y="128"/>
                      </a:lnTo>
                      <a:lnTo>
                        <a:pt x="588" y="124"/>
                      </a:lnTo>
                      <a:lnTo>
                        <a:pt x="582" y="118"/>
                      </a:lnTo>
                      <a:lnTo>
                        <a:pt x="582" y="118"/>
                      </a:lnTo>
                      <a:lnTo>
                        <a:pt x="576" y="112"/>
                      </a:lnTo>
                      <a:lnTo>
                        <a:pt x="572" y="102"/>
                      </a:lnTo>
                      <a:lnTo>
                        <a:pt x="566" y="82"/>
                      </a:lnTo>
                      <a:lnTo>
                        <a:pt x="560" y="58"/>
                      </a:lnTo>
                      <a:lnTo>
                        <a:pt x="554" y="48"/>
                      </a:lnTo>
                      <a:lnTo>
                        <a:pt x="548" y="38"/>
                      </a:lnTo>
                      <a:lnTo>
                        <a:pt x="548" y="38"/>
                      </a:lnTo>
                      <a:lnTo>
                        <a:pt x="540" y="28"/>
                      </a:lnTo>
                      <a:lnTo>
                        <a:pt x="532" y="24"/>
                      </a:lnTo>
                      <a:lnTo>
                        <a:pt x="522" y="20"/>
                      </a:lnTo>
                      <a:lnTo>
                        <a:pt x="506" y="10"/>
                      </a:lnTo>
                      <a:lnTo>
                        <a:pt x="506" y="10"/>
                      </a:lnTo>
                      <a:lnTo>
                        <a:pt x="498" y="6"/>
                      </a:lnTo>
                      <a:lnTo>
                        <a:pt x="492" y="4"/>
                      </a:lnTo>
                      <a:lnTo>
                        <a:pt x="490" y="4"/>
                      </a:lnTo>
                      <a:lnTo>
                        <a:pt x="488" y="6"/>
                      </a:lnTo>
                      <a:lnTo>
                        <a:pt x="486" y="8"/>
                      </a:lnTo>
                      <a:lnTo>
                        <a:pt x="482" y="10"/>
                      </a:lnTo>
                      <a:lnTo>
                        <a:pt x="476" y="10"/>
                      </a:lnTo>
                      <a:lnTo>
                        <a:pt x="464" y="6"/>
                      </a:lnTo>
                      <a:lnTo>
                        <a:pt x="464" y="6"/>
                      </a:lnTo>
                      <a:lnTo>
                        <a:pt x="450" y="2"/>
                      </a:lnTo>
                      <a:lnTo>
                        <a:pt x="446" y="2"/>
                      </a:lnTo>
                      <a:lnTo>
                        <a:pt x="440" y="4"/>
                      </a:lnTo>
                      <a:lnTo>
                        <a:pt x="438" y="8"/>
                      </a:lnTo>
                      <a:lnTo>
                        <a:pt x="436" y="12"/>
                      </a:lnTo>
                      <a:lnTo>
                        <a:pt x="436" y="20"/>
                      </a:lnTo>
                      <a:lnTo>
                        <a:pt x="440" y="28"/>
                      </a:lnTo>
                      <a:lnTo>
                        <a:pt x="440" y="28"/>
                      </a:lnTo>
                      <a:lnTo>
                        <a:pt x="444" y="38"/>
                      </a:lnTo>
                      <a:lnTo>
                        <a:pt x="446" y="48"/>
                      </a:lnTo>
                      <a:lnTo>
                        <a:pt x="450" y="68"/>
                      </a:lnTo>
                      <a:lnTo>
                        <a:pt x="454" y="78"/>
                      </a:lnTo>
                      <a:lnTo>
                        <a:pt x="458" y="88"/>
                      </a:lnTo>
                      <a:lnTo>
                        <a:pt x="464" y="98"/>
                      </a:lnTo>
                      <a:lnTo>
                        <a:pt x="472" y="106"/>
                      </a:lnTo>
                      <a:lnTo>
                        <a:pt x="472" y="106"/>
                      </a:lnTo>
                      <a:lnTo>
                        <a:pt x="476" y="110"/>
                      </a:lnTo>
                      <a:lnTo>
                        <a:pt x="478" y="114"/>
                      </a:lnTo>
                      <a:lnTo>
                        <a:pt x="478" y="116"/>
                      </a:lnTo>
                      <a:lnTo>
                        <a:pt x="474" y="118"/>
                      </a:lnTo>
                      <a:lnTo>
                        <a:pt x="468" y="122"/>
                      </a:lnTo>
                      <a:lnTo>
                        <a:pt x="462" y="128"/>
                      </a:lnTo>
                      <a:lnTo>
                        <a:pt x="462" y="128"/>
                      </a:lnTo>
                      <a:lnTo>
                        <a:pt x="458" y="130"/>
                      </a:lnTo>
                      <a:lnTo>
                        <a:pt x="456" y="132"/>
                      </a:lnTo>
                      <a:lnTo>
                        <a:pt x="452" y="130"/>
                      </a:lnTo>
                      <a:lnTo>
                        <a:pt x="446" y="122"/>
                      </a:lnTo>
                      <a:lnTo>
                        <a:pt x="434" y="104"/>
                      </a:lnTo>
                      <a:lnTo>
                        <a:pt x="434" y="104"/>
                      </a:lnTo>
                      <a:lnTo>
                        <a:pt x="430" y="94"/>
                      </a:lnTo>
                      <a:lnTo>
                        <a:pt x="426" y="84"/>
                      </a:lnTo>
                      <a:lnTo>
                        <a:pt x="420" y="68"/>
                      </a:lnTo>
                      <a:lnTo>
                        <a:pt x="418" y="62"/>
                      </a:lnTo>
                      <a:lnTo>
                        <a:pt x="412" y="56"/>
                      </a:lnTo>
                      <a:lnTo>
                        <a:pt x="406" y="50"/>
                      </a:lnTo>
                      <a:lnTo>
                        <a:pt x="396" y="46"/>
                      </a:lnTo>
                      <a:lnTo>
                        <a:pt x="396" y="46"/>
                      </a:lnTo>
                      <a:lnTo>
                        <a:pt x="384" y="42"/>
                      </a:lnTo>
                      <a:lnTo>
                        <a:pt x="382" y="40"/>
                      </a:lnTo>
                      <a:lnTo>
                        <a:pt x="384" y="38"/>
                      </a:lnTo>
                      <a:lnTo>
                        <a:pt x="384" y="36"/>
                      </a:lnTo>
                      <a:lnTo>
                        <a:pt x="384" y="34"/>
                      </a:lnTo>
                      <a:lnTo>
                        <a:pt x="380" y="32"/>
                      </a:lnTo>
                      <a:lnTo>
                        <a:pt x="372" y="30"/>
                      </a:lnTo>
                      <a:lnTo>
                        <a:pt x="372" y="30"/>
                      </a:lnTo>
                      <a:lnTo>
                        <a:pt x="354" y="26"/>
                      </a:lnTo>
                      <a:lnTo>
                        <a:pt x="340" y="26"/>
                      </a:lnTo>
                      <a:lnTo>
                        <a:pt x="338" y="28"/>
                      </a:lnTo>
                      <a:lnTo>
                        <a:pt x="338" y="30"/>
                      </a:lnTo>
                      <a:lnTo>
                        <a:pt x="340" y="32"/>
                      </a:lnTo>
                      <a:lnTo>
                        <a:pt x="346" y="36"/>
                      </a:lnTo>
                      <a:lnTo>
                        <a:pt x="346" y="36"/>
                      </a:lnTo>
                      <a:lnTo>
                        <a:pt x="352" y="40"/>
                      </a:lnTo>
                      <a:lnTo>
                        <a:pt x="356" y="44"/>
                      </a:lnTo>
                      <a:lnTo>
                        <a:pt x="358" y="46"/>
                      </a:lnTo>
                      <a:lnTo>
                        <a:pt x="356" y="48"/>
                      </a:lnTo>
                      <a:lnTo>
                        <a:pt x="356" y="52"/>
                      </a:lnTo>
                      <a:lnTo>
                        <a:pt x="362" y="54"/>
                      </a:lnTo>
                      <a:lnTo>
                        <a:pt x="362" y="54"/>
                      </a:lnTo>
                      <a:lnTo>
                        <a:pt x="372" y="58"/>
                      </a:lnTo>
                      <a:lnTo>
                        <a:pt x="376" y="62"/>
                      </a:lnTo>
                      <a:lnTo>
                        <a:pt x="376" y="64"/>
                      </a:lnTo>
                      <a:lnTo>
                        <a:pt x="372" y="64"/>
                      </a:lnTo>
                      <a:lnTo>
                        <a:pt x="354" y="60"/>
                      </a:lnTo>
                      <a:lnTo>
                        <a:pt x="354" y="60"/>
                      </a:lnTo>
                      <a:lnTo>
                        <a:pt x="344" y="60"/>
                      </a:lnTo>
                      <a:lnTo>
                        <a:pt x="336" y="62"/>
                      </a:lnTo>
                      <a:lnTo>
                        <a:pt x="332" y="66"/>
                      </a:lnTo>
                      <a:lnTo>
                        <a:pt x="330" y="70"/>
                      </a:lnTo>
                      <a:lnTo>
                        <a:pt x="328" y="76"/>
                      </a:lnTo>
                      <a:lnTo>
                        <a:pt x="326" y="78"/>
                      </a:lnTo>
                      <a:lnTo>
                        <a:pt x="322" y="78"/>
                      </a:lnTo>
                      <a:lnTo>
                        <a:pt x="318" y="74"/>
                      </a:lnTo>
                      <a:lnTo>
                        <a:pt x="318" y="74"/>
                      </a:lnTo>
                      <a:lnTo>
                        <a:pt x="314" y="68"/>
                      </a:lnTo>
                      <a:lnTo>
                        <a:pt x="314" y="64"/>
                      </a:lnTo>
                      <a:lnTo>
                        <a:pt x="318" y="56"/>
                      </a:lnTo>
                      <a:lnTo>
                        <a:pt x="318" y="52"/>
                      </a:lnTo>
                      <a:lnTo>
                        <a:pt x="316" y="48"/>
                      </a:lnTo>
                      <a:lnTo>
                        <a:pt x="310" y="44"/>
                      </a:lnTo>
                      <a:lnTo>
                        <a:pt x="296" y="40"/>
                      </a:lnTo>
                      <a:lnTo>
                        <a:pt x="296" y="40"/>
                      </a:lnTo>
                      <a:lnTo>
                        <a:pt x="268" y="34"/>
                      </a:lnTo>
                      <a:lnTo>
                        <a:pt x="250" y="30"/>
                      </a:lnTo>
                      <a:lnTo>
                        <a:pt x="238" y="32"/>
                      </a:lnTo>
                      <a:lnTo>
                        <a:pt x="230" y="36"/>
                      </a:lnTo>
                      <a:lnTo>
                        <a:pt x="230" y="36"/>
                      </a:lnTo>
                      <a:lnTo>
                        <a:pt x="224" y="38"/>
                      </a:lnTo>
                      <a:lnTo>
                        <a:pt x="224" y="42"/>
                      </a:lnTo>
                      <a:lnTo>
                        <a:pt x="226" y="46"/>
                      </a:lnTo>
                      <a:lnTo>
                        <a:pt x="224" y="48"/>
                      </a:lnTo>
                      <a:lnTo>
                        <a:pt x="220" y="50"/>
                      </a:lnTo>
                      <a:lnTo>
                        <a:pt x="198" y="58"/>
                      </a:lnTo>
                      <a:lnTo>
                        <a:pt x="198" y="58"/>
                      </a:lnTo>
                      <a:lnTo>
                        <a:pt x="190" y="60"/>
                      </a:lnTo>
                      <a:lnTo>
                        <a:pt x="186" y="60"/>
                      </a:lnTo>
                      <a:lnTo>
                        <a:pt x="192" y="54"/>
                      </a:lnTo>
                      <a:lnTo>
                        <a:pt x="204" y="44"/>
                      </a:lnTo>
                      <a:lnTo>
                        <a:pt x="206" y="40"/>
                      </a:lnTo>
                      <a:lnTo>
                        <a:pt x="206" y="36"/>
                      </a:lnTo>
                      <a:lnTo>
                        <a:pt x="206" y="36"/>
                      </a:lnTo>
                      <a:lnTo>
                        <a:pt x="206" y="32"/>
                      </a:lnTo>
                      <a:lnTo>
                        <a:pt x="206" y="28"/>
                      </a:lnTo>
                      <a:lnTo>
                        <a:pt x="208" y="20"/>
                      </a:lnTo>
                      <a:lnTo>
                        <a:pt x="208" y="16"/>
                      </a:lnTo>
                      <a:lnTo>
                        <a:pt x="208" y="12"/>
                      </a:lnTo>
                      <a:lnTo>
                        <a:pt x="204" y="8"/>
                      </a:lnTo>
                      <a:lnTo>
                        <a:pt x="196" y="2"/>
                      </a:lnTo>
                      <a:lnTo>
                        <a:pt x="196" y="2"/>
                      </a:lnTo>
                      <a:lnTo>
                        <a:pt x="186" y="0"/>
                      </a:lnTo>
                      <a:lnTo>
                        <a:pt x="176" y="0"/>
                      </a:lnTo>
                      <a:lnTo>
                        <a:pt x="162" y="4"/>
                      </a:lnTo>
                      <a:lnTo>
                        <a:pt x="150" y="8"/>
                      </a:lnTo>
                      <a:lnTo>
                        <a:pt x="122" y="18"/>
                      </a:lnTo>
                      <a:lnTo>
                        <a:pt x="100" y="26"/>
                      </a:lnTo>
                      <a:lnTo>
                        <a:pt x="100" y="26"/>
                      </a:lnTo>
                      <a:lnTo>
                        <a:pt x="82" y="32"/>
                      </a:lnTo>
                      <a:lnTo>
                        <a:pt x="66" y="40"/>
                      </a:lnTo>
                      <a:lnTo>
                        <a:pt x="32" y="60"/>
                      </a:lnTo>
                      <a:lnTo>
                        <a:pt x="32" y="60"/>
                      </a:lnTo>
                      <a:lnTo>
                        <a:pt x="24" y="66"/>
                      </a:lnTo>
                      <a:lnTo>
                        <a:pt x="22" y="70"/>
                      </a:lnTo>
                      <a:lnTo>
                        <a:pt x="22" y="72"/>
                      </a:lnTo>
                      <a:lnTo>
                        <a:pt x="26" y="74"/>
                      </a:lnTo>
                      <a:lnTo>
                        <a:pt x="36" y="78"/>
                      </a:lnTo>
                      <a:lnTo>
                        <a:pt x="40" y="80"/>
                      </a:lnTo>
                      <a:lnTo>
                        <a:pt x="42" y="82"/>
                      </a:lnTo>
                      <a:lnTo>
                        <a:pt x="42" y="82"/>
                      </a:lnTo>
                      <a:lnTo>
                        <a:pt x="42" y="86"/>
                      </a:lnTo>
                      <a:lnTo>
                        <a:pt x="40" y="86"/>
                      </a:lnTo>
                      <a:lnTo>
                        <a:pt x="32" y="90"/>
                      </a:lnTo>
                      <a:lnTo>
                        <a:pt x="20" y="94"/>
                      </a:lnTo>
                      <a:lnTo>
                        <a:pt x="16" y="98"/>
                      </a:lnTo>
                      <a:lnTo>
                        <a:pt x="10" y="104"/>
                      </a:lnTo>
                      <a:lnTo>
                        <a:pt x="10" y="104"/>
                      </a:lnTo>
                      <a:lnTo>
                        <a:pt x="4" y="110"/>
                      </a:lnTo>
                      <a:lnTo>
                        <a:pt x="2" y="116"/>
                      </a:lnTo>
                      <a:lnTo>
                        <a:pt x="0" y="122"/>
                      </a:lnTo>
                      <a:lnTo>
                        <a:pt x="0" y="126"/>
                      </a:lnTo>
                      <a:lnTo>
                        <a:pt x="2" y="130"/>
                      </a:lnTo>
                      <a:lnTo>
                        <a:pt x="6" y="132"/>
                      </a:lnTo>
                      <a:lnTo>
                        <a:pt x="10" y="132"/>
                      </a:lnTo>
                      <a:lnTo>
                        <a:pt x="14" y="130"/>
                      </a:lnTo>
                      <a:lnTo>
                        <a:pt x="14" y="130"/>
                      </a:lnTo>
                      <a:lnTo>
                        <a:pt x="20" y="128"/>
                      </a:lnTo>
                      <a:lnTo>
                        <a:pt x="24" y="126"/>
                      </a:lnTo>
                      <a:lnTo>
                        <a:pt x="26" y="128"/>
                      </a:lnTo>
                      <a:lnTo>
                        <a:pt x="28" y="130"/>
                      </a:lnTo>
                      <a:lnTo>
                        <a:pt x="30" y="138"/>
                      </a:lnTo>
                      <a:lnTo>
                        <a:pt x="34" y="146"/>
                      </a:lnTo>
                      <a:lnTo>
                        <a:pt x="34" y="146"/>
                      </a:lnTo>
                      <a:lnTo>
                        <a:pt x="38" y="150"/>
                      </a:lnTo>
                      <a:lnTo>
                        <a:pt x="44" y="150"/>
                      </a:lnTo>
                      <a:lnTo>
                        <a:pt x="64" y="150"/>
                      </a:lnTo>
                      <a:lnTo>
                        <a:pt x="88" y="144"/>
                      </a:lnTo>
                      <a:lnTo>
                        <a:pt x="104" y="140"/>
                      </a:lnTo>
                      <a:lnTo>
                        <a:pt x="104" y="140"/>
                      </a:lnTo>
                      <a:lnTo>
                        <a:pt x="116" y="140"/>
                      </a:lnTo>
                      <a:lnTo>
                        <a:pt x="120" y="142"/>
                      </a:lnTo>
                      <a:lnTo>
                        <a:pt x="122" y="144"/>
                      </a:lnTo>
                      <a:lnTo>
                        <a:pt x="120" y="146"/>
                      </a:lnTo>
                      <a:lnTo>
                        <a:pt x="114" y="150"/>
                      </a:lnTo>
                      <a:lnTo>
                        <a:pt x="98" y="156"/>
                      </a:lnTo>
                      <a:lnTo>
                        <a:pt x="76" y="160"/>
                      </a:lnTo>
                      <a:lnTo>
                        <a:pt x="76" y="160"/>
                      </a:lnTo>
                      <a:lnTo>
                        <a:pt x="46" y="168"/>
                      </a:lnTo>
                      <a:lnTo>
                        <a:pt x="38" y="170"/>
                      </a:lnTo>
                      <a:lnTo>
                        <a:pt x="34" y="174"/>
                      </a:lnTo>
                      <a:lnTo>
                        <a:pt x="32" y="178"/>
                      </a:lnTo>
                      <a:lnTo>
                        <a:pt x="34" y="182"/>
                      </a:lnTo>
                      <a:lnTo>
                        <a:pt x="38" y="188"/>
                      </a:lnTo>
                      <a:lnTo>
                        <a:pt x="44" y="192"/>
                      </a:lnTo>
                      <a:lnTo>
                        <a:pt x="44" y="192"/>
                      </a:lnTo>
                      <a:lnTo>
                        <a:pt x="56" y="202"/>
                      </a:lnTo>
                      <a:lnTo>
                        <a:pt x="66" y="206"/>
                      </a:lnTo>
                      <a:lnTo>
                        <a:pt x="76" y="206"/>
                      </a:lnTo>
                      <a:lnTo>
                        <a:pt x="94" y="204"/>
                      </a:lnTo>
                      <a:lnTo>
                        <a:pt x="94" y="204"/>
                      </a:lnTo>
                      <a:lnTo>
                        <a:pt x="110" y="204"/>
                      </a:lnTo>
                      <a:lnTo>
                        <a:pt x="120" y="206"/>
                      </a:lnTo>
                      <a:lnTo>
                        <a:pt x="132" y="208"/>
                      </a:lnTo>
                      <a:lnTo>
                        <a:pt x="152" y="208"/>
                      </a:lnTo>
                      <a:lnTo>
                        <a:pt x="152" y="208"/>
                      </a:lnTo>
                      <a:lnTo>
                        <a:pt x="176" y="206"/>
                      </a:lnTo>
                      <a:lnTo>
                        <a:pt x="194" y="202"/>
                      </a:lnTo>
                      <a:lnTo>
                        <a:pt x="210" y="202"/>
                      </a:lnTo>
                      <a:lnTo>
                        <a:pt x="220" y="202"/>
                      </a:lnTo>
                      <a:lnTo>
                        <a:pt x="232" y="204"/>
                      </a:lnTo>
                      <a:lnTo>
                        <a:pt x="232" y="204"/>
                      </a:lnTo>
                      <a:lnTo>
                        <a:pt x="250" y="208"/>
                      </a:lnTo>
                      <a:lnTo>
                        <a:pt x="262" y="210"/>
                      </a:lnTo>
                      <a:lnTo>
                        <a:pt x="268" y="210"/>
                      </a:lnTo>
                      <a:lnTo>
                        <a:pt x="276" y="214"/>
                      </a:lnTo>
                      <a:lnTo>
                        <a:pt x="276" y="214"/>
                      </a:lnTo>
                      <a:lnTo>
                        <a:pt x="290" y="220"/>
                      </a:lnTo>
                      <a:lnTo>
                        <a:pt x="302" y="226"/>
                      </a:lnTo>
                      <a:lnTo>
                        <a:pt x="306" y="228"/>
                      </a:lnTo>
                      <a:lnTo>
                        <a:pt x="306" y="230"/>
                      </a:lnTo>
                      <a:lnTo>
                        <a:pt x="294" y="230"/>
                      </a:lnTo>
                      <a:lnTo>
                        <a:pt x="294" y="230"/>
                      </a:lnTo>
                      <a:lnTo>
                        <a:pt x="280" y="230"/>
                      </a:lnTo>
                      <a:lnTo>
                        <a:pt x="276" y="232"/>
                      </a:lnTo>
                      <a:lnTo>
                        <a:pt x="268" y="232"/>
                      </a:lnTo>
                      <a:lnTo>
                        <a:pt x="246" y="230"/>
                      </a:lnTo>
                      <a:lnTo>
                        <a:pt x="246" y="230"/>
                      </a:lnTo>
                      <a:lnTo>
                        <a:pt x="210" y="228"/>
                      </a:lnTo>
                      <a:lnTo>
                        <a:pt x="168" y="230"/>
                      </a:lnTo>
                      <a:lnTo>
                        <a:pt x="126" y="234"/>
                      </a:lnTo>
                      <a:lnTo>
                        <a:pt x="90" y="240"/>
                      </a:lnTo>
                      <a:lnTo>
                        <a:pt x="90" y="240"/>
                      </a:lnTo>
                      <a:lnTo>
                        <a:pt x="76" y="244"/>
                      </a:lnTo>
                      <a:lnTo>
                        <a:pt x="70" y="250"/>
                      </a:lnTo>
                      <a:lnTo>
                        <a:pt x="70" y="252"/>
                      </a:lnTo>
                      <a:lnTo>
                        <a:pt x="70" y="254"/>
                      </a:lnTo>
                      <a:lnTo>
                        <a:pt x="72" y="262"/>
                      </a:lnTo>
                      <a:lnTo>
                        <a:pt x="78" y="268"/>
                      </a:lnTo>
                      <a:lnTo>
                        <a:pt x="86" y="274"/>
                      </a:lnTo>
                      <a:lnTo>
                        <a:pt x="100" y="290"/>
                      </a:lnTo>
                      <a:lnTo>
                        <a:pt x="100" y="290"/>
                      </a:lnTo>
                      <a:lnTo>
                        <a:pt x="110" y="296"/>
                      </a:lnTo>
                      <a:lnTo>
                        <a:pt x="122" y="300"/>
                      </a:lnTo>
                      <a:lnTo>
                        <a:pt x="138" y="302"/>
                      </a:lnTo>
                      <a:lnTo>
                        <a:pt x="156" y="304"/>
                      </a:lnTo>
                      <a:lnTo>
                        <a:pt x="190" y="304"/>
                      </a:lnTo>
                      <a:lnTo>
                        <a:pt x="214" y="304"/>
                      </a:lnTo>
                      <a:lnTo>
                        <a:pt x="214" y="304"/>
                      </a:lnTo>
                      <a:lnTo>
                        <a:pt x="220" y="306"/>
                      </a:lnTo>
                      <a:lnTo>
                        <a:pt x="222" y="308"/>
                      </a:lnTo>
                      <a:lnTo>
                        <a:pt x="224" y="314"/>
                      </a:lnTo>
                      <a:lnTo>
                        <a:pt x="224" y="320"/>
                      </a:lnTo>
                      <a:lnTo>
                        <a:pt x="222" y="332"/>
                      </a:lnTo>
                      <a:lnTo>
                        <a:pt x="222" y="338"/>
                      </a:lnTo>
                      <a:lnTo>
                        <a:pt x="224" y="342"/>
                      </a:lnTo>
                      <a:lnTo>
                        <a:pt x="224" y="342"/>
                      </a:lnTo>
                      <a:lnTo>
                        <a:pt x="232" y="350"/>
                      </a:lnTo>
                      <a:lnTo>
                        <a:pt x="238" y="356"/>
                      </a:lnTo>
                      <a:lnTo>
                        <a:pt x="246" y="358"/>
                      </a:lnTo>
                      <a:lnTo>
                        <a:pt x="260" y="358"/>
                      </a:lnTo>
                      <a:lnTo>
                        <a:pt x="260" y="358"/>
                      </a:lnTo>
                      <a:lnTo>
                        <a:pt x="282" y="358"/>
                      </a:lnTo>
                      <a:lnTo>
                        <a:pt x="300" y="358"/>
                      </a:lnTo>
                      <a:lnTo>
                        <a:pt x="314" y="358"/>
                      </a:lnTo>
                      <a:lnTo>
                        <a:pt x="324" y="356"/>
                      </a:lnTo>
                      <a:lnTo>
                        <a:pt x="324" y="356"/>
                      </a:lnTo>
                      <a:lnTo>
                        <a:pt x="342" y="352"/>
                      </a:lnTo>
                      <a:lnTo>
                        <a:pt x="370" y="348"/>
                      </a:lnTo>
                      <a:lnTo>
                        <a:pt x="398" y="342"/>
                      </a:lnTo>
                      <a:lnTo>
                        <a:pt x="412" y="338"/>
                      </a:lnTo>
                      <a:lnTo>
                        <a:pt x="420" y="332"/>
                      </a:lnTo>
                      <a:lnTo>
                        <a:pt x="420" y="332"/>
                      </a:lnTo>
                      <a:lnTo>
                        <a:pt x="428" y="328"/>
                      </a:lnTo>
                      <a:lnTo>
                        <a:pt x="436" y="326"/>
                      </a:lnTo>
                      <a:lnTo>
                        <a:pt x="450" y="326"/>
                      </a:lnTo>
                      <a:lnTo>
                        <a:pt x="462" y="324"/>
                      </a:lnTo>
                      <a:lnTo>
                        <a:pt x="470" y="322"/>
                      </a:lnTo>
                      <a:lnTo>
                        <a:pt x="478" y="318"/>
                      </a:lnTo>
                      <a:lnTo>
                        <a:pt x="478" y="318"/>
                      </a:lnTo>
                      <a:lnTo>
                        <a:pt x="486" y="312"/>
                      </a:lnTo>
                      <a:lnTo>
                        <a:pt x="488" y="308"/>
                      </a:lnTo>
                      <a:lnTo>
                        <a:pt x="490" y="304"/>
                      </a:lnTo>
                      <a:lnTo>
                        <a:pt x="490" y="302"/>
                      </a:lnTo>
                      <a:lnTo>
                        <a:pt x="490" y="300"/>
                      </a:lnTo>
                      <a:lnTo>
                        <a:pt x="490" y="296"/>
                      </a:lnTo>
                      <a:lnTo>
                        <a:pt x="494" y="294"/>
                      </a:lnTo>
                      <a:lnTo>
                        <a:pt x="500" y="290"/>
                      </a:lnTo>
                      <a:lnTo>
                        <a:pt x="500" y="290"/>
                      </a:lnTo>
                      <a:lnTo>
                        <a:pt x="506" y="288"/>
                      </a:lnTo>
                      <a:lnTo>
                        <a:pt x="512" y="290"/>
                      </a:lnTo>
                      <a:lnTo>
                        <a:pt x="514" y="292"/>
                      </a:lnTo>
                      <a:lnTo>
                        <a:pt x="516" y="294"/>
                      </a:lnTo>
                      <a:lnTo>
                        <a:pt x="514" y="304"/>
                      </a:lnTo>
                      <a:lnTo>
                        <a:pt x="514" y="304"/>
                      </a:lnTo>
                      <a:lnTo>
                        <a:pt x="514" y="312"/>
                      </a:lnTo>
                      <a:lnTo>
                        <a:pt x="514" y="312"/>
                      </a:lnTo>
                      <a:lnTo>
                        <a:pt x="518" y="312"/>
                      </a:lnTo>
                      <a:lnTo>
                        <a:pt x="530" y="310"/>
                      </a:lnTo>
                      <a:lnTo>
                        <a:pt x="540" y="312"/>
                      </a:lnTo>
                      <a:lnTo>
                        <a:pt x="554" y="314"/>
                      </a:lnTo>
                      <a:lnTo>
                        <a:pt x="554" y="314"/>
                      </a:lnTo>
                      <a:lnTo>
                        <a:pt x="564" y="318"/>
                      </a:lnTo>
                      <a:lnTo>
                        <a:pt x="568" y="320"/>
                      </a:lnTo>
                      <a:lnTo>
                        <a:pt x="568" y="322"/>
                      </a:lnTo>
                      <a:lnTo>
                        <a:pt x="566" y="322"/>
                      </a:lnTo>
                      <a:lnTo>
                        <a:pt x="560" y="324"/>
                      </a:lnTo>
                      <a:lnTo>
                        <a:pt x="562" y="326"/>
                      </a:lnTo>
                      <a:lnTo>
                        <a:pt x="568" y="330"/>
                      </a:lnTo>
                      <a:lnTo>
                        <a:pt x="568" y="330"/>
                      </a:lnTo>
                      <a:lnTo>
                        <a:pt x="576" y="332"/>
                      </a:lnTo>
                      <a:lnTo>
                        <a:pt x="582" y="332"/>
                      </a:lnTo>
                      <a:lnTo>
                        <a:pt x="588" y="330"/>
                      </a:lnTo>
                      <a:lnTo>
                        <a:pt x="592" y="328"/>
                      </a:lnTo>
                      <a:lnTo>
                        <a:pt x="596" y="328"/>
                      </a:lnTo>
                      <a:lnTo>
                        <a:pt x="602" y="328"/>
                      </a:lnTo>
                      <a:lnTo>
                        <a:pt x="612" y="332"/>
                      </a:lnTo>
                      <a:lnTo>
                        <a:pt x="612" y="332"/>
                      </a:lnTo>
                      <a:lnTo>
                        <a:pt x="628" y="336"/>
                      </a:lnTo>
                      <a:lnTo>
                        <a:pt x="636" y="336"/>
                      </a:lnTo>
                      <a:lnTo>
                        <a:pt x="640" y="334"/>
                      </a:lnTo>
                      <a:lnTo>
                        <a:pt x="648" y="336"/>
                      </a:lnTo>
                      <a:lnTo>
                        <a:pt x="648" y="336"/>
                      </a:lnTo>
                      <a:lnTo>
                        <a:pt x="654" y="336"/>
                      </a:lnTo>
                      <a:lnTo>
                        <a:pt x="658" y="336"/>
                      </a:lnTo>
                      <a:lnTo>
                        <a:pt x="668" y="332"/>
                      </a:lnTo>
                      <a:lnTo>
                        <a:pt x="676" y="326"/>
                      </a:lnTo>
                      <a:lnTo>
                        <a:pt x="680" y="324"/>
                      </a:lnTo>
                      <a:lnTo>
                        <a:pt x="686" y="324"/>
                      </a:lnTo>
                      <a:lnTo>
                        <a:pt x="686" y="324"/>
                      </a:lnTo>
                      <a:lnTo>
                        <a:pt x="694" y="322"/>
                      </a:lnTo>
                      <a:lnTo>
                        <a:pt x="700" y="316"/>
                      </a:lnTo>
                      <a:lnTo>
                        <a:pt x="702" y="314"/>
                      </a:lnTo>
                      <a:lnTo>
                        <a:pt x="702" y="310"/>
                      </a:lnTo>
                      <a:lnTo>
                        <a:pt x="700" y="306"/>
                      </a:lnTo>
                      <a:lnTo>
                        <a:pt x="696" y="304"/>
                      </a:lnTo>
                      <a:lnTo>
                        <a:pt x="696" y="304"/>
                      </a:lnTo>
                      <a:lnTo>
                        <a:pt x="692" y="300"/>
                      </a:lnTo>
                      <a:lnTo>
                        <a:pt x="690" y="298"/>
                      </a:lnTo>
                      <a:lnTo>
                        <a:pt x="692" y="294"/>
                      </a:lnTo>
                      <a:lnTo>
                        <a:pt x="694" y="290"/>
                      </a:lnTo>
                      <a:lnTo>
                        <a:pt x="692" y="288"/>
                      </a:lnTo>
                      <a:lnTo>
                        <a:pt x="688" y="286"/>
                      </a:lnTo>
                      <a:lnTo>
                        <a:pt x="688" y="286"/>
                      </a:lnTo>
                      <a:lnTo>
                        <a:pt x="682" y="286"/>
                      </a:lnTo>
                      <a:lnTo>
                        <a:pt x="674" y="288"/>
                      </a:lnTo>
                      <a:lnTo>
                        <a:pt x="660" y="296"/>
                      </a:lnTo>
                      <a:lnTo>
                        <a:pt x="648" y="300"/>
                      </a:lnTo>
                      <a:lnTo>
                        <a:pt x="648" y="300"/>
                      </a:lnTo>
                      <a:lnTo>
                        <a:pt x="650" y="296"/>
                      </a:lnTo>
                      <a:lnTo>
                        <a:pt x="650" y="296"/>
                      </a:lnTo>
                      <a:lnTo>
                        <a:pt x="652" y="290"/>
                      </a:lnTo>
                      <a:lnTo>
                        <a:pt x="650" y="286"/>
                      </a:lnTo>
                      <a:lnTo>
                        <a:pt x="646" y="284"/>
                      </a:lnTo>
                      <a:lnTo>
                        <a:pt x="642" y="280"/>
                      </a:lnTo>
                      <a:lnTo>
                        <a:pt x="632" y="278"/>
                      </a:lnTo>
                      <a:lnTo>
                        <a:pt x="630" y="276"/>
                      </a:lnTo>
                      <a:lnTo>
                        <a:pt x="632" y="274"/>
                      </a:lnTo>
                      <a:lnTo>
                        <a:pt x="632" y="274"/>
                      </a:lnTo>
                      <a:lnTo>
                        <a:pt x="634" y="272"/>
                      </a:lnTo>
                      <a:lnTo>
                        <a:pt x="638" y="272"/>
                      </a:lnTo>
                      <a:lnTo>
                        <a:pt x="650" y="278"/>
                      </a:lnTo>
                      <a:lnTo>
                        <a:pt x="660" y="282"/>
                      </a:lnTo>
                      <a:lnTo>
                        <a:pt x="666" y="282"/>
                      </a:lnTo>
                      <a:lnTo>
                        <a:pt x="670" y="280"/>
                      </a:lnTo>
                      <a:lnTo>
                        <a:pt x="670" y="280"/>
                      </a:lnTo>
                      <a:lnTo>
                        <a:pt x="672" y="278"/>
                      </a:lnTo>
                      <a:lnTo>
                        <a:pt x="672" y="276"/>
                      </a:lnTo>
                      <a:lnTo>
                        <a:pt x="670" y="272"/>
                      </a:lnTo>
                      <a:lnTo>
                        <a:pt x="668" y="272"/>
                      </a:lnTo>
                      <a:lnTo>
                        <a:pt x="668" y="270"/>
                      </a:lnTo>
                      <a:lnTo>
                        <a:pt x="670" y="266"/>
                      </a:lnTo>
                      <a:lnTo>
                        <a:pt x="674" y="264"/>
                      </a:lnTo>
                      <a:lnTo>
                        <a:pt x="674" y="264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24" name="Freeform 6115">
                  <a:extLst>
                    <a:ext uri="{FF2B5EF4-FFF2-40B4-BE49-F238E27FC236}">
                      <a16:creationId xmlns:a16="http://schemas.microsoft.com/office/drawing/2014/main" id="{46B1A8D1-5229-4039-891B-F52498705F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6730" y="1203643"/>
                  <a:ext cx="165100" cy="125730"/>
                </a:xfrm>
                <a:custGeom>
                  <a:avLst/>
                  <a:gdLst/>
                  <a:ahLst/>
                  <a:cxnLst>
                    <a:cxn ang="0">
                      <a:pos x="256" y="98"/>
                    </a:cxn>
                    <a:cxn ang="0">
                      <a:pos x="250" y="90"/>
                    </a:cxn>
                    <a:cxn ang="0">
                      <a:pos x="242" y="92"/>
                    </a:cxn>
                    <a:cxn ang="0">
                      <a:pos x="234" y="94"/>
                    </a:cxn>
                    <a:cxn ang="0">
                      <a:pos x="222" y="84"/>
                    </a:cxn>
                    <a:cxn ang="0">
                      <a:pos x="216" y="74"/>
                    </a:cxn>
                    <a:cxn ang="0">
                      <a:pos x="192" y="60"/>
                    </a:cxn>
                    <a:cxn ang="0">
                      <a:pos x="188" y="56"/>
                    </a:cxn>
                    <a:cxn ang="0">
                      <a:pos x="196" y="52"/>
                    </a:cxn>
                    <a:cxn ang="0">
                      <a:pos x="208" y="48"/>
                    </a:cxn>
                    <a:cxn ang="0">
                      <a:pos x="226" y="42"/>
                    </a:cxn>
                    <a:cxn ang="0">
                      <a:pos x="222" y="38"/>
                    </a:cxn>
                    <a:cxn ang="0">
                      <a:pos x="216" y="32"/>
                    </a:cxn>
                    <a:cxn ang="0">
                      <a:pos x="222" y="24"/>
                    </a:cxn>
                    <a:cxn ang="0">
                      <a:pos x="230" y="20"/>
                    </a:cxn>
                    <a:cxn ang="0">
                      <a:pos x="230" y="10"/>
                    </a:cxn>
                    <a:cxn ang="0">
                      <a:pos x="218" y="4"/>
                    </a:cxn>
                    <a:cxn ang="0">
                      <a:pos x="194" y="4"/>
                    </a:cxn>
                    <a:cxn ang="0">
                      <a:pos x="180" y="8"/>
                    </a:cxn>
                    <a:cxn ang="0">
                      <a:pos x="152" y="12"/>
                    </a:cxn>
                    <a:cxn ang="0">
                      <a:pos x="130" y="6"/>
                    </a:cxn>
                    <a:cxn ang="0">
                      <a:pos x="110" y="0"/>
                    </a:cxn>
                    <a:cxn ang="0">
                      <a:pos x="86" y="4"/>
                    </a:cxn>
                    <a:cxn ang="0">
                      <a:pos x="64" y="14"/>
                    </a:cxn>
                    <a:cxn ang="0">
                      <a:pos x="50" y="24"/>
                    </a:cxn>
                    <a:cxn ang="0">
                      <a:pos x="48" y="34"/>
                    </a:cxn>
                    <a:cxn ang="0">
                      <a:pos x="62" y="44"/>
                    </a:cxn>
                    <a:cxn ang="0">
                      <a:pos x="70" y="48"/>
                    </a:cxn>
                    <a:cxn ang="0">
                      <a:pos x="88" y="58"/>
                    </a:cxn>
                    <a:cxn ang="0">
                      <a:pos x="96" y="68"/>
                    </a:cxn>
                    <a:cxn ang="0">
                      <a:pos x="92" y="78"/>
                    </a:cxn>
                    <a:cxn ang="0">
                      <a:pos x="78" y="88"/>
                    </a:cxn>
                    <a:cxn ang="0">
                      <a:pos x="74" y="88"/>
                    </a:cxn>
                    <a:cxn ang="0">
                      <a:pos x="58" y="86"/>
                    </a:cxn>
                    <a:cxn ang="0">
                      <a:pos x="38" y="74"/>
                    </a:cxn>
                    <a:cxn ang="0">
                      <a:pos x="20" y="64"/>
                    </a:cxn>
                    <a:cxn ang="0">
                      <a:pos x="10" y="64"/>
                    </a:cxn>
                    <a:cxn ang="0">
                      <a:pos x="2" y="72"/>
                    </a:cxn>
                    <a:cxn ang="0">
                      <a:pos x="0" y="78"/>
                    </a:cxn>
                    <a:cxn ang="0">
                      <a:pos x="6" y="94"/>
                    </a:cxn>
                    <a:cxn ang="0">
                      <a:pos x="26" y="110"/>
                    </a:cxn>
                    <a:cxn ang="0">
                      <a:pos x="56" y="124"/>
                    </a:cxn>
                    <a:cxn ang="0">
                      <a:pos x="74" y="132"/>
                    </a:cxn>
                    <a:cxn ang="0">
                      <a:pos x="104" y="148"/>
                    </a:cxn>
                    <a:cxn ang="0">
                      <a:pos x="124" y="168"/>
                    </a:cxn>
                    <a:cxn ang="0">
                      <a:pos x="150" y="194"/>
                    </a:cxn>
                    <a:cxn ang="0">
                      <a:pos x="162" y="198"/>
                    </a:cxn>
                    <a:cxn ang="0">
                      <a:pos x="176" y="194"/>
                    </a:cxn>
                    <a:cxn ang="0">
                      <a:pos x="180" y="184"/>
                    </a:cxn>
                    <a:cxn ang="0">
                      <a:pos x="182" y="174"/>
                    </a:cxn>
                    <a:cxn ang="0">
                      <a:pos x="192" y="170"/>
                    </a:cxn>
                    <a:cxn ang="0">
                      <a:pos x="200" y="172"/>
                    </a:cxn>
                    <a:cxn ang="0">
                      <a:pos x="220" y="170"/>
                    </a:cxn>
                    <a:cxn ang="0">
                      <a:pos x="238" y="162"/>
                    </a:cxn>
                    <a:cxn ang="0">
                      <a:pos x="250" y="148"/>
                    </a:cxn>
                    <a:cxn ang="0">
                      <a:pos x="252" y="138"/>
                    </a:cxn>
                    <a:cxn ang="0">
                      <a:pos x="252" y="124"/>
                    </a:cxn>
                    <a:cxn ang="0">
                      <a:pos x="258" y="114"/>
                    </a:cxn>
                    <a:cxn ang="0">
                      <a:pos x="258" y="106"/>
                    </a:cxn>
                    <a:cxn ang="0">
                      <a:pos x="256" y="98"/>
                    </a:cxn>
                  </a:cxnLst>
                  <a:rect l="0" t="0" r="r" b="b"/>
                  <a:pathLst>
                    <a:path w="260" h="198">
                      <a:moveTo>
                        <a:pt x="256" y="98"/>
                      </a:moveTo>
                      <a:lnTo>
                        <a:pt x="256" y="98"/>
                      </a:lnTo>
                      <a:lnTo>
                        <a:pt x="254" y="92"/>
                      </a:lnTo>
                      <a:lnTo>
                        <a:pt x="250" y="90"/>
                      </a:lnTo>
                      <a:lnTo>
                        <a:pt x="246" y="90"/>
                      </a:lnTo>
                      <a:lnTo>
                        <a:pt x="242" y="92"/>
                      </a:lnTo>
                      <a:lnTo>
                        <a:pt x="238" y="94"/>
                      </a:lnTo>
                      <a:lnTo>
                        <a:pt x="234" y="94"/>
                      </a:lnTo>
                      <a:lnTo>
                        <a:pt x="228" y="90"/>
                      </a:lnTo>
                      <a:lnTo>
                        <a:pt x="222" y="84"/>
                      </a:lnTo>
                      <a:lnTo>
                        <a:pt x="222" y="84"/>
                      </a:lnTo>
                      <a:lnTo>
                        <a:pt x="216" y="74"/>
                      </a:lnTo>
                      <a:lnTo>
                        <a:pt x="208" y="68"/>
                      </a:lnTo>
                      <a:lnTo>
                        <a:pt x="192" y="60"/>
                      </a:lnTo>
                      <a:lnTo>
                        <a:pt x="190" y="58"/>
                      </a:lnTo>
                      <a:lnTo>
                        <a:pt x="188" y="56"/>
                      </a:lnTo>
                      <a:lnTo>
                        <a:pt x="190" y="54"/>
                      </a:lnTo>
                      <a:lnTo>
                        <a:pt x="196" y="52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20" y="46"/>
                      </a:lnTo>
                      <a:lnTo>
                        <a:pt x="226" y="42"/>
                      </a:lnTo>
                      <a:lnTo>
                        <a:pt x="226" y="40"/>
                      </a:lnTo>
                      <a:lnTo>
                        <a:pt x="222" y="38"/>
                      </a:lnTo>
                      <a:lnTo>
                        <a:pt x="218" y="34"/>
                      </a:lnTo>
                      <a:lnTo>
                        <a:pt x="216" y="32"/>
                      </a:lnTo>
                      <a:lnTo>
                        <a:pt x="216" y="28"/>
                      </a:lnTo>
                      <a:lnTo>
                        <a:pt x="222" y="24"/>
                      </a:lnTo>
                      <a:lnTo>
                        <a:pt x="222" y="24"/>
                      </a:lnTo>
                      <a:lnTo>
                        <a:pt x="230" y="20"/>
                      </a:lnTo>
                      <a:lnTo>
                        <a:pt x="232" y="16"/>
                      </a:lnTo>
                      <a:lnTo>
                        <a:pt x="230" y="10"/>
                      </a:lnTo>
                      <a:lnTo>
                        <a:pt x="226" y="6"/>
                      </a:lnTo>
                      <a:lnTo>
                        <a:pt x="218" y="4"/>
                      </a:lnTo>
                      <a:lnTo>
                        <a:pt x="208" y="4"/>
                      </a:lnTo>
                      <a:lnTo>
                        <a:pt x="194" y="4"/>
                      </a:lnTo>
                      <a:lnTo>
                        <a:pt x="180" y="8"/>
                      </a:lnTo>
                      <a:lnTo>
                        <a:pt x="180" y="8"/>
                      </a:lnTo>
                      <a:lnTo>
                        <a:pt x="164" y="12"/>
                      </a:lnTo>
                      <a:lnTo>
                        <a:pt x="152" y="12"/>
                      </a:lnTo>
                      <a:lnTo>
                        <a:pt x="140" y="10"/>
                      </a:lnTo>
                      <a:lnTo>
                        <a:pt x="130" y="6"/>
                      </a:lnTo>
                      <a:lnTo>
                        <a:pt x="120" y="4"/>
                      </a:lnTo>
                      <a:lnTo>
                        <a:pt x="110" y="0"/>
                      </a:lnTo>
                      <a:lnTo>
                        <a:pt x="98" y="0"/>
                      </a:lnTo>
                      <a:lnTo>
                        <a:pt x="86" y="4"/>
                      </a:lnTo>
                      <a:lnTo>
                        <a:pt x="86" y="4"/>
                      </a:lnTo>
                      <a:lnTo>
                        <a:pt x="64" y="14"/>
                      </a:lnTo>
                      <a:lnTo>
                        <a:pt x="56" y="20"/>
                      </a:lnTo>
                      <a:lnTo>
                        <a:pt x="50" y="24"/>
                      </a:lnTo>
                      <a:lnTo>
                        <a:pt x="46" y="28"/>
                      </a:lnTo>
                      <a:lnTo>
                        <a:pt x="48" y="34"/>
                      </a:lnTo>
                      <a:lnTo>
                        <a:pt x="52" y="38"/>
                      </a:lnTo>
                      <a:lnTo>
                        <a:pt x="62" y="44"/>
                      </a:lnTo>
                      <a:lnTo>
                        <a:pt x="70" y="48"/>
                      </a:lnTo>
                      <a:lnTo>
                        <a:pt x="70" y="48"/>
                      </a:lnTo>
                      <a:lnTo>
                        <a:pt x="82" y="52"/>
                      </a:lnTo>
                      <a:lnTo>
                        <a:pt x="88" y="58"/>
                      </a:lnTo>
                      <a:lnTo>
                        <a:pt x="94" y="62"/>
                      </a:lnTo>
                      <a:lnTo>
                        <a:pt x="96" y="68"/>
                      </a:lnTo>
                      <a:lnTo>
                        <a:pt x="94" y="74"/>
                      </a:lnTo>
                      <a:lnTo>
                        <a:pt x="92" y="78"/>
                      </a:lnTo>
                      <a:lnTo>
                        <a:pt x="86" y="84"/>
                      </a:lnTo>
                      <a:lnTo>
                        <a:pt x="78" y="88"/>
                      </a:lnTo>
                      <a:lnTo>
                        <a:pt x="78" y="88"/>
                      </a:lnTo>
                      <a:lnTo>
                        <a:pt x="74" y="88"/>
                      </a:lnTo>
                      <a:lnTo>
                        <a:pt x="68" y="90"/>
                      </a:lnTo>
                      <a:lnTo>
                        <a:pt x="58" y="86"/>
                      </a:lnTo>
                      <a:lnTo>
                        <a:pt x="48" y="80"/>
                      </a:lnTo>
                      <a:lnTo>
                        <a:pt x="38" y="74"/>
                      </a:lnTo>
                      <a:lnTo>
                        <a:pt x="28" y="68"/>
                      </a:lnTo>
                      <a:lnTo>
                        <a:pt x="20" y="64"/>
                      </a:lnTo>
                      <a:lnTo>
                        <a:pt x="16" y="64"/>
                      </a:lnTo>
                      <a:lnTo>
                        <a:pt x="10" y="64"/>
                      </a:lnTo>
                      <a:lnTo>
                        <a:pt x="6" y="66"/>
                      </a:lnTo>
                      <a:lnTo>
                        <a:pt x="2" y="72"/>
                      </a:lnTo>
                      <a:lnTo>
                        <a:pt x="2" y="72"/>
                      </a:lnTo>
                      <a:lnTo>
                        <a:pt x="0" y="78"/>
                      </a:lnTo>
                      <a:lnTo>
                        <a:pt x="0" y="86"/>
                      </a:lnTo>
                      <a:lnTo>
                        <a:pt x="6" y="94"/>
                      </a:lnTo>
                      <a:lnTo>
                        <a:pt x="14" y="102"/>
                      </a:lnTo>
                      <a:lnTo>
                        <a:pt x="26" y="110"/>
                      </a:lnTo>
                      <a:lnTo>
                        <a:pt x="40" y="118"/>
                      </a:lnTo>
                      <a:lnTo>
                        <a:pt x="56" y="124"/>
                      </a:lnTo>
                      <a:lnTo>
                        <a:pt x="74" y="132"/>
                      </a:lnTo>
                      <a:lnTo>
                        <a:pt x="74" y="132"/>
                      </a:lnTo>
                      <a:lnTo>
                        <a:pt x="90" y="138"/>
                      </a:lnTo>
                      <a:lnTo>
                        <a:pt x="104" y="148"/>
                      </a:lnTo>
                      <a:lnTo>
                        <a:pt x="116" y="158"/>
                      </a:lnTo>
                      <a:lnTo>
                        <a:pt x="124" y="168"/>
                      </a:lnTo>
                      <a:lnTo>
                        <a:pt x="142" y="188"/>
                      </a:lnTo>
                      <a:lnTo>
                        <a:pt x="150" y="194"/>
                      </a:lnTo>
                      <a:lnTo>
                        <a:pt x="162" y="198"/>
                      </a:lnTo>
                      <a:lnTo>
                        <a:pt x="162" y="198"/>
                      </a:lnTo>
                      <a:lnTo>
                        <a:pt x="170" y="198"/>
                      </a:lnTo>
                      <a:lnTo>
                        <a:pt x="176" y="194"/>
                      </a:lnTo>
                      <a:lnTo>
                        <a:pt x="178" y="190"/>
                      </a:lnTo>
                      <a:lnTo>
                        <a:pt x="180" y="184"/>
                      </a:lnTo>
                      <a:lnTo>
                        <a:pt x="182" y="178"/>
                      </a:lnTo>
                      <a:lnTo>
                        <a:pt x="182" y="174"/>
                      </a:lnTo>
                      <a:lnTo>
                        <a:pt x="186" y="170"/>
                      </a:lnTo>
                      <a:lnTo>
                        <a:pt x="192" y="170"/>
                      </a:lnTo>
                      <a:lnTo>
                        <a:pt x="192" y="170"/>
                      </a:lnTo>
                      <a:lnTo>
                        <a:pt x="200" y="172"/>
                      </a:lnTo>
                      <a:lnTo>
                        <a:pt x="210" y="172"/>
                      </a:lnTo>
                      <a:lnTo>
                        <a:pt x="220" y="170"/>
                      </a:lnTo>
                      <a:lnTo>
                        <a:pt x="230" y="166"/>
                      </a:lnTo>
                      <a:lnTo>
                        <a:pt x="238" y="162"/>
                      </a:lnTo>
                      <a:lnTo>
                        <a:pt x="246" y="156"/>
                      </a:lnTo>
                      <a:lnTo>
                        <a:pt x="250" y="148"/>
                      </a:lnTo>
                      <a:lnTo>
                        <a:pt x="252" y="138"/>
                      </a:lnTo>
                      <a:lnTo>
                        <a:pt x="252" y="138"/>
                      </a:lnTo>
                      <a:lnTo>
                        <a:pt x="252" y="130"/>
                      </a:lnTo>
                      <a:lnTo>
                        <a:pt x="252" y="124"/>
                      </a:lnTo>
                      <a:lnTo>
                        <a:pt x="256" y="118"/>
                      </a:lnTo>
                      <a:lnTo>
                        <a:pt x="258" y="114"/>
                      </a:lnTo>
                      <a:lnTo>
                        <a:pt x="260" y="112"/>
                      </a:lnTo>
                      <a:lnTo>
                        <a:pt x="258" y="106"/>
                      </a:lnTo>
                      <a:lnTo>
                        <a:pt x="256" y="98"/>
                      </a:lnTo>
                      <a:lnTo>
                        <a:pt x="256" y="98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25" name="Freeform 6116">
                  <a:extLst>
                    <a:ext uri="{FF2B5EF4-FFF2-40B4-BE49-F238E27FC236}">
                      <a16:creationId xmlns:a16="http://schemas.microsoft.com/office/drawing/2014/main" id="{C6DFC6F2-40E8-404E-B4D9-F0A1003334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0060" y="1098233"/>
                  <a:ext cx="34290" cy="8890"/>
                </a:xfrm>
                <a:custGeom>
                  <a:avLst/>
                  <a:gdLst/>
                  <a:ahLst/>
                  <a:cxnLst>
                    <a:cxn ang="0">
                      <a:pos x="2" y="14"/>
                    </a:cxn>
                    <a:cxn ang="0">
                      <a:pos x="2" y="14"/>
                    </a:cxn>
                    <a:cxn ang="0">
                      <a:pos x="8" y="14"/>
                    </a:cxn>
                    <a:cxn ang="0">
                      <a:pos x="16" y="14"/>
                    </a:cxn>
                    <a:cxn ang="0">
                      <a:pos x="36" y="10"/>
                    </a:cxn>
                    <a:cxn ang="0">
                      <a:pos x="50" y="4"/>
                    </a:cxn>
                    <a:cxn ang="0">
                      <a:pos x="54" y="2"/>
                    </a:cxn>
                    <a:cxn ang="0">
                      <a:pos x="54" y="2"/>
                    </a:cxn>
                    <a:cxn ang="0">
                      <a:pos x="54" y="0"/>
                    </a:cxn>
                    <a:cxn ang="0">
                      <a:pos x="54" y="0"/>
                    </a:cxn>
                    <a:cxn ang="0">
                      <a:pos x="48" y="0"/>
                    </a:cxn>
                    <a:cxn ang="0">
                      <a:pos x="38" y="0"/>
                    </a:cxn>
                    <a:cxn ang="0">
                      <a:pos x="18" y="4"/>
                    </a:cxn>
                    <a:cxn ang="0">
                      <a:pos x="2" y="10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2" y="14"/>
                    </a:cxn>
                  </a:cxnLst>
                  <a:rect l="0" t="0" r="r" b="b"/>
                  <a:pathLst>
                    <a:path w="54" h="14">
                      <a:moveTo>
                        <a:pt x="2" y="14"/>
                      </a:moveTo>
                      <a:lnTo>
                        <a:pt x="2" y="14"/>
                      </a:lnTo>
                      <a:lnTo>
                        <a:pt x="8" y="14"/>
                      </a:lnTo>
                      <a:lnTo>
                        <a:pt x="16" y="14"/>
                      </a:lnTo>
                      <a:lnTo>
                        <a:pt x="36" y="10"/>
                      </a:lnTo>
                      <a:lnTo>
                        <a:pt x="50" y="4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48" y="0"/>
                      </a:lnTo>
                      <a:lnTo>
                        <a:pt x="38" y="0"/>
                      </a:lnTo>
                      <a:lnTo>
                        <a:pt x="18" y="4"/>
                      </a:lnTo>
                      <a:lnTo>
                        <a:pt x="2" y="10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2" y="14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26" name="Freeform 6117">
                  <a:extLst>
                    <a:ext uri="{FF2B5EF4-FFF2-40B4-BE49-F238E27FC236}">
                      <a16:creationId xmlns:a16="http://schemas.microsoft.com/office/drawing/2014/main" id="{802B6AB1-BC4C-4AB0-8AB3-E11E17041C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4200" y="1394143"/>
                  <a:ext cx="114300" cy="66040"/>
                </a:xfrm>
                <a:custGeom>
                  <a:avLst/>
                  <a:gdLst/>
                  <a:ahLst/>
                  <a:cxnLst>
                    <a:cxn ang="0">
                      <a:pos x="42" y="32"/>
                    </a:cxn>
                    <a:cxn ang="0">
                      <a:pos x="42" y="32"/>
                    </a:cxn>
                    <a:cxn ang="0">
                      <a:pos x="32" y="42"/>
                    </a:cxn>
                    <a:cxn ang="0">
                      <a:pos x="24" y="50"/>
                    </a:cxn>
                    <a:cxn ang="0">
                      <a:pos x="14" y="52"/>
                    </a:cxn>
                    <a:cxn ang="0">
                      <a:pos x="8" y="54"/>
                    </a:cxn>
                    <a:cxn ang="0">
                      <a:pos x="2" y="56"/>
                    </a:cxn>
                    <a:cxn ang="0">
                      <a:pos x="0" y="58"/>
                    </a:cxn>
                    <a:cxn ang="0">
                      <a:pos x="2" y="62"/>
                    </a:cxn>
                    <a:cxn ang="0">
                      <a:pos x="10" y="68"/>
                    </a:cxn>
                    <a:cxn ang="0">
                      <a:pos x="10" y="68"/>
                    </a:cxn>
                    <a:cxn ang="0">
                      <a:pos x="20" y="74"/>
                    </a:cxn>
                    <a:cxn ang="0">
                      <a:pos x="34" y="78"/>
                    </a:cxn>
                    <a:cxn ang="0">
                      <a:pos x="72" y="86"/>
                    </a:cxn>
                    <a:cxn ang="0">
                      <a:pos x="72" y="86"/>
                    </a:cxn>
                    <a:cxn ang="0">
                      <a:pos x="84" y="88"/>
                    </a:cxn>
                    <a:cxn ang="0">
                      <a:pos x="94" y="92"/>
                    </a:cxn>
                    <a:cxn ang="0">
                      <a:pos x="112" y="100"/>
                    </a:cxn>
                    <a:cxn ang="0">
                      <a:pos x="120" y="102"/>
                    </a:cxn>
                    <a:cxn ang="0">
                      <a:pos x="128" y="104"/>
                    </a:cxn>
                    <a:cxn ang="0">
                      <a:pos x="136" y="102"/>
                    </a:cxn>
                    <a:cxn ang="0">
                      <a:pos x="142" y="96"/>
                    </a:cxn>
                    <a:cxn ang="0">
                      <a:pos x="142" y="96"/>
                    </a:cxn>
                    <a:cxn ang="0">
                      <a:pos x="150" y="90"/>
                    </a:cxn>
                    <a:cxn ang="0">
                      <a:pos x="156" y="88"/>
                    </a:cxn>
                    <a:cxn ang="0">
                      <a:pos x="164" y="86"/>
                    </a:cxn>
                    <a:cxn ang="0">
                      <a:pos x="170" y="86"/>
                    </a:cxn>
                    <a:cxn ang="0">
                      <a:pos x="174" y="84"/>
                    </a:cxn>
                    <a:cxn ang="0">
                      <a:pos x="178" y="78"/>
                    </a:cxn>
                    <a:cxn ang="0">
                      <a:pos x="178" y="78"/>
                    </a:cxn>
                    <a:cxn ang="0">
                      <a:pos x="180" y="74"/>
                    </a:cxn>
                    <a:cxn ang="0">
                      <a:pos x="180" y="72"/>
                    </a:cxn>
                    <a:cxn ang="0">
                      <a:pos x="174" y="72"/>
                    </a:cxn>
                    <a:cxn ang="0">
                      <a:pos x="170" y="72"/>
                    </a:cxn>
                    <a:cxn ang="0">
                      <a:pos x="164" y="70"/>
                    </a:cxn>
                    <a:cxn ang="0">
                      <a:pos x="158" y="66"/>
                    </a:cxn>
                    <a:cxn ang="0">
                      <a:pos x="152" y="58"/>
                    </a:cxn>
                    <a:cxn ang="0">
                      <a:pos x="152" y="58"/>
                    </a:cxn>
                    <a:cxn ang="0">
                      <a:pos x="148" y="50"/>
                    </a:cxn>
                    <a:cxn ang="0">
                      <a:pos x="144" y="44"/>
                    </a:cxn>
                    <a:cxn ang="0">
                      <a:pos x="140" y="42"/>
                    </a:cxn>
                    <a:cxn ang="0">
                      <a:pos x="136" y="42"/>
                    </a:cxn>
                    <a:cxn ang="0">
                      <a:pos x="124" y="36"/>
                    </a:cxn>
                    <a:cxn ang="0">
                      <a:pos x="116" y="30"/>
                    </a:cxn>
                    <a:cxn ang="0">
                      <a:pos x="106" y="20"/>
                    </a:cxn>
                    <a:cxn ang="0">
                      <a:pos x="106" y="20"/>
                    </a:cxn>
                    <a:cxn ang="0">
                      <a:pos x="94" y="10"/>
                    </a:cxn>
                    <a:cxn ang="0">
                      <a:pos x="86" y="2"/>
                    </a:cxn>
                    <a:cxn ang="0">
                      <a:pos x="78" y="0"/>
                    </a:cxn>
                    <a:cxn ang="0">
                      <a:pos x="70" y="0"/>
                    </a:cxn>
                    <a:cxn ang="0">
                      <a:pos x="64" y="4"/>
                    </a:cxn>
                    <a:cxn ang="0">
                      <a:pos x="56" y="10"/>
                    </a:cxn>
                    <a:cxn ang="0">
                      <a:pos x="42" y="32"/>
                    </a:cxn>
                    <a:cxn ang="0">
                      <a:pos x="42" y="32"/>
                    </a:cxn>
                  </a:cxnLst>
                  <a:rect l="0" t="0" r="r" b="b"/>
                  <a:pathLst>
                    <a:path w="180" h="104">
                      <a:moveTo>
                        <a:pt x="42" y="32"/>
                      </a:moveTo>
                      <a:lnTo>
                        <a:pt x="42" y="32"/>
                      </a:lnTo>
                      <a:lnTo>
                        <a:pt x="32" y="42"/>
                      </a:lnTo>
                      <a:lnTo>
                        <a:pt x="24" y="50"/>
                      </a:lnTo>
                      <a:lnTo>
                        <a:pt x="14" y="52"/>
                      </a:lnTo>
                      <a:lnTo>
                        <a:pt x="8" y="54"/>
                      </a:lnTo>
                      <a:lnTo>
                        <a:pt x="2" y="56"/>
                      </a:lnTo>
                      <a:lnTo>
                        <a:pt x="0" y="58"/>
                      </a:lnTo>
                      <a:lnTo>
                        <a:pt x="2" y="62"/>
                      </a:lnTo>
                      <a:lnTo>
                        <a:pt x="10" y="68"/>
                      </a:lnTo>
                      <a:lnTo>
                        <a:pt x="10" y="68"/>
                      </a:lnTo>
                      <a:lnTo>
                        <a:pt x="20" y="74"/>
                      </a:lnTo>
                      <a:lnTo>
                        <a:pt x="34" y="78"/>
                      </a:lnTo>
                      <a:lnTo>
                        <a:pt x="72" y="86"/>
                      </a:lnTo>
                      <a:lnTo>
                        <a:pt x="72" y="86"/>
                      </a:lnTo>
                      <a:lnTo>
                        <a:pt x="84" y="88"/>
                      </a:lnTo>
                      <a:lnTo>
                        <a:pt x="94" y="92"/>
                      </a:lnTo>
                      <a:lnTo>
                        <a:pt x="112" y="100"/>
                      </a:lnTo>
                      <a:lnTo>
                        <a:pt x="120" y="102"/>
                      </a:lnTo>
                      <a:lnTo>
                        <a:pt x="128" y="104"/>
                      </a:lnTo>
                      <a:lnTo>
                        <a:pt x="136" y="102"/>
                      </a:lnTo>
                      <a:lnTo>
                        <a:pt x="142" y="96"/>
                      </a:lnTo>
                      <a:lnTo>
                        <a:pt x="142" y="96"/>
                      </a:lnTo>
                      <a:lnTo>
                        <a:pt x="150" y="90"/>
                      </a:lnTo>
                      <a:lnTo>
                        <a:pt x="156" y="88"/>
                      </a:lnTo>
                      <a:lnTo>
                        <a:pt x="164" y="86"/>
                      </a:lnTo>
                      <a:lnTo>
                        <a:pt x="170" y="86"/>
                      </a:lnTo>
                      <a:lnTo>
                        <a:pt x="174" y="84"/>
                      </a:lnTo>
                      <a:lnTo>
                        <a:pt x="178" y="78"/>
                      </a:lnTo>
                      <a:lnTo>
                        <a:pt x="178" y="78"/>
                      </a:lnTo>
                      <a:lnTo>
                        <a:pt x="180" y="74"/>
                      </a:lnTo>
                      <a:lnTo>
                        <a:pt x="180" y="72"/>
                      </a:lnTo>
                      <a:lnTo>
                        <a:pt x="174" y="72"/>
                      </a:lnTo>
                      <a:lnTo>
                        <a:pt x="170" y="72"/>
                      </a:lnTo>
                      <a:lnTo>
                        <a:pt x="164" y="70"/>
                      </a:lnTo>
                      <a:lnTo>
                        <a:pt x="158" y="66"/>
                      </a:lnTo>
                      <a:lnTo>
                        <a:pt x="152" y="58"/>
                      </a:lnTo>
                      <a:lnTo>
                        <a:pt x="152" y="58"/>
                      </a:lnTo>
                      <a:lnTo>
                        <a:pt x="148" y="50"/>
                      </a:lnTo>
                      <a:lnTo>
                        <a:pt x="144" y="44"/>
                      </a:lnTo>
                      <a:lnTo>
                        <a:pt x="140" y="42"/>
                      </a:lnTo>
                      <a:lnTo>
                        <a:pt x="136" y="42"/>
                      </a:lnTo>
                      <a:lnTo>
                        <a:pt x="124" y="36"/>
                      </a:lnTo>
                      <a:lnTo>
                        <a:pt x="116" y="30"/>
                      </a:lnTo>
                      <a:lnTo>
                        <a:pt x="106" y="20"/>
                      </a:lnTo>
                      <a:lnTo>
                        <a:pt x="106" y="20"/>
                      </a:lnTo>
                      <a:lnTo>
                        <a:pt x="94" y="10"/>
                      </a:lnTo>
                      <a:lnTo>
                        <a:pt x="86" y="2"/>
                      </a:lnTo>
                      <a:lnTo>
                        <a:pt x="78" y="0"/>
                      </a:lnTo>
                      <a:lnTo>
                        <a:pt x="70" y="0"/>
                      </a:lnTo>
                      <a:lnTo>
                        <a:pt x="64" y="4"/>
                      </a:lnTo>
                      <a:lnTo>
                        <a:pt x="56" y="10"/>
                      </a:lnTo>
                      <a:lnTo>
                        <a:pt x="42" y="32"/>
                      </a:lnTo>
                      <a:lnTo>
                        <a:pt x="42" y="32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  <p:sp>
              <p:nvSpPr>
                <p:cNvPr id="327" name="Freeform 6118">
                  <a:extLst>
                    <a:ext uri="{FF2B5EF4-FFF2-40B4-BE49-F238E27FC236}">
                      <a16:creationId xmlns:a16="http://schemas.microsoft.com/office/drawing/2014/main" id="{CE00F1F0-8CE9-455C-82A6-20B8DBBFD6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9839" y="699453"/>
                  <a:ext cx="1550670" cy="1127760"/>
                </a:xfrm>
                <a:custGeom>
                  <a:avLst/>
                  <a:gdLst/>
                  <a:ahLst/>
                  <a:cxnLst>
                    <a:cxn ang="0">
                      <a:pos x="220" y="296"/>
                    </a:cxn>
                    <a:cxn ang="0">
                      <a:pos x="150" y="400"/>
                    </a:cxn>
                    <a:cxn ang="0">
                      <a:pos x="96" y="502"/>
                    </a:cxn>
                    <a:cxn ang="0">
                      <a:pos x="62" y="558"/>
                    </a:cxn>
                    <a:cxn ang="0">
                      <a:pos x="228" y="618"/>
                    </a:cxn>
                    <a:cxn ang="0">
                      <a:pos x="350" y="620"/>
                    </a:cxn>
                    <a:cxn ang="0">
                      <a:pos x="584" y="666"/>
                    </a:cxn>
                    <a:cxn ang="0">
                      <a:pos x="674" y="786"/>
                    </a:cxn>
                    <a:cxn ang="0">
                      <a:pos x="706" y="902"/>
                    </a:cxn>
                    <a:cxn ang="0">
                      <a:pos x="744" y="990"/>
                    </a:cxn>
                    <a:cxn ang="0">
                      <a:pos x="836" y="1010"/>
                    </a:cxn>
                    <a:cxn ang="0">
                      <a:pos x="750" y="1050"/>
                    </a:cxn>
                    <a:cxn ang="0">
                      <a:pos x="890" y="1110"/>
                    </a:cxn>
                    <a:cxn ang="0">
                      <a:pos x="788" y="1212"/>
                    </a:cxn>
                    <a:cxn ang="0">
                      <a:pos x="782" y="1328"/>
                    </a:cxn>
                    <a:cxn ang="0">
                      <a:pos x="834" y="1452"/>
                    </a:cxn>
                    <a:cxn ang="0">
                      <a:pos x="922" y="1474"/>
                    </a:cxn>
                    <a:cxn ang="0">
                      <a:pos x="860" y="1502"/>
                    </a:cxn>
                    <a:cxn ang="0">
                      <a:pos x="908" y="1598"/>
                    </a:cxn>
                    <a:cxn ang="0">
                      <a:pos x="966" y="1678"/>
                    </a:cxn>
                    <a:cxn ang="0">
                      <a:pos x="1032" y="1712"/>
                    </a:cxn>
                    <a:cxn ang="0">
                      <a:pos x="1090" y="1738"/>
                    </a:cxn>
                    <a:cxn ang="0">
                      <a:pos x="1196" y="1768"/>
                    </a:cxn>
                    <a:cxn ang="0">
                      <a:pos x="1232" y="1622"/>
                    </a:cxn>
                    <a:cxn ang="0">
                      <a:pos x="1262" y="1566"/>
                    </a:cxn>
                    <a:cxn ang="0">
                      <a:pos x="1262" y="1486"/>
                    </a:cxn>
                    <a:cxn ang="0">
                      <a:pos x="1332" y="1420"/>
                    </a:cxn>
                    <a:cxn ang="0">
                      <a:pos x="1402" y="1376"/>
                    </a:cxn>
                    <a:cxn ang="0">
                      <a:pos x="1412" y="1372"/>
                    </a:cxn>
                    <a:cxn ang="0">
                      <a:pos x="1468" y="1372"/>
                    </a:cxn>
                    <a:cxn ang="0">
                      <a:pos x="1628" y="1238"/>
                    </a:cxn>
                    <a:cxn ang="0">
                      <a:pos x="1748" y="1208"/>
                    </a:cxn>
                    <a:cxn ang="0">
                      <a:pos x="2012" y="1102"/>
                    </a:cxn>
                    <a:cxn ang="0">
                      <a:pos x="1846" y="1076"/>
                    </a:cxn>
                    <a:cxn ang="0">
                      <a:pos x="1800" y="1058"/>
                    </a:cxn>
                    <a:cxn ang="0">
                      <a:pos x="1842" y="970"/>
                    </a:cxn>
                    <a:cxn ang="0">
                      <a:pos x="2060" y="1056"/>
                    </a:cxn>
                    <a:cxn ang="0">
                      <a:pos x="2054" y="956"/>
                    </a:cxn>
                    <a:cxn ang="0">
                      <a:pos x="1916" y="858"/>
                    </a:cxn>
                    <a:cxn ang="0">
                      <a:pos x="2100" y="830"/>
                    </a:cxn>
                    <a:cxn ang="0">
                      <a:pos x="2142" y="768"/>
                    </a:cxn>
                    <a:cxn ang="0">
                      <a:pos x="2154" y="698"/>
                    </a:cxn>
                    <a:cxn ang="0">
                      <a:pos x="2066" y="608"/>
                    </a:cxn>
                    <a:cxn ang="0">
                      <a:pos x="2144" y="562"/>
                    </a:cxn>
                    <a:cxn ang="0">
                      <a:pos x="2144" y="504"/>
                    </a:cxn>
                    <a:cxn ang="0">
                      <a:pos x="2096" y="408"/>
                    </a:cxn>
                    <a:cxn ang="0">
                      <a:pos x="2228" y="310"/>
                    </a:cxn>
                    <a:cxn ang="0">
                      <a:pos x="2278" y="276"/>
                    </a:cxn>
                    <a:cxn ang="0">
                      <a:pos x="2298" y="244"/>
                    </a:cxn>
                    <a:cxn ang="0">
                      <a:pos x="2322" y="150"/>
                    </a:cxn>
                    <a:cxn ang="0">
                      <a:pos x="2050" y="210"/>
                    </a:cxn>
                    <a:cxn ang="0">
                      <a:pos x="1962" y="152"/>
                    </a:cxn>
                    <a:cxn ang="0">
                      <a:pos x="1616" y="174"/>
                    </a:cxn>
                    <a:cxn ang="0">
                      <a:pos x="2034" y="78"/>
                    </a:cxn>
                    <a:cxn ang="0">
                      <a:pos x="1724" y="52"/>
                    </a:cxn>
                    <a:cxn ang="0">
                      <a:pos x="1618" y="2"/>
                    </a:cxn>
                    <a:cxn ang="0">
                      <a:pos x="1402" y="44"/>
                    </a:cxn>
                    <a:cxn ang="0">
                      <a:pos x="1048" y="56"/>
                    </a:cxn>
                    <a:cxn ang="0">
                      <a:pos x="1110" y="74"/>
                    </a:cxn>
                    <a:cxn ang="0">
                      <a:pos x="1108" y="158"/>
                    </a:cxn>
                    <a:cxn ang="0">
                      <a:pos x="900" y="148"/>
                    </a:cxn>
                    <a:cxn ang="0">
                      <a:pos x="756" y="114"/>
                    </a:cxn>
                  </a:cxnLst>
                  <a:rect l="0" t="0" r="r" b="b"/>
                  <a:pathLst>
                    <a:path w="2442" h="1776">
                      <a:moveTo>
                        <a:pt x="470" y="176"/>
                      </a:moveTo>
                      <a:lnTo>
                        <a:pt x="470" y="176"/>
                      </a:lnTo>
                      <a:lnTo>
                        <a:pt x="476" y="186"/>
                      </a:lnTo>
                      <a:lnTo>
                        <a:pt x="478" y="194"/>
                      </a:lnTo>
                      <a:lnTo>
                        <a:pt x="480" y="202"/>
                      </a:lnTo>
                      <a:lnTo>
                        <a:pt x="478" y="210"/>
                      </a:lnTo>
                      <a:lnTo>
                        <a:pt x="474" y="216"/>
                      </a:lnTo>
                      <a:lnTo>
                        <a:pt x="466" y="218"/>
                      </a:lnTo>
                      <a:lnTo>
                        <a:pt x="458" y="220"/>
                      </a:lnTo>
                      <a:lnTo>
                        <a:pt x="446" y="218"/>
                      </a:lnTo>
                      <a:lnTo>
                        <a:pt x="446" y="218"/>
                      </a:lnTo>
                      <a:lnTo>
                        <a:pt x="426" y="212"/>
                      </a:lnTo>
                      <a:lnTo>
                        <a:pt x="406" y="210"/>
                      </a:lnTo>
                      <a:lnTo>
                        <a:pt x="386" y="210"/>
                      </a:lnTo>
                      <a:lnTo>
                        <a:pt x="368" y="212"/>
                      </a:lnTo>
                      <a:lnTo>
                        <a:pt x="350" y="216"/>
                      </a:lnTo>
                      <a:lnTo>
                        <a:pt x="334" y="222"/>
                      </a:lnTo>
                      <a:lnTo>
                        <a:pt x="318" y="230"/>
                      </a:lnTo>
                      <a:lnTo>
                        <a:pt x="304" y="238"/>
                      </a:lnTo>
                      <a:lnTo>
                        <a:pt x="304" y="238"/>
                      </a:lnTo>
                      <a:lnTo>
                        <a:pt x="272" y="256"/>
                      </a:lnTo>
                      <a:lnTo>
                        <a:pt x="244" y="270"/>
                      </a:lnTo>
                      <a:lnTo>
                        <a:pt x="232" y="276"/>
                      </a:lnTo>
                      <a:lnTo>
                        <a:pt x="222" y="284"/>
                      </a:lnTo>
                      <a:lnTo>
                        <a:pt x="218" y="290"/>
                      </a:lnTo>
                      <a:lnTo>
                        <a:pt x="218" y="292"/>
                      </a:lnTo>
                      <a:lnTo>
                        <a:pt x="220" y="296"/>
                      </a:lnTo>
                      <a:lnTo>
                        <a:pt x="220" y="296"/>
                      </a:lnTo>
                      <a:lnTo>
                        <a:pt x="226" y="300"/>
                      </a:lnTo>
                      <a:lnTo>
                        <a:pt x="234" y="304"/>
                      </a:lnTo>
                      <a:lnTo>
                        <a:pt x="244" y="308"/>
                      </a:lnTo>
                      <a:lnTo>
                        <a:pt x="256" y="308"/>
                      </a:lnTo>
                      <a:lnTo>
                        <a:pt x="280" y="308"/>
                      </a:lnTo>
                      <a:lnTo>
                        <a:pt x="302" y="306"/>
                      </a:lnTo>
                      <a:lnTo>
                        <a:pt x="302" y="306"/>
                      </a:lnTo>
                      <a:lnTo>
                        <a:pt x="310" y="306"/>
                      </a:lnTo>
                      <a:lnTo>
                        <a:pt x="316" y="310"/>
                      </a:lnTo>
                      <a:lnTo>
                        <a:pt x="318" y="318"/>
                      </a:lnTo>
                      <a:lnTo>
                        <a:pt x="320" y="326"/>
                      </a:lnTo>
                      <a:lnTo>
                        <a:pt x="318" y="338"/>
                      </a:lnTo>
                      <a:lnTo>
                        <a:pt x="314" y="348"/>
                      </a:lnTo>
                      <a:lnTo>
                        <a:pt x="308" y="360"/>
                      </a:lnTo>
                      <a:lnTo>
                        <a:pt x="300" y="370"/>
                      </a:lnTo>
                      <a:lnTo>
                        <a:pt x="300" y="370"/>
                      </a:lnTo>
                      <a:lnTo>
                        <a:pt x="290" y="380"/>
                      </a:lnTo>
                      <a:lnTo>
                        <a:pt x="280" y="384"/>
                      </a:lnTo>
                      <a:lnTo>
                        <a:pt x="268" y="386"/>
                      </a:lnTo>
                      <a:lnTo>
                        <a:pt x="254" y="386"/>
                      </a:lnTo>
                      <a:lnTo>
                        <a:pt x="224" y="382"/>
                      </a:lnTo>
                      <a:lnTo>
                        <a:pt x="206" y="382"/>
                      </a:lnTo>
                      <a:lnTo>
                        <a:pt x="188" y="384"/>
                      </a:lnTo>
                      <a:lnTo>
                        <a:pt x="188" y="384"/>
                      </a:lnTo>
                      <a:lnTo>
                        <a:pt x="172" y="388"/>
                      </a:lnTo>
                      <a:lnTo>
                        <a:pt x="162" y="392"/>
                      </a:lnTo>
                      <a:lnTo>
                        <a:pt x="154" y="396"/>
                      </a:lnTo>
                      <a:lnTo>
                        <a:pt x="150" y="400"/>
                      </a:lnTo>
                      <a:lnTo>
                        <a:pt x="142" y="404"/>
                      </a:lnTo>
                      <a:lnTo>
                        <a:pt x="130" y="408"/>
                      </a:lnTo>
                      <a:lnTo>
                        <a:pt x="112" y="412"/>
                      </a:lnTo>
                      <a:lnTo>
                        <a:pt x="84" y="418"/>
                      </a:lnTo>
                      <a:lnTo>
                        <a:pt x="84" y="418"/>
                      </a:lnTo>
                      <a:lnTo>
                        <a:pt x="54" y="422"/>
                      </a:lnTo>
                      <a:lnTo>
                        <a:pt x="32" y="428"/>
                      </a:lnTo>
                      <a:lnTo>
                        <a:pt x="16" y="434"/>
                      </a:lnTo>
                      <a:lnTo>
                        <a:pt x="4" y="440"/>
                      </a:lnTo>
                      <a:lnTo>
                        <a:pt x="0" y="448"/>
                      </a:lnTo>
                      <a:lnTo>
                        <a:pt x="0" y="456"/>
                      </a:lnTo>
                      <a:lnTo>
                        <a:pt x="4" y="464"/>
                      </a:lnTo>
                      <a:lnTo>
                        <a:pt x="12" y="472"/>
                      </a:lnTo>
                      <a:lnTo>
                        <a:pt x="12" y="472"/>
                      </a:lnTo>
                      <a:lnTo>
                        <a:pt x="20" y="478"/>
                      </a:lnTo>
                      <a:lnTo>
                        <a:pt x="28" y="482"/>
                      </a:lnTo>
                      <a:lnTo>
                        <a:pt x="38" y="484"/>
                      </a:lnTo>
                      <a:lnTo>
                        <a:pt x="48" y="484"/>
                      </a:lnTo>
                      <a:lnTo>
                        <a:pt x="52" y="486"/>
                      </a:lnTo>
                      <a:lnTo>
                        <a:pt x="56" y="490"/>
                      </a:lnTo>
                      <a:lnTo>
                        <a:pt x="56" y="490"/>
                      </a:lnTo>
                      <a:lnTo>
                        <a:pt x="62" y="494"/>
                      </a:lnTo>
                      <a:lnTo>
                        <a:pt x="68" y="496"/>
                      </a:lnTo>
                      <a:lnTo>
                        <a:pt x="78" y="496"/>
                      </a:lnTo>
                      <a:lnTo>
                        <a:pt x="88" y="496"/>
                      </a:lnTo>
                      <a:lnTo>
                        <a:pt x="92" y="498"/>
                      </a:lnTo>
                      <a:lnTo>
                        <a:pt x="96" y="502"/>
                      </a:lnTo>
                      <a:lnTo>
                        <a:pt x="96" y="502"/>
                      </a:lnTo>
                      <a:lnTo>
                        <a:pt x="102" y="506"/>
                      </a:lnTo>
                      <a:lnTo>
                        <a:pt x="108" y="510"/>
                      </a:lnTo>
                      <a:lnTo>
                        <a:pt x="116" y="514"/>
                      </a:lnTo>
                      <a:lnTo>
                        <a:pt x="124" y="514"/>
                      </a:lnTo>
                      <a:lnTo>
                        <a:pt x="144" y="516"/>
                      </a:lnTo>
                      <a:lnTo>
                        <a:pt x="174" y="516"/>
                      </a:lnTo>
                      <a:lnTo>
                        <a:pt x="174" y="516"/>
                      </a:lnTo>
                      <a:lnTo>
                        <a:pt x="192" y="516"/>
                      </a:lnTo>
                      <a:lnTo>
                        <a:pt x="208" y="514"/>
                      </a:lnTo>
                      <a:lnTo>
                        <a:pt x="238" y="508"/>
                      </a:lnTo>
                      <a:lnTo>
                        <a:pt x="250" y="506"/>
                      </a:lnTo>
                      <a:lnTo>
                        <a:pt x="260" y="506"/>
                      </a:lnTo>
                      <a:lnTo>
                        <a:pt x="268" y="506"/>
                      </a:lnTo>
                      <a:lnTo>
                        <a:pt x="272" y="512"/>
                      </a:lnTo>
                      <a:lnTo>
                        <a:pt x="272" y="512"/>
                      </a:lnTo>
                      <a:lnTo>
                        <a:pt x="272" y="516"/>
                      </a:lnTo>
                      <a:lnTo>
                        <a:pt x="268" y="520"/>
                      </a:lnTo>
                      <a:lnTo>
                        <a:pt x="260" y="524"/>
                      </a:lnTo>
                      <a:lnTo>
                        <a:pt x="248" y="524"/>
                      </a:lnTo>
                      <a:lnTo>
                        <a:pt x="174" y="528"/>
                      </a:lnTo>
                      <a:lnTo>
                        <a:pt x="174" y="528"/>
                      </a:lnTo>
                      <a:lnTo>
                        <a:pt x="128" y="534"/>
                      </a:lnTo>
                      <a:lnTo>
                        <a:pt x="106" y="538"/>
                      </a:lnTo>
                      <a:lnTo>
                        <a:pt x="86" y="542"/>
                      </a:lnTo>
                      <a:lnTo>
                        <a:pt x="72" y="546"/>
                      </a:lnTo>
                      <a:lnTo>
                        <a:pt x="62" y="552"/>
                      </a:lnTo>
                      <a:lnTo>
                        <a:pt x="60" y="554"/>
                      </a:lnTo>
                      <a:lnTo>
                        <a:pt x="62" y="558"/>
                      </a:lnTo>
                      <a:lnTo>
                        <a:pt x="64" y="562"/>
                      </a:lnTo>
                      <a:lnTo>
                        <a:pt x="68" y="564"/>
                      </a:lnTo>
                      <a:lnTo>
                        <a:pt x="68" y="564"/>
                      </a:lnTo>
                      <a:lnTo>
                        <a:pt x="84" y="570"/>
                      </a:lnTo>
                      <a:lnTo>
                        <a:pt x="102" y="574"/>
                      </a:lnTo>
                      <a:lnTo>
                        <a:pt x="140" y="580"/>
                      </a:lnTo>
                      <a:lnTo>
                        <a:pt x="154" y="584"/>
                      </a:lnTo>
                      <a:lnTo>
                        <a:pt x="162" y="586"/>
                      </a:lnTo>
                      <a:lnTo>
                        <a:pt x="162" y="588"/>
                      </a:lnTo>
                      <a:lnTo>
                        <a:pt x="160" y="590"/>
                      </a:lnTo>
                      <a:lnTo>
                        <a:pt x="148" y="594"/>
                      </a:lnTo>
                      <a:lnTo>
                        <a:pt x="148" y="594"/>
                      </a:lnTo>
                      <a:lnTo>
                        <a:pt x="136" y="598"/>
                      </a:lnTo>
                      <a:lnTo>
                        <a:pt x="132" y="602"/>
                      </a:lnTo>
                      <a:lnTo>
                        <a:pt x="132" y="604"/>
                      </a:lnTo>
                      <a:lnTo>
                        <a:pt x="132" y="606"/>
                      </a:lnTo>
                      <a:lnTo>
                        <a:pt x="136" y="608"/>
                      </a:lnTo>
                      <a:lnTo>
                        <a:pt x="146" y="614"/>
                      </a:lnTo>
                      <a:lnTo>
                        <a:pt x="182" y="624"/>
                      </a:lnTo>
                      <a:lnTo>
                        <a:pt x="224" y="636"/>
                      </a:lnTo>
                      <a:lnTo>
                        <a:pt x="224" y="636"/>
                      </a:lnTo>
                      <a:lnTo>
                        <a:pt x="242" y="642"/>
                      </a:lnTo>
                      <a:lnTo>
                        <a:pt x="248" y="642"/>
                      </a:lnTo>
                      <a:lnTo>
                        <a:pt x="248" y="642"/>
                      </a:lnTo>
                      <a:lnTo>
                        <a:pt x="248" y="640"/>
                      </a:lnTo>
                      <a:lnTo>
                        <a:pt x="242" y="634"/>
                      </a:lnTo>
                      <a:lnTo>
                        <a:pt x="230" y="622"/>
                      </a:lnTo>
                      <a:lnTo>
                        <a:pt x="228" y="618"/>
                      </a:lnTo>
                      <a:lnTo>
                        <a:pt x="228" y="616"/>
                      </a:lnTo>
                      <a:lnTo>
                        <a:pt x="232" y="614"/>
                      </a:lnTo>
                      <a:lnTo>
                        <a:pt x="232" y="614"/>
                      </a:lnTo>
                      <a:lnTo>
                        <a:pt x="238" y="612"/>
                      </a:lnTo>
                      <a:lnTo>
                        <a:pt x="242" y="614"/>
                      </a:lnTo>
                      <a:lnTo>
                        <a:pt x="246" y="620"/>
                      </a:lnTo>
                      <a:lnTo>
                        <a:pt x="250" y="622"/>
                      </a:lnTo>
                      <a:lnTo>
                        <a:pt x="254" y="622"/>
                      </a:lnTo>
                      <a:lnTo>
                        <a:pt x="262" y="622"/>
                      </a:lnTo>
                      <a:lnTo>
                        <a:pt x="272" y="618"/>
                      </a:lnTo>
                      <a:lnTo>
                        <a:pt x="272" y="618"/>
                      </a:lnTo>
                      <a:lnTo>
                        <a:pt x="282" y="614"/>
                      </a:lnTo>
                      <a:lnTo>
                        <a:pt x="286" y="614"/>
                      </a:lnTo>
                      <a:lnTo>
                        <a:pt x="286" y="616"/>
                      </a:lnTo>
                      <a:lnTo>
                        <a:pt x="286" y="618"/>
                      </a:lnTo>
                      <a:lnTo>
                        <a:pt x="284" y="622"/>
                      </a:lnTo>
                      <a:lnTo>
                        <a:pt x="286" y="626"/>
                      </a:lnTo>
                      <a:lnTo>
                        <a:pt x="290" y="630"/>
                      </a:lnTo>
                      <a:lnTo>
                        <a:pt x="300" y="630"/>
                      </a:lnTo>
                      <a:lnTo>
                        <a:pt x="300" y="630"/>
                      </a:lnTo>
                      <a:lnTo>
                        <a:pt x="312" y="630"/>
                      </a:lnTo>
                      <a:lnTo>
                        <a:pt x="320" y="626"/>
                      </a:lnTo>
                      <a:lnTo>
                        <a:pt x="326" y="622"/>
                      </a:lnTo>
                      <a:lnTo>
                        <a:pt x="330" y="618"/>
                      </a:lnTo>
                      <a:lnTo>
                        <a:pt x="334" y="616"/>
                      </a:lnTo>
                      <a:lnTo>
                        <a:pt x="338" y="614"/>
                      </a:lnTo>
                      <a:lnTo>
                        <a:pt x="344" y="614"/>
                      </a:lnTo>
                      <a:lnTo>
                        <a:pt x="350" y="620"/>
                      </a:lnTo>
                      <a:lnTo>
                        <a:pt x="350" y="620"/>
                      </a:lnTo>
                      <a:lnTo>
                        <a:pt x="358" y="624"/>
                      </a:lnTo>
                      <a:lnTo>
                        <a:pt x="364" y="624"/>
                      </a:lnTo>
                      <a:lnTo>
                        <a:pt x="368" y="622"/>
                      </a:lnTo>
                      <a:lnTo>
                        <a:pt x="370" y="618"/>
                      </a:lnTo>
                      <a:lnTo>
                        <a:pt x="374" y="614"/>
                      </a:lnTo>
                      <a:lnTo>
                        <a:pt x="380" y="610"/>
                      </a:lnTo>
                      <a:lnTo>
                        <a:pt x="386" y="610"/>
                      </a:lnTo>
                      <a:lnTo>
                        <a:pt x="396" y="612"/>
                      </a:lnTo>
                      <a:lnTo>
                        <a:pt x="396" y="612"/>
                      </a:lnTo>
                      <a:lnTo>
                        <a:pt x="408" y="616"/>
                      </a:lnTo>
                      <a:lnTo>
                        <a:pt x="420" y="618"/>
                      </a:lnTo>
                      <a:lnTo>
                        <a:pt x="446" y="618"/>
                      </a:lnTo>
                      <a:lnTo>
                        <a:pt x="468" y="620"/>
                      </a:lnTo>
                      <a:lnTo>
                        <a:pt x="476" y="622"/>
                      </a:lnTo>
                      <a:lnTo>
                        <a:pt x="484" y="628"/>
                      </a:lnTo>
                      <a:lnTo>
                        <a:pt x="484" y="628"/>
                      </a:lnTo>
                      <a:lnTo>
                        <a:pt x="488" y="632"/>
                      </a:lnTo>
                      <a:lnTo>
                        <a:pt x="492" y="634"/>
                      </a:lnTo>
                      <a:lnTo>
                        <a:pt x="500" y="634"/>
                      </a:lnTo>
                      <a:lnTo>
                        <a:pt x="506" y="634"/>
                      </a:lnTo>
                      <a:lnTo>
                        <a:pt x="512" y="634"/>
                      </a:lnTo>
                      <a:lnTo>
                        <a:pt x="522" y="638"/>
                      </a:lnTo>
                      <a:lnTo>
                        <a:pt x="534" y="642"/>
                      </a:lnTo>
                      <a:lnTo>
                        <a:pt x="534" y="642"/>
                      </a:lnTo>
                      <a:lnTo>
                        <a:pt x="560" y="654"/>
                      </a:lnTo>
                      <a:lnTo>
                        <a:pt x="578" y="664"/>
                      </a:lnTo>
                      <a:lnTo>
                        <a:pt x="584" y="666"/>
                      </a:lnTo>
                      <a:lnTo>
                        <a:pt x="584" y="670"/>
                      </a:lnTo>
                      <a:lnTo>
                        <a:pt x="584" y="674"/>
                      </a:lnTo>
                      <a:lnTo>
                        <a:pt x="578" y="680"/>
                      </a:lnTo>
                      <a:lnTo>
                        <a:pt x="578" y="680"/>
                      </a:lnTo>
                      <a:lnTo>
                        <a:pt x="576" y="684"/>
                      </a:lnTo>
                      <a:lnTo>
                        <a:pt x="576" y="688"/>
                      </a:lnTo>
                      <a:lnTo>
                        <a:pt x="578" y="692"/>
                      </a:lnTo>
                      <a:lnTo>
                        <a:pt x="582" y="696"/>
                      </a:lnTo>
                      <a:lnTo>
                        <a:pt x="596" y="704"/>
                      </a:lnTo>
                      <a:lnTo>
                        <a:pt x="612" y="714"/>
                      </a:lnTo>
                      <a:lnTo>
                        <a:pt x="642" y="734"/>
                      </a:lnTo>
                      <a:lnTo>
                        <a:pt x="652" y="742"/>
                      </a:lnTo>
                      <a:lnTo>
                        <a:pt x="654" y="746"/>
                      </a:lnTo>
                      <a:lnTo>
                        <a:pt x="654" y="750"/>
                      </a:lnTo>
                      <a:lnTo>
                        <a:pt x="654" y="750"/>
                      </a:lnTo>
                      <a:lnTo>
                        <a:pt x="650" y="756"/>
                      </a:lnTo>
                      <a:lnTo>
                        <a:pt x="644" y="764"/>
                      </a:lnTo>
                      <a:lnTo>
                        <a:pt x="632" y="776"/>
                      </a:lnTo>
                      <a:lnTo>
                        <a:pt x="628" y="780"/>
                      </a:lnTo>
                      <a:lnTo>
                        <a:pt x="628" y="782"/>
                      </a:lnTo>
                      <a:lnTo>
                        <a:pt x="632" y="784"/>
                      </a:lnTo>
                      <a:lnTo>
                        <a:pt x="642" y="780"/>
                      </a:lnTo>
                      <a:lnTo>
                        <a:pt x="642" y="780"/>
                      </a:lnTo>
                      <a:lnTo>
                        <a:pt x="660" y="776"/>
                      </a:lnTo>
                      <a:lnTo>
                        <a:pt x="666" y="776"/>
                      </a:lnTo>
                      <a:lnTo>
                        <a:pt x="668" y="776"/>
                      </a:lnTo>
                      <a:lnTo>
                        <a:pt x="670" y="782"/>
                      </a:lnTo>
                      <a:lnTo>
                        <a:pt x="674" y="786"/>
                      </a:lnTo>
                      <a:lnTo>
                        <a:pt x="678" y="790"/>
                      </a:lnTo>
                      <a:lnTo>
                        <a:pt x="678" y="790"/>
                      </a:lnTo>
                      <a:lnTo>
                        <a:pt x="684" y="794"/>
                      </a:lnTo>
                      <a:lnTo>
                        <a:pt x="686" y="798"/>
                      </a:lnTo>
                      <a:lnTo>
                        <a:pt x="684" y="802"/>
                      </a:lnTo>
                      <a:lnTo>
                        <a:pt x="682" y="806"/>
                      </a:lnTo>
                      <a:lnTo>
                        <a:pt x="680" y="810"/>
                      </a:lnTo>
                      <a:lnTo>
                        <a:pt x="680" y="814"/>
                      </a:lnTo>
                      <a:lnTo>
                        <a:pt x="686" y="818"/>
                      </a:lnTo>
                      <a:lnTo>
                        <a:pt x="696" y="824"/>
                      </a:lnTo>
                      <a:lnTo>
                        <a:pt x="696" y="824"/>
                      </a:lnTo>
                      <a:lnTo>
                        <a:pt x="704" y="828"/>
                      </a:lnTo>
                      <a:lnTo>
                        <a:pt x="708" y="834"/>
                      </a:lnTo>
                      <a:lnTo>
                        <a:pt x="706" y="838"/>
                      </a:lnTo>
                      <a:lnTo>
                        <a:pt x="702" y="844"/>
                      </a:lnTo>
                      <a:lnTo>
                        <a:pt x="700" y="850"/>
                      </a:lnTo>
                      <a:lnTo>
                        <a:pt x="698" y="854"/>
                      </a:lnTo>
                      <a:lnTo>
                        <a:pt x="702" y="858"/>
                      </a:lnTo>
                      <a:lnTo>
                        <a:pt x="710" y="862"/>
                      </a:lnTo>
                      <a:lnTo>
                        <a:pt x="710" y="862"/>
                      </a:lnTo>
                      <a:lnTo>
                        <a:pt x="720" y="864"/>
                      </a:lnTo>
                      <a:lnTo>
                        <a:pt x="726" y="870"/>
                      </a:lnTo>
                      <a:lnTo>
                        <a:pt x="730" y="876"/>
                      </a:lnTo>
                      <a:lnTo>
                        <a:pt x="730" y="882"/>
                      </a:lnTo>
                      <a:lnTo>
                        <a:pt x="728" y="888"/>
                      </a:lnTo>
                      <a:lnTo>
                        <a:pt x="722" y="894"/>
                      </a:lnTo>
                      <a:lnTo>
                        <a:pt x="716" y="898"/>
                      </a:lnTo>
                      <a:lnTo>
                        <a:pt x="706" y="902"/>
                      </a:lnTo>
                      <a:lnTo>
                        <a:pt x="706" y="902"/>
                      </a:lnTo>
                      <a:lnTo>
                        <a:pt x="698" y="904"/>
                      </a:lnTo>
                      <a:lnTo>
                        <a:pt x="694" y="906"/>
                      </a:lnTo>
                      <a:lnTo>
                        <a:pt x="690" y="910"/>
                      </a:lnTo>
                      <a:lnTo>
                        <a:pt x="690" y="916"/>
                      </a:lnTo>
                      <a:lnTo>
                        <a:pt x="690" y="922"/>
                      </a:lnTo>
                      <a:lnTo>
                        <a:pt x="694" y="928"/>
                      </a:lnTo>
                      <a:lnTo>
                        <a:pt x="704" y="942"/>
                      </a:lnTo>
                      <a:lnTo>
                        <a:pt x="704" y="942"/>
                      </a:lnTo>
                      <a:lnTo>
                        <a:pt x="708" y="948"/>
                      </a:lnTo>
                      <a:lnTo>
                        <a:pt x="708" y="952"/>
                      </a:lnTo>
                      <a:lnTo>
                        <a:pt x="704" y="956"/>
                      </a:lnTo>
                      <a:lnTo>
                        <a:pt x="698" y="956"/>
                      </a:lnTo>
                      <a:lnTo>
                        <a:pt x="686" y="960"/>
                      </a:lnTo>
                      <a:lnTo>
                        <a:pt x="682" y="960"/>
                      </a:lnTo>
                      <a:lnTo>
                        <a:pt x="684" y="964"/>
                      </a:lnTo>
                      <a:lnTo>
                        <a:pt x="684" y="964"/>
                      </a:lnTo>
                      <a:lnTo>
                        <a:pt x="690" y="972"/>
                      </a:lnTo>
                      <a:lnTo>
                        <a:pt x="696" y="980"/>
                      </a:lnTo>
                      <a:lnTo>
                        <a:pt x="698" y="984"/>
                      </a:lnTo>
                      <a:lnTo>
                        <a:pt x="702" y="986"/>
                      </a:lnTo>
                      <a:lnTo>
                        <a:pt x="706" y="986"/>
                      </a:lnTo>
                      <a:lnTo>
                        <a:pt x="710" y="984"/>
                      </a:lnTo>
                      <a:lnTo>
                        <a:pt x="710" y="984"/>
                      </a:lnTo>
                      <a:lnTo>
                        <a:pt x="716" y="984"/>
                      </a:lnTo>
                      <a:lnTo>
                        <a:pt x="722" y="984"/>
                      </a:lnTo>
                      <a:lnTo>
                        <a:pt x="738" y="988"/>
                      </a:lnTo>
                      <a:lnTo>
                        <a:pt x="744" y="990"/>
                      </a:lnTo>
                      <a:lnTo>
                        <a:pt x="752" y="988"/>
                      </a:lnTo>
                      <a:lnTo>
                        <a:pt x="758" y="984"/>
                      </a:lnTo>
                      <a:lnTo>
                        <a:pt x="764" y="974"/>
                      </a:lnTo>
                      <a:lnTo>
                        <a:pt x="764" y="974"/>
                      </a:lnTo>
                      <a:lnTo>
                        <a:pt x="768" y="970"/>
                      </a:lnTo>
                      <a:lnTo>
                        <a:pt x="770" y="966"/>
                      </a:lnTo>
                      <a:lnTo>
                        <a:pt x="780" y="960"/>
                      </a:lnTo>
                      <a:lnTo>
                        <a:pt x="790" y="960"/>
                      </a:lnTo>
                      <a:lnTo>
                        <a:pt x="800" y="960"/>
                      </a:lnTo>
                      <a:lnTo>
                        <a:pt x="808" y="962"/>
                      </a:lnTo>
                      <a:lnTo>
                        <a:pt x="816" y="966"/>
                      </a:lnTo>
                      <a:lnTo>
                        <a:pt x="818" y="970"/>
                      </a:lnTo>
                      <a:lnTo>
                        <a:pt x="818" y="972"/>
                      </a:lnTo>
                      <a:lnTo>
                        <a:pt x="818" y="972"/>
                      </a:lnTo>
                      <a:lnTo>
                        <a:pt x="818" y="972"/>
                      </a:lnTo>
                      <a:lnTo>
                        <a:pt x="812" y="978"/>
                      </a:lnTo>
                      <a:lnTo>
                        <a:pt x="810" y="980"/>
                      </a:lnTo>
                      <a:lnTo>
                        <a:pt x="812" y="982"/>
                      </a:lnTo>
                      <a:lnTo>
                        <a:pt x="818" y="982"/>
                      </a:lnTo>
                      <a:lnTo>
                        <a:pt x="822" y="984"/>
                      </a:lnTo>
                      <a:lnTo>
                        <a:pt x="828" y="986"/>
                      </a:lnTo>
                      <a:lnTo>
                        <a:pt x="828" y="990"/>
                      </a:lnTo>
                      <a:lnTo>
                        <a:pt x="826" y="994"/>
                      </a:lnTo>
                      <a:lnTo>
                        <a:pt x="826" y="994"/>
                      </a:lnTo>
                      <a:lnTo>
                        <a:pt x="824" y="998"/>
                      </a:lnTo>
                      <a:lnTo>
                        <a:pt x="824" y="1000"/>
                      </a:lnTo>
                      <a:lnTo>
                        <a:pt x="828" y="1006"/>
                      </a:lnTo>
                      <a:lnTo>
                        <a:pt x="836" y="1010"/>
                      </a:lnTo>
                      <a:lnTo>
                        <a:pt x="846" y="1014"/>
                      </a:lnTo>
                      <a:lnTo>
                        <a:pt x="866" y="1020"/>
                      </a:lnTo>
                      <a:lnTo>
                        <a:pt x="872" y="1022"/>
                      </a:lnTo>
                      <a:lnTo>
                        <a:pt x="874" y="1024"/>
                      </a:lnTo>
                      <a:lnTo>
                        <a:pt x="874" y="1024"/>
                      </a:lnTo>
                      <a:lnTo>
                        <a:pt x="874" y="1024"/>
                      </a:lnTo>
                      <a:lnTo>
                        <a:pt x="868" y="1034"/>
                      </a:lnTo>
                      <a:lnTo>
                        <a:pt x="866" y="1040"/>
                      </a:lnTo>
                      <a:lnTo>
                        <a:pt x="868" y="1044"/>
                      </a:lnTo>
                      <a:lnTo>
                        <a:pt x="874" y="1050"/>
                      </a:lnTo>
                      <a:lnTo>
                        <a:pt x="874" y="1050"/>
                      </a:lnTo>
                      <a:lnTo>
                        <a:pt x="874" y="1052"/>
                      </a:lnTo>
                      <a:lnTo>
                        <a:pt x="872" y="1054"/>
                      </a:lnTo>
                      <a:lnTo>
                        <a:pt x="862" y="1052"/>
                      </a:lnTo>
                      <a:lnTo>
                        <a:pt x="848" y="1048"/>
                      </a:lnTo>
                      <a:lnTo>
                        <a:pt x="832" y="1040"/>
                      </a:lnTo>
                      <a:lnTo>
                        <a:pt x="832" y="1040"/>
                      </a:lnTo>
                      <a:lnTo>
                        <a:pt x="822" y="1036"/>
                      </a:lnTo>
                      <a:lnTo>
                        <a:pt x="810" y="1032"/>
                      </a:lnTo>
                      <a:lnTo>
                        <a:pt x="784" y="1028"/>
                      </a:lnTo>
                      <a:lnTo>
                        <a:pt x="758" y="1028"/>
                      </a:lnTo>
                      <a:lnTo>
                        <a:pt x="748" y="1030"/>
                      </a:lnTo>
                      <a:lnTo>
                        <a:pt x="742" y="1032"/>
                      </a:lnTo>
                      <a:lnTo>
                        <a:pt x="742" y="1032"/>
                      </a:lnTo>
                      <a:lnTo>
                        <a:pt x="738" y="1036"/>
                      </a:lnTo>
                      <a:lnTo>
                        <a:pt x="740" y="1042"/>
                      </a:lnTo>
                      <a:lnTo>
                        <a:pt x="744" y="1046"/>
                      </a:lnTo>
                      <a:lnTo>
                        <a:pt x="750" y="1050"/>
                      </a:lnTo>
                      <a:lnTo>
                        <a:pt x="764" y="1056"/>
                      </a:lnTo>
                      <a:lnTo>
                        <a:pt x="782" y="1060"/>
                      </a:lnTo>
                      <a:lnTo>
                        <a:pt x="782" y="1060"/>
                      </a:lnTo>
                      <a:lnTo>
                        <a:pt x="796" y="1060"/>
                      </a:lnTo>
                      <a:lnTo>
                        <a:pt x="804" y="1064"/>
                      </a:lnTo>
                      <a:lnTo>
                        <a:pt x="810" y="1068"/>
                      </a:lnTo>
                      <a:lnTo>
                        <a:pt x="816" y="1072"/>
                      </a:lnTo>
                      <a:lnTo>
                        <a:pt x="820" y="1078"/>
                      </a:lnTo>
                      <a:lnTo>
                        <a:pt x="824" y="1082"/>
                      </a:lnTo>
                      <a:lnTo>
                        <a:pt x="832" y="1086"/>
                      </a:lnTo>
                      <a:lnTo>
                        <a:pt x="844" y="1088"/>
                      </a:lnTo>
                      <a:lnTo>
                        <a:pt x="844" y="1088"/>
                      </a:lnTo>
                      <a:lnTo>
                        <a:pt x="856" y="1090"/>
                      </a:lnTo>
                      <a:lnTo>
                        <a:pt x="864" y="1092"/>
                      </a:lnTo>
                      <a:lnTo>
                        <a:pt x="868" y="1096"/>
                      </a:lnTo>
                      <a:lnTo>
                        <a:pt x="870" y="1098"/>
                      </a:lnTo>
                      <a:lnTo>
                        <a:pt x="866" y="1108"/>
                      </a:lnTo>
                      <a:lnTo>
                        <a:pt x="866" y="1112"/>
                      </a:lnTo>
                      <a:lnTo>
                        <a:pt x="868" y="1118"/>
                      </a:lnTo>
                      <a:lnTo>
                        <a:pt x="868" y="1118"/>
                      </a:lnTo>
                      <a:lnTo>
                        <a:pt x="872" y="1122"/>
                      </a:lnTo>
                      <a:lnTo>
                        <a:pt x="876" y="1120"/>
                      </a:lnTo>
                      <a:lnTo>
                        <a:pt x="880" y="1118"/>
                      </a:lnTo>
                      <a:lnTo>
                        <a:pt x="882" y="1114"/>
                      </a:lnTo>
                      <a:lnTo>
                        <a:pt x="888" y="1106"/>
                      </a:lnTo>
                      <a:lnTo>
                        <a:pt x="888" y="1106"/>
                      </a:lnTo>
                      <a:lnTo>
                        <a:pt x="890" y="1110"/>
                      </a:lnTo>
                      <a:lnTo>
                        <a:pt x="890" y="1110"/>
                      </a:lnTo>
                      <a:lnTo>
                        <a:pt x="888" y="1116"/>
                      </a:lnTo>
                      <a:lnTo>
                        <a:pt x="888" y="1122"/>
                      </a:lnTo>
                      <a:lnTo>
                        <a:pt x="882" y="1134"/>
                      </a:lnTo>
                      <a:lnTo>
                        <a:pt x="876" y="1148"/>
                      </a:lnTo>
                      <a:lnTo>
                        <a:pt x="872" y="1164"/>
                      </a:lnTo>
                      <a:lnTo>
                        <a:pt x="872" y="1164"/>
                      </a:lnTo>
                      <a:lnTo>
                        <a:pt x="870" y="1170"/>
                      </a:lnTo>
                      <a:lnTo>
                        <a:pt x="872" y="1176"/>
                      </a:lnTo>
                      <a:lnTo>
                        <a:pt x="876" y="1182"/>
                      </a:lnTo>
                      <a:lnTo>
                        <a:pt x="876" y="1184"/>
                      </a:lnTo>
                      <a:lnTo>
                        <a:pt x="876" y="1186"/>
                      </a:lnTo>
                      <a:lnTo>
                        <a:pt x="866" y="1192"/>
                      </a:lnTo>
                      <a:lnTo>
                        <a:pt x="866" y="1192"/>
                      </a:lnTo>
                      <a:lnTo>
                        <a:pt x="858" y="1194"/>
                      </a:lnTo>
                      <a:lnTo>
                        <a:pt x="850" y="1196"/>
                      </a:lnTo>
                      <a:lnTo>
                        <a:pt x="838" y="1192"/>
                      </a:lnTo>
                      <a:lnTo>
                        <a:pt x="828" y="1190"/>
                      </a:lnTo>
                      <a:lnTo>
                        <a:pt x="822" y="1190"/>
                      </a:lnTo>
                      <a:lnTo>
                        <a:pt x="818" y="1194"/>
                      </a:lnTo>
                      <a:lnTo>
                        <a:pt x="818" y="1194"/>
                      </a:lnTo>
                      <a:lnTo>
                        <a:pt x="812" y="1196"/>
                      </a:lnTo>
                      <a:lnTo>
                        <a:pt x="806" y="1198"/>
                      </a:lnTo>
                      <a:lnTo>
                        <a:pt x="796" y="1202"/>
                      </a:lnTo>
                      <a:lnTo>
                        <a:pt x="788" y="1204"/>
                      </a:lnTo>
                      <a:lnTo>
                        <a:pt x="786" y="1206"/>
                      </a:lnTo>
                      <a:lnTo>
                        <a:pt x="788" y="1210"/>
                      </a:lnTo>
                      <a:lnTo>
                        <a:pt x="788" y="1210"/>
                      </a:lnTo>
                      <a:lnTo>
                        <a:pt x="788" y="1212"/>
                      </a:lnTo>
                      <a:lnTo>
                        <a:pt x="788" y="1214"/>
                      </a:lnTo>
                      <a:lnTo>
                        <a:pt x="784" y="1214"/>
                      </a:lnTo>
                      <a:lnTo>
                        <a:pt x="784" y="1216"/>
                      </a:lnTo>
                      <a:lnTo>
                        <a:pt x="784" y="1216"/>
                      </a:lnTo>
                      <a:lnTo>
                        <a:pt x="790" y="1222"/>
                      </a:lnTo>
                      <a:lnTo>
                        <a:pt x="790" y="1222"/>
                      </a:lnTo>
                      <a:lnTo>
                        <a:pt x="794" y="1226"/>
                      </a:lnTo>
                      <a:lnTo>
                        <a:pt x="794" y="1228"/>
                      </a:lnTo>
                      <a:lnTo>
                        <a:pt x="792" y="1232"/>
                      </a:lnTo>
                      <a:lnTo>
                        <a:pt x="788" y="1234"/>
                      </a:lnTo>
                      <a:lnTo>
                        <a:pt x="778" y="1240"/>
                      </a:lnTo>
                      <a:lnTo>
                        <a:pt x="774" y="1242"/>
                      </a:lnTo>
                      <a:lnTo>
                        <a:pt x="774" y="1246"/>
                      </a:lnTo>
                      <a:lnTo>
                        <a:pt x="774" y="1246"/>
                      </a:lnTo>
                      <a:lnTo>
                        <a:pt x="774" y="1252"/>
                      </a:lnTo>
                      <a:lnTo>
                        <a:pt x="772" y="1260"/>
                      </a:lnTo>
                      <a:lnTo>
                        <a:pt x="762" y="1284"/>
                      </a:lnTo>
                      <a:lnTo>
                        <a:pt x="762" y="1284"/>
                      </a:lnTo>
                      <a:lnTo>
                        <a:pt x="762" y="1292"/>
                      </a:lnTo>
                      <a:lnTo>
                        <a:pt x="762" y="1296"/>
                      </a:lnTo>
                      <a:lnTo>
                        <a:pt x="766" y="1300"/>
                      </a:lnTo>
                      <a:lnTo>
                        <a:pt x="772" y="1302"/>
                      </a:lnTo>
                      <a:lnTo>
                        <a:pt x="788" y="1306"/>
                      </a:lnTo>
                      <a:lnTo>
                        <a:pt x="810" y="1306"/>
                      </a:lnTo>
                      <a:lnTo>
                        <a:pt x="810" y="1306"/>
                      </a:lnTo>
                      <a:lnTo>
                        <a:pt x="800" y="1312"/>
                      </a:lnTo>
                      <a:lnTo>
                        <a:pt x="790" y="1320"/>
                      </a:lnTo>
                      <a:lnTo>
                        <a:pt x="782" y="1328"/>
                      </a:lnTo>
                      <a:lnTo>
                        <a:pt x="776" y="1338"/>
                      </a:lnTo>
                      <a:lnTo>
                        <a:pt x="772" y="1346"/>
                      </a:lnTo>
                      <a:lnTo>
                        <a:pt x="772" y="1354"/>
                      </a:lnTo>
                      <a:lnTo>
                        <a:pt x="774" y="1362"/>
                      </a:lnTo>
                      <a:lnTo>
                        <a:pt x="780" y="1368"/>
                      </a:lnTo>
                      <a:lnTo>
                        <a:pt x="780" y="1368"/>
                      </a:lnTo>
                      <a:lnTo>
                        <a:pt x="786" y="1374"/>
                      </a:lnTo>
                      <a:lnTo>
                        <a:pt x="790" y="1378"/>
                      </a:lnTo>
                      <a:lnTo>
                        <a:pt x="792" y="1384"/>
                      </a:lnTo>
                      <a:lnTo>
                        <a:pt x="792" y="1390"/>
                      </a:lnTo>
                      <a:lnTo>
                        <a:pt x="792" y="1392"/>
                      </a:lnTo>
                      <a:lnTo>
                        <a:pt x="796" y="1392"/>
                      </a:lnTo>
                      <a:lnTo>
                        <a:pt x="796" y="1392"/>
                      </a:lnTo>
                      <a:lnTo>
                        <a:pt x="806" y="1394"/>
                      </a:lnTo>
                      <a:lnTo>
                        <a:pt x="812" y="1400"/>
                      </a:lnTo>
                      <a:lnTo>
                        <a:pt x="818" y="1406"/>
                      </a:lnTo>
                      <a:lnTo>
                        <a:pt x="818" y="1410"/>
                      </a:lnTo>
                      <a:lnTo>
                        <a:pt x="818" y="1414"/>
                      </a:lnTo>
                      <a:lnTo>
                        <a:pt x="818" y="1414"/>
                      </a:lnTo>
                      <a:lnTo>
                        <a:pt x="818" y="1420"/>
                      </a:lnTo>
                      <a:lnTo>
                        <a:pt x="818" y="1422"/>
                      </a:lnTo>
                      <a:lnTo>
                        <a:pt x="824" y="1426"/>
                      </a:lnTo>
                      <a:lnTo>
                        <a:pt x="828" y="1430"/>
                      </a:lnTo>
                      <a:lnTo>
                        <a:pt x="830" y="1434"/>
                      </a:lnTo>
                      <a:lnTo>
                        <a:pt x="830" y="1440"/>
                      </a:lnTo>
                      <a:lnTo>
                        <a:pt x="830" y="1440"/>
                      </a:lnTo>
                      <a:lnTo>
                        <a:pt x="830" y="1450"/>
                      </a:lnTo>
                      <a:lnTo>
                        <a:pt x="834" y="1452"/>
                      </a:lnTo>
                      <a:lnTo>
                        <a:pt x="836" y="1454"/>
                      </a:lnTo>
                      <a:lnTo>
                        <a:pt x="836" y="1462"/>
                      </a:lnTo>
                      <a:lnTo>
                        <a:pt x="836" y="1462"/>
                      </a:lnTo>
                      <a:lnTo>
                        <a:pt x="836" y="1476"/>
                      </a:lnTo>
                      <a:lnTo>
                        <a:pt x="836" y="1482"/>
                      </a:lnTo>
                      <a:lnTo>
                        <a:pt x="840" y="1488"/>
                      </a:lnTo>
                      <a:lnTo>
                        <a:pt x="842" y="1490"/>
                      </a:lnTo>
                      <a:lnTo>
                        <a:pt x="848" y="1488"/>
                      </a:lnTo>
                      <a:lnTo>
                        <a:pt x="852" y="1482"/>
                      </a:lnTo>
                      <a:lnTo>
                        <a:pt x="860" y="1470"/>
                      </a:lnTo>
                      <a:lnTo>
                        <a:pt x="860" y="1470"/>
                      </a:lnTo>
                      <a:lnTo>
                        <a:pt x="870" y="1454"/>
                      </a:lnTo>
                      <a:lnTo>
                        <a:pt x="872" y="1454"/>
                      </a:lnTo>
                      <a:lnTo>
                        <a:pt x="874" y="1456"/>
                      </a:lnTo>
                      <a:lnTo>
                        <a:pt x="876" y="1462"/>
                      </a:lnTo>
                      <a:lnTo>
                        <a:pt x="878" y="1462"/>
                      </a:lnTo>
                      <a:lnTo>
                        <a:pt x="882" y="1460"/>
                      </a:lnTo>
                      <a:lnTo>
                        <a:pt x="882" y="1460"/>
                      </a:lnTo>
                      <a:lnTo>
                        <a:pt x="888" y="1456"/>
                      </a:lnTo>
                      <a:lnTo>
                        <a:pt x="894" y="1454"/>
                      </a:lnTo>
                      <a:lnTo>
                        <a:pt x="900" y="1452"/>
                      </a:lnTo>
                      <a:lnTo>
                        <a:pt x="906" y="1454"/>
                      </a:lnTo>
                      <a:lnTo>
                        <a:pt x="912" y="1456"/>
                      </a:lnTo>
                      <a:lnTo>
                        <a:pt x="916" y="1458"/>
                      </a:lnTo>
                      <a:lnTo>
                        <a:pt x="918" y="1464"/>
                      </a:lnTo>
                      <a:lnTo>
                        <a:pt x="920" y="1470"/>
                      </a:lnTo>
                      <a:lnTo>
                        <a:pt x="920" y="1470"/>
                      </a:lnTo>
                      <a:lnTo>
                        <a:pt x="922" y="1474"/>
                      </a:lnTo>
                      <a:lnTo>
                        <a:pt x="920" y="1474"/>
                      </a:lnTo>
                      <a:lnTo>
                        <a:pt x="912" y="1470"/>
                      </a:lnTo>
                      <a:lnTo>
                        <a:pt x="902" y="1464"/>
                      </a:lnTo>
                      <a:lnTo>
                        <a:pt x="896" y="1462"/>
                      </a:lnTo>
                      <a:lnTo>
                        <a:pt x="890" y="1464"/>
                      </a:lnTo>
                      <a:lnTo>
                        <a:pt x="890" y="1464"/>
                      </a:lnTo>
                      <a:lnTo>
                        <a:pt x="888" y="1466"/>
                      </a:lnTo>
                      <a:lnTo>
                        <a:pt x="888" y="1468"/>
                      </a:lnTo>
                      <a:lnTo>
                        <a:pt x="894" y="1474"/>
                      </a:lnTo>
                      <a:lnTo>
                        <a:pt x="898" y="1474"/>
                      </a:lnTo>
                      <a:lnTo>
                        <a:pt x="898" y="1476"/>
                      </a:lnTo>
                      <a:lnTo>
                        <a:pt x="896" y="1478"/>
                      </a:lnTo>
                      <a:lnTo>
                        <a:pt x="890" y="1478"/>
                      </a:lnTo>
                      <a:lnTo>
                        <a:pt x="890" y="1478"/>
                      </a:lnTo>
                      <a:lnTo>
                        <a:pt x="884" y="1480"/>
                      </a:lnTo>
                      <a:lnTo>
                        <a:pt x="880" y="1480"/>
                      </a:lnTo>
                      <a:lnTo>
                        <a:pt x="880" y="1484"/>
                      </a:lnTo>
                      <a:lnTo>
                        <a:pt x="880" y="1486"/>
                      </a:lnTo>
                      <a:lnTo>
                        <a:pt x="880" y="1488"/>
                      </a:lnTo>
                      <a:lnTo>
                        <a:pt x="880" y="1490"/>
                      </a:lnTo>
                      <a:lnTo>
                        <a:pt x="876" y="1492"/>
                      </a:lnTo>
                      <a:lnTo>
                        <a:pt x="868" y="1492"/>
                      </a:lnTo>
                      <a:lnTo>
                        <a:pt x="868" y="1492"/>
                      </a:lnTo>
                      <a:lnTo>
                        <a:pt x="856" y="1494"/>
                      </a:lnTo>
                      <a:lnTo>
                        <a:pt x="856" y="1496"/>
                      </a:lnTo>
                      <a:lnTo>
                        <a:pt x="856" y="1496"/>
                      </a:lnTo>
                      <a:lnTo>
                        <a:pt x="860" y="1500"/>
                      </a:lnTo>
                      <a:lnTo>
                        <a:pt x="860" y="1502"/>
                      </a:lnTo>
                      <a:lnTo>
                        <a:pt x="858" y="1504"/>
                      </a:lnTo>
                      <a:lnTo>
                        <a:pt x="858" y="1504"/>
                      </a:lnTo>
                      <a:lnTo>
                        <a:pt x="854" y="1506"/>
                      </a:lnTo>
                      <a:lnTo>
                        <a:pt x="854" y="1506"/>
                      </a:lnTo>
                      <a:lnTo>
                        <a:pt x="856" y="1510"/>
                      </a:lnTo>
                      <a:lnTo>
                        <a:pt x="860" y="1514"/>
                      </a:lnTo>
                      <a:lnTo>
                        <a:pt x="862" y="1516"/>
                      </a:lnTo>
                      <a:lnTo>
                        <a:pt x="860" y="1518"/>
                      </a:lnTo>
                      <a:lnTo>
                        <a:pt x="860" y="1518"/>
                      </a:lnTo>
                      <a:lnTo>
                        <a:pt x="860" y="1522"/>
                      </a:lnTo>
                      <a:lnTo>
                        <a:pt x="860" y="1526"/>
                      </a:lnTo>
                      <a:lnTo>
                        <a:pt x="862" y="1534"/>
                      </a:lnTo>
                      <a:lnTo>
                        <a:pt x="874" y="1554"/>
                      </a:lnTo>
                      <a:lnTo>
                        <a:pt x="874" y="1554"/>
                      </a:lnTo>
                      <a:lnTo>
                        <a:pt x="878" y="1558"/>
                      </a:lnTo>
                      <a:lnTo>
                        <a:pt x="882" y="1560"/>
                      </a:lnTo>
                      <a:lnTo>
                        <a:pt x="890" y="1562"/>
                      </a:lnTo>
                      <a:lnTo>
                        <a:pt x="898" y="1562"/>
                      </a:lnTo>
                      <a:lnTo>
                        <a:pt x="898" y="1564"/>
                      </a:lnTo>
                      <a:lnTo>
                        <a:pt x="898" y="1568"/>
                      </a:lnTo>
                      <a:lnTo>
                        <a:pt x="898" y="1568"/>
                      </a:lnTo>
                      <a:lnTo>
                        <a:pt x="896" y="1572"/>
                      </a:lnTo>
                      <a:lnTo>
                        <a:pt x="898" y="1576"/>
                      </a:lnTo>
                      <a:lnTo>
                        <a:pt x="902" y="1582"/>
                      </a:lnTo>
                      <a:lnTo>
                        <a:pt x="906" y="1590"/>
                      </a:lnTo>
                      <a:lnTo>
                        <a:pt x="908" y="1594"/>
                      </a:lnTo>
                      <a:lnTo>
                        <a:pt x="908" y="1598"/>
                      </a:lnTo>
                      <a:lnTo>
                        <a:pt x="908" y="1598"/>
                      </a:lnTo>
                      <a:lnTo>
                        <a:pt x="908" y="1606"/>
                      </a:lnTo>
                      <a:lnTo>
                        <a:pt x="910" y="1610"/>
                      </a:lnTo>
                      <a:lnTo>
                        <a:pt x="914" y="1614"/>
                      </a:lnTo>
                      <a:lnTo>
                        <a:pt x="926" y="1618"/>
                      </a:lnTo>
                      <a:lnTo>
                        <a:pt x="926" y="1618"/>
                      </a:lnTo>
                      <a:lnTo>
                        <a:pt x="932" y="1622"/>
                      </a:lnTo>
                      <a:lnTo>
                        <a:pt x="934" y="1626"/>
                      </a:lnTo>
                      <a:lnTo>
                        <a:pt x="936" y="1630"/>
                      </a:lnTo>
                      <a:lnTo>
                        <a:pt x="934" y="1634"/>
                      </a:lnTo>
                      <a:lnTo>
                        <a:pt x="934" y="1640"/>
                      </a:lnTo>
                      <a:lnTo>
                        <a:pt x="934" y="1640"/>
                      </a:lnTo>
                      <a:lnTo>
                        <a:pt x="938" y="1640"/>
                      </a:lnTo>
                      <a:lnTo>
                        <a:pt x="938" y="1640"/>
                      </a:lnTo>
                      <a:lnTo>
                        <a:pt x="942" y="1640"/>
                      </a:lnTo>
                      <a:lnTo>
                        <a:pt x="944" y="1640"/>
                      </a:lnTo>
                      <a:lnTo>
                        <a:pt x="946" y="1648"/>
                      </a:lnTo>
                      <a:lnTo>
                        <a:pt x="946" y="1654"/>
                      </a:lnTo>
                      <a:lnTo>
                        <a:pt x="948" y="1656"/>
                      </a:lnTo>
                      <a:lnTo>
                        <a:pt x="950" y="1656"/>
                      </a:lnTo>
                      <a:lnTo>
                        <a:pt x="950" y="1656"/>
                      </a:lnTo>
                      <a:lnTo>
                        <a:pt x="956" y="1656"/>
                      </a:lnTo>
                      <a:lnTo>
                        <a:pt x="958" y="1656"/>
                      </a:lnTo>
                      <a:lnTo>
                        <a:pt x="958" y="1662"/>
                      </a:lnTo>
                      <a:lnTo>
                        <a:pt x="954" y="1672"/>
                      </a:lnTo>
                      <a:lnTo>
                        <a:pt x="954" y="1672"/>
                      </a:lnTo>
                      <a:lnTo>
                        <a:pt x="952" y="1676"/>
                      </a:lnTo>
                      <a:lnTo>
                        <a:pt x="956" y="1678"/>
                      </a:lnTo>
                      <a:lnTo>
                        <a:pt x="966" y="1678"/>
                      </a:lnTo>
                      <a:lnTo>
                        <a:pt x="978" y="1678"/>
                      </a:lnTo>
                      <a:lnTo>
                        <a:pt x="980" y="1680"/>
                      </a:lnTo>
                      <a:lnTo>
                        <a:pt x="980" y="1684"/>
                      </a:lnTo>
                      <a:lnTo>
                        <a:pt x="980" y="1684"/>
                      </a:lnTo>
                      <a:lnTo>
                        <a:pt x="978" y="1690"/>
                      </a:lnTo>
                      <a:lnTo>
                        <a:pt x="978" y="1692"/>
                      </a:lnTo>
                      <a:lnTo>
                        <a:pt x="980" y="1694"/>
                      </a:lnTo>
                      <a:lnTo>
                        <a:pt x="982" y="1694"/>
                      </a:lnTo>
                      <a:lnTo>
                        <a:pt x="990" y="1694"/>
                      </a:lnTo>
                      <a:lnTo>
                        <a:pt x="994" y="1696"/>
                      </a:lnTo>
                      <a:lnTo>
                        <a:pt x="996" y="1698"/>
                      </a:lnTo>
                      <a:lnTo>
                        <a:pt x="996" y="1698"/>
                      </a:lnTo>
                      <a:lnTo>
                        <a:pt x="998" y="1700"/>
                      </a:lnTo>
                      <a:lnTo>
                        <a:pt x="996" y="1702"/>
                      </a:lnTo>
                      <a:lnTo>
                        <a:pt x="994" y="1704"/>
                      </a:lnTo>
                      <a:lnTo>
                        <a:pt x="990" y="1706"/>
                      </a:lnTo>
                      <a:lnTo>
                        <a:pt x="990" y="1708"/>
                      </a:lnTo>
                      <a:lnTo>
                        <a:pt x="990" y="1712"/>
                      </a:lnTo>
                      <a:lnTo>
                        <a:pt x="990" y="1712"/>
                      </a:lnTo>
                      <a:lnTo>
                        <a:pt x="992" y="1722"/>
                      </a:lnTo>
                      <a:lnTo>
                        <a:pt x="996" y="1724"/>
                      </a:lnTo>
                      <a:lnTo>
                        <a:pt x="1000" y="1726"/>
                      </a:lnTo>
                      <a:lnTo>
                        <a:pt x="1004" y="1726"/>
                      </a:lnTo>
                      <a:lnTo>
                        <a:pt x="1010" y="1726"/>
                      </a:lnTo>
                      <a:lnTo>
                        <a:pt x="1016" y="1722"/>
                      </a:lnTo>
                      <a:lnTo>
                        <a:pt x="1024" y="1718"/>
                      </a:lnTo>
                      <a:lnTo>
                        <a:pt x="1024" y="1718"/>
                      </a:lnTo>
                      <a:lnTo>
                        <a:pt x="1032" y="1712"/>
                      </a:lnTo>
                      <a:lnTo>
                        <a:pt x="1038" y="1712"/>
                      </a:lnTo>
                      <a:lnTo>
                        <a:pt x="1040" y="1712"/>
                      </a:lnTo>
                      <a:lnTo>
                        <a:pt x="1044" y="1714"/>
                      </a:lnTo>
                      <a:lnTo>
                        <a:pt x="1048" y="1716"/>
                      </a:lnTo>
                      <a:lnTo>
                        <a:pt x="1050" y="1716"/>
                      </a:lnTo>
                      <a:lnTo>
                        <a:pt x="1054" y="1714"/>
                      </a:lnTo>
                      <a:lnTo>
                        <a:pt x="1054" y="1714"/>
                      </a:lnTo>
                      <a:lnTo>
                        <a:pt x="1064" y="1708"/>
                      </a:lnTo>
                      <a:lnTo>
                        <a:pt x="1072" y="1704"/>
                      </a:lnTo>
                      <a:lnTo>
                        <a:pt x="1080" y="1700"/>
                      </a:lnTo>
                      <a:lnTo>
                        <a:pt x="1080" y="1696"/>
                      </a:lnTo>
                      <a:lnTo>
                        <a:pt x="1080" y="1692"/>
                      </a:lnTo>
                      <a:lnTo>
                        <a:pt x="1080" y="1692"/>
                      </a:lnTo>
                      <a:lnTo>
                        <a:pt x="1080" y="1688"/>
                      </a:lnTo>
                      <a:lnTo>
                        <a:pt x="1082" y="1686"/>
                      </a:lnTo>
                      <a:lnTo>
                        <a:pt x="1084" y="1688"/>
                      </a:lnTo>
                      <a:lnTo>
                        <a:pt x="1086" y="1690"/>
                      </a:lnTo>
                      <a:lnTo>
                        <a:pt x="1088" y="1694"/>
                      </a:lnTo>
                      <a:lnTo>
                        <a:pt x="1090" y="1698"/>
                      </a:lnTo>
                      <a:lnTo>
                        <a:pt x="1090" y="1704"/>
                      </a:lnTo>
                      <a:lnTo>
                        <a:pt x="1086" y="1710"/>
                      </a:lnTo>
                      <a:lnTo>
                        <a:pt x="1086" y="1710"/>
                      </a:lnTo>
                      <a:lnTo>
                        <a:pt x="1078" y="1718"/>
                      </a:lnTo>
                      <a:lnTo>
                        <a:pt x="1076" y="1726"/>
                      </a:lnTo>
                      <a:lnTo>
                        <a:pt x="1076" y="1728"/>
                      </a:lnTo>
                      <a:lnTo>
                        <a:pt x="1078" y="1732"/>
                      </a:lnTo>
                      <a:lnTo>
                        <a:pt x="1090" y="1738"/>
                      </a:lnTo>
                      <a:lnTo>
                        <a:pt x="1090" y="1738"/>
                      </a:lnTo>
                      <a:lnTo>
                        <a:pt x="1098" y="1740"/>
                      </a:lnTo>
                      <a:lnTo>
                        <a:pt x="1106" y="1740"/>
                      </a:lnTo>
                      <a:lnTo>
                        <a:pt x="1120" y="1738"/>
                      </a:lnTo>
                      <a:lnTo>
                        <a:pt x="1124" y="1738"/>
                      </a:lnTo>
                      <a:lnTo>
                        <a:pt x="1126" y="1740"/>
                      </a:lnTo>
                      <a:lnTo>
                        <a:pt x="1126" y="1744"/>
                      </a:lnTo>
                      <a:lnTo>
                        <a:pt x="1120" y="1752"/>
                      </a:lnTo>
                      <a:lnTo>
                        <a:pt x="1120" y="1752"/>
                      </a:lnTo>
                      <a:lnTo>
                        <a:pt x="1116" y="1758"/>
                      </a:lnTo>
                      <a:lnTo>
                        <a:pt x="1116" y="1762"/>
                      </a:lnTo>
                      <a:lnTo>
                        <a:pt x="1118" y="1766"/>
                      </a:lnTo>
                      <a:lnTo>
                        <a:pt x="1122" y="1768"/>
                      </a:lnTo>
                      <a:lnTo>
                        <a:pt x="1126" y="1770"/>
                      </a:lnTo>
                      <a:lnTo>
                        <a:pt x="1132" y="1770"/>
                      </a:lnTo>
                      <a:lnTo>
                        <a:pt x="1136" y="1768"/>
                      </a:lnTo>
                      <a:lnTo>
                        <a:pt x="1140" y="1766"/>
                      </a:lnTo>
                      <a:lnTo>
                        <a:pt x="1140" y="1766"/>
                      </a:lnTo>
                      <a:lnTo>
                        <a:pt x="1150" y="1760"/>
                      </a:lnTo>
                      <a:lnTo>
                        <a:pt x="1154" y="1758"/>
                      </a:lnTo>
                      <a:lnTo>
                        <a:pt x="1156" y="1758"/>
                      </a:lnTo>
                      <a:lnTo>
                        <a:pt x="1162" y="1762"/>
                      </a:lnTo>
                      <a:lnTo>
                        <a:pt x="1170" y="1770"/>
                      </a:lnTo>
                      <a:lnTo>
                        <a:pt x="1170" y="1770"/>
                      </a:lnTo>
                      <a:lnTo>
                        <a:pt x="1182" y="1776"/>
                      </a:lnTo>
                      <a:lnTo>
                        <a:pt x="1186" y="1776"/>
                      </a:lnTo>
                      <a:lnTo>
                        <a:pt x="1190" y="1776"/>
                      </a:lnTo>
                      <a:lnTo>
                        <a:pt x="1194" y="1774"/>
                      </a:lnTo>
                      <a:lnTo>
                        <a:pt x="1196" y="1768"/>
                      </a:lnTo>
                      <a:lnTo>
                        <a:pt x="1198" y="1764"/>
                      </a:lnTo>
                      <a:lnTo>
                        <a:pt x="1200" y="1756"/>
                      </a:lnTo>
                      <a:lnTo>
                        <a:pt x="1200" y="1756"/>
                      </a:lnTo>
                      <a:lnTo>
                        <a:pt x="1200" y="1750"/>
                      </a:lnTo>
                      <a:lnTo>
                        <a:pt x="1198" y="1746"/>
                      </a:lnTo>
                      <a:lnTo>
                        <a:pt x="1194" y="1746"/>
                      </a:lnTo>
                      <a:lnTo>
                        <a:pt x="1192" y="1746"/>
                      </a:lnTo>
                      <a:lnTo>
                        <a:pt x="1186" y="1746"/>
                      </a:lnTo>
                      <a:lnTo>
                        <a:pt x="1186" y="1746"/>
                      </a:lnTo>
                      <a:lnTo>
                        <a:pt x="1186" y="1744"/>
                      </a:lnTo>
                      <a:lnTo>
                        <a:pt x="1186" y="1744"/>
                      </a:lnTo>
                      <a:lnTo>
                        <a:pt x="1190" y="1740"/>
                      </a:lnTo>
                      <a:lnTo>
                        <a:pt x="1194" y="1738"/>
                      </a:lnTo>
                      <a:lnTo>
                        <a:pt x="1204" y="1734"/>
                      </a:lnTo>
                      <a:lnTo>
                        <a:pt x="1208" y="1732"/>
                      </a:lnTo>
                      <a:lnTo>
                        <a:pt x="1210" y="1728"/>
                      </a:lnTo>
                      <a:lnTo>
                        <a:pt x="1212" y="1724"/>
                      </a:lnTo>
                      <a:lnTo>
                        <a:pt x="1212" y="1718"/>
                      </a:lnTo>
                      <a:lnTo>
                        <a:pt x="1212" y="1718"/>
                      </a:lnTo>
                      <a:lnTo>
                        <a:pt x="1210" y="1712"/>
                      </a:lnTo>
                      <a:lnTo>
                        <a:pt x="1214" y="1702"/>
                      </a:lnTo>
                      <a:lnTo>
                        <a:pt x="1224" y="1676"/>
                      </a:lnTo>
                      <a:lnTo>
                        <a:pt x="1234" y="1652"/>
                      </a:lnTo>
                      <a:lnTo>
                        <a:pt x="1236" y="1640"/>
                      </a:lnTo>
                      <a:lnTo>
                        <a:pt x="1236" y="1630"/>
                      </a:lnTo>
                      <a:lnTo>
                        <a:pt x="1236" y="1630"/>
                      </a:lnTo>
                      <a:lnTo>
                        <a:pt x="1234" y="1624"/>
                      </a:lnTo>
                      <a:lnTo>
                        <a:pt x="1232" y="1622"/>
                      </a:lnTo>
                      <a:lnTo>
                        <a:pt x="1230" y="1622"/>
                      </a:lnTo>
                      <a:lnTo>
                        <a:pt x="1228" y="1622"/>
                      </a:lnTo>
                      <a:lnTo>
                        <a:pt x="1226" y="1622"/>
                      </a:lnTo>
                      <a:lnTo>
                        <a:pt x="1222" y="1622"/>
                      </a:lnTo>
                      <a:lnTo>
                        <a:pt x="1220" y="1620"/>
                      </a:lnTo>
                      <a:lnTo>
                        <a:pt x="1214" y="1616"/>
                      </a:lnTo>
                      <a:lnTo>
                        <a:pt x="1214" y="1616"/>
                      </a:lnTo>
                      <a:lnTo>
                        <a:pt x="1212" y="1610"/>
                      </a:lnTo>
                      <a:lnTo>
                        <a:pt x="1212" y="1610"/>
                      </a:lnTo>
                      <a:lnTo>
                        <a:pt x="1222" y="1612"/>
                      </a:lnTo>
                      <a:lnTo>
                        <a:pt x="1232" y="1614"/>
                      </a:lnTo>
                      <a:lnTo>
                        <a:pt x="1236" y="1614"/>
                      </a:lnTo>
                      <a:lnTo>
                        <a:pt x="1236" y="1610"/>
                      </a:lnTo>
                      <a:lnTo>
                        <a:pt x="1236" y="1610"/>
                      </a:lnTo>
                      <a:lnTo>
                        <a:pt x="1234" y="1604"/>
                      </a:lnTo>
                      <a:lnTo>
                        <a:pt x="1232" y="1602"/>
                      </a:lnTo>
                      <a:lnTo>
                        <a:pt x="1226" y="1600"/>
                      </a:lnTo>
                      <a:lnTo>
                        <a:pt x="1220" y="1598"/>
                      </a:lnTo>
                      <a:lnTo>
                        <a:pt x="1220" y="1596"/>
                      </a:lnTo>
                      <a:lnTo>
                        <a:pt x="1222" y="1592"/>
                      </a:lnTo>
                      <a:lnTo>
                        <a:pt x="1222" y="1592"/>
                      </a:lnTo>
                      <a:lnTo>
                        <a:pt x="1226" y="1590"/>
                      </a:lnTo>
                      <a:lnTo>
                        <a:pt x="1230" y="1588"/>
                      </a:lnTo>
                      <a:lnTo>
                        <a:pt x="1244" y="1584"/>
                      </a:lnTo>
                      <a:lnTo>
                        <a:pt x="1250" y="1582"/>
                      </a:lnTo>
                      <a:lnTo>
                        <a:pt x="1256" y="1580"/>
                      </a:lnTo>
                      <a:lnTo>
                        <a:pt x="1260" y="1574"/>
                      </a:lnTo>
                      <a:lnTo>
                        <a:pt x="1262" y="1566"/>
                      </a:lnTo>
                      <a:lnTo>
                        <a:pt x="1262" y="1566"/>
                      </a:lnTo>
                      <a:lnTo>
                        <a:pt x="1264" y="1560"/>
                      </a:lnTo>
                      <a:lnTo>
                        <a:pt x="1266" y="1558"/>
                      </a:lnTo>
                      <a:lnTo>
                        <a:pt x="1268" y="1558"/>
                      </a:lnTo>
                      <a:lnTo>
                        <a:pt x="1272" y="1560"/>
                      </a:lnTo>
                      <a:lnTo>
                        <a:pt x="1278" y="1562"/>
                      </a:lnTo>
                      <a:lnTo>
                        <a:pt x="1280" y="1560"/>
                      </a:lnTo>
                      <a:lnTo>
                        <a:pt x="1280" y="1556"/>
                      </a:lnTo>
                      <a:lnTo>
                        <a:pt x="1280" y="1556"/>
                      </a:lnTo>
                      <a:lnTo>
                        <a:pt x="1282" y="1550"/>
                      </a:lnTo>
                      <a:lnTo>
                        <a:pt x="1284" y="1546"/>
                      </a:lnTo>
                      <a:lnTo>
                        <a:pt x="1294" y="1538"/>
                      </a:lnTo>
                      <a:lnTo>
                        <a:pt x="1300" y="1530"/>
                      </a:lnTo>
                      <a:lnTo>
                        <a:pt x="1302" y="1526"/>
                      </a:lnTo>
                      <a:lnTo>
                        <a:pt x="1302" y="1520"/>
                      </a:lnTo>
                      <a:lnTo>
                        <a:pt x="1302" y="1520"/>
                      </a:lnTo>
                      <a:lnTo>
                        <a:pt x="1300" y="1510"/>
                      </a:lnTo>
                      <a:lnTo>
                        <a:pt x="1300" y="1502"/>
                      </a:lnTo>
                      <a:lnTo>
                        <a:pt x="1300" y="1500"/>
                      </a:lnTo>
                      <a:lnTo>
                        <a:pt x="1298" y="1500"/>
                      </a:lnTo>
                      <a:lnTo>
                        <a:pt x="1286" y="1498"/>
                      </a:lnTo>
                      <a:lnTo>
                        <a:pt x="1286" y="1498"/>
                      </a:lnTo>
                      <a:lnTo>
                        <a:pt x="1278" y="1498"/>
                      </a:lnTo>
                      <a:lnTo>
                        <a:pt x="1270" y="1496"/>
                      </a:lnTo>
                      <a:lnTo>
                        <a:pt x="1266" y="1492"/>
                      </a:lnTo>
                      <a:lnTo>
                        <a:pt x="1262" y="1490"/>
                      </a:lnTo>
                      <a:lnTo>
                        <a:pt x="1260" y="1486"/>
                      </a:lnTo>
                      <a:lnTo>
                        <a:pt x="1262" y="1486"/>
                      </a:lnTo>
                      <a:lnTo>
                        <a:pt x="1264" y="1484"/>
                      </a:lnTo>
                      <a:lnTo>
                        <a:pt x="1270" y="1486"/>
                      </a:lnTo>
                      <a:lnTo>
                        <a:pt x="1270" y="1486"/>
                      </a:lnTo>
                      <a:lnTo>
                        <a:pt x="1276" y="1486"/>
                      </a:lnTo>
                      <a:lnTo>
                        <a:pt x="1280" y="1486"/>
                      </a:lnTo>
                      <a:lnTo>
                        <a:pt x="1288" y="1484"/>
                      </a:lnTo>
                      <a:lnTo>
                        <a:pt x="1294" y="1482"/>
                      </a:lnTo>
                      <a:lnTo>
                        <a:pt x="1300" y="1482"/>
                      </a:lnTo>
                      <a:lnTo>
                        <a:pt x="1300" y="1482"/>
                      </a:lnTo>
                      <a:lnTo>
                        <a:pt x="1308" y="1482"/>
                      </a:lnTo>
                      <a:lnTo>
                        <a:pt x="1308" y="1482"/>
                      </a:lnTo>
                      <a:lnTo>
                        <a:pt x="1308" y="1478"/>
                      </a:lnTo>
                      <a:lnTo>
                        <a:pt x="1302" y="1470"/>
                      </a:lnTo>
                      <a:lnTo>
                        <a:pt x="1290" y="1454"/>
                      </a:lnTo>
                      <a:lnTo>
                        <a:pt x="1290" y="1454"/>
                      </a:lnTo>
                      <a:lnTo>
                        <a:pt x="1282" y="1448"/>
                      </a:lnTo>
                      <a:lnTo>
                        <a:pt x="1280" y="1442"/>
                      </a:lnTo>
                      <a:lnTo>
                        <a:pt x="1280" y="1438"/>
                      </a:lnTo>
                      <a:lnTo>
                        <a:pt x="1284" y="1434"/>
                      </a:lnTo>
                      <a:lnTo>
                        <a:pt x="1288" y="1434"/>
                      </a:lnTo>
                      <a:lnTo>
                        <a:pt x="1296" y="1434"/>
                      </a:lnTo>
                      <a:lnTo>
                        <a:pt x="1310" y="1438"/>
                      </a:lnTo>
                      <a:lnTo>
                        <a:pt x="1310" y="1438"/>
                      </a:lnTo>
                      <a:lnTo>
                        <a:pt x="1316" y="1438"/>
                      </a:lnTo>
                      <a:lnTo>
                        <a:pt x="1320" y="1436"/>
                      </a:lnTo>
                      <a:lnTo>
                        <a:pt x="1324" y="1434"/>
                      </a:lnTo>
                      <a:lnTo>
                        <a:pt x="1326" y="1430"/>
                      </a:lnTo>
                      <a:lnTo>
                        <a:pt x="1332" y="1420"/>
                      </a:lnTo>
                      <a:lnTo>
                        <a:pt x="1334" y="1418"/>
                      </a:lnTo>
                      <a:lnTo>
                        <a:pt x="1338" y="1418"/>
                      </a:lnTo>
                      <a:lnTo>
                        <a:pt x="1338" y="1418"/>
                      </a:lnTo>
                      <a:lnTo>
                        <a:pt x="1344" y="1420"/>
                      </a:lnTo>
                      <a:lnTo>
                        <a:pt x="1346" y="1418"/>
                      </a:lnTo>
                      <a:lnTo>
                        <a:pt x="1344" y="1414"/>
                      </a:lnTo>
                      <a:lnTo>
                        <a:pt x="1334" y="1408"/>
                      </a:lnTo>
                      <a:lnTo>
                        <a:pt x="1334" y="1408"/>
                      </a:lnTo>
                      <a:lnTo>
                        <a:pt x="1326" y="1404"/>
                      </a:lnTo>
                      <a:lnTo>
                        <a:pt x="1324" y="1404"/>
                      </a:lnTo>
                      <a:lnTo>
                        <a:pt x="1326" y="1402"/>
                      </a:lnTo>
                      <a:lnTo>
                        <a:pt x="1330" y="1402"/>
                      </a:lnTo>
                      <a:lnTo>
                        <a:pt x="1338" y="1400"/>
                      </a:lnTo>
                      <a:lnTo>
                        <a:pt x="1338" y="1400"/>
                      </a:lnTo>
                      <a:lnTo>
                        <a:pt x="1344" y="1398"/>
                      </a:lnTo>
                      <a:lnTo>
                        <a:pt x="1352" y="1398"/>
                      </a:lnTo>
                      <a:lnTo>
                        <a:pt x="1360" y="1400"/>
                      </a:lnTo>
                      <a:lnTo>
                        <a:pt x="1370" y="1398"/>
                      </a:lnTo>
                      <a:lnTo>
                        <a:pt x="1370" y="1398"/>
                      </a:lnTo>
                      <a:lnTo>
                        <a:pt x="1380" y="1396"/>
                      </a:lnTo>
                      <a:lnTo>
                        <a:pt x="1388" y="1396"/>
                      </a:lnTo>
                      <a:lnTo>
                        <a:pt x="1394" y="1396"/>
                      </a:lnTo>
                      <a:lnTo>
                        <a:pt x="1398" y="1390"/>
                      </a:lnTo>
                      <a:lnTo>
                        <a:pt x="1398" y="1390"/>
                      </a:lnTo>
                      <a:lnTo>
                        <a:pt x="1400" y="1386"/>
                      </a:lnTo>
                      <a:lnTo>
                        <a:pt x="1398" y="1384"/>
                      </a:lnTo>
                      <a:lnTo>
                        <a:pt x="1396" y="1380"/>
                      </a:lnTo>
                      <a:lnTo>
                        <a:pt x="1402" y="1376"/>
                      </a:lnTo>
                      <a:lnTo>
                        <a:pt x="1402" y="1376"/>
                      </a:lnTo>
                      <a:lnTo>
                        <a:pt x="1404" y="1372"/>
                      </a:lnTo>
                      <a:lnTo>
                        <a:pt x="1404" y="1368"/>
                      </a:lnTo>
                      <a:lnTo>
                        <a:pt x="1404" y="1364"/>
                      </a:lnTo>
                      <a:lnTo>
                        <a:pt x="1410" y="1360"/>
                      </a:lnTo>
                      <a:lnTo>
                        <a:pt x="1410" y="1360"/>
                      </a:lnTo>
                      <a:lnTo>
                        <a:pt x="1414" y="1356"/>
                      </a:lnTo>
                      <a:lnTo>
                        <a:pt x="1416" y="1354"/>
                      </a:lnTo>
                      <a:lnTo>
                        <a:pt x="1414" y="1352"/>
                      </a:lnTo>
                      <a:lnTo>
                        <a:pt x="1412" y="1350"/>
                      </a:lnTo>
                      <a:lnTo>
                        <a:pt x="1406" y="1346"/>
                      </a:lnTo>
                      <a:lnTo>
                        <a:pt x="1406" y="1344"/>
                      </a:lnTo>
                      <a:lnTo>
                        <a:pt x="1406" y="1344"/>
                      </a:lnTo>
                      <a:lnTo>
                        <a:pt x="1406" y="1344"/>
                      </a:lnTo>
                      <a:lnTo>
                        <a:pt x="1410" y="1342"/>
                      </a:lnTo>
                      <a:lnTo>
                        <a:pt x="1414" y="1344"/>
                      </a:lnTo>
                      <a:lnTo>
                        <a:pt x="1420" y="1344"/>
                      </a:lnTo>
                      <a:lnTo>
                        <a:pt x="1430" y="1344"/>
                      </a:lnTo>
                      <a:lnTo>
                        <a:pt x="1430" y="1344"/>
                      </a:lnTo>
                      <a:lnTo>
                        <a:pt x="1436" y="1344"/>
                      </a:lnTo>
                      <a:lnTo>
                        <a:pt x="1434" y="1348"/>
                      </a:lnTo>
                      <a:lnTo>
                        <a:pt x="1428" y="1352"/>
                      </a:lnTo>
                      <a:lnTo>
                        <a:pt x="1424" y="1358"/>
                      </a:lnTo>
                      <a:lnTo>
                        <a:pt x="1424" y="1358"/>
                      </a:lnTo>
                      <a:lnTo>
                        <a:pt x="1422" y="1362"/>
                      </a:lnTo>
                      <a:lnTo>
                        <a:pt x="1418" y="1364"/>
                      </a:lnTo>
                      <a:lnTo>
                        <a:pt x="1414" y="1368"/>
                      </a:lnTo>
                      <a:lnTo>
                        <a:pt x="1412" y="1372"/>
                      </a:lnTo>
                      <a:lnTo>
                        <a:pt x="1412" y="1372"/>
                      </a:lnTo>
                      <a:lnTo>
                        <a:pt x="1410" y="1378"/>
                      </a:lnTo>
                      <a:lnTo>
                        <a:pt x="1408" y="1386"/>
                      </a:lnTo>
                      <a:lnTo>
                        <a:pt x="1406" y="1392"/>
                      </a:lnTo>
                      <a:lnTo>
                        <a:pt x="1406" y="1394"/>
                      </a:lnTo>
                      <a:lnTo>
                        <a:pt x="1408" y="1396"/>
                      </a:lnTo>
                      <a:lnTo>
                        <a:pt x="1408" y="1396"/>
                      </a:lnTo>
                      <a:lnTo>
                        <a:pt x="1414" y="1398"/>
                      </a:lnTo>
                      <a:lnTo>
                        <a:pt x="1420" y="1398"/>
                      </a:lnTo>
                      <a:lnTo>
                        <a:pt x="1426" y="1396"/>
                      </a:lnTo>
                      <a:lnTo>
                        <a:pt x="1432" y="1390"/>
                      </a:lnTo>
                      <a:lnTo>
                        <a:pt x="1432" y="1390"/>
                      </a:lnTo>
                      <a:lnTo>
                        <a:pt x="1440" y="1380"/>
                      </a:lnTo>
                      <a:lnTo>
                        <a:pt x="1444" y="1380"/>
                      </a:lnTo>
                      <a:lnTo>
                        <a:pt x="1448" y="1384"/>
                      </a:lnTo>
                      <a:lnTo>
                        <a:pt x="1448" y="1384"/>
                      </a:lnTo>
                      <a:lnTo>
                        <a:pt x="1452" y="1386"/>
                      </a:lnTo>
                      <a:lnTo>
                        <a:pt x="1454" y="1384"/>
                      </a:lnTo>
                      <a:lnTo>
                        <a:pt x="1454" y="1382"/>
                      </a:lnTo>
                      <a:lnTo>
                        <a:pt x="1452" y="1378"/>
                      </a:lnTo>
                      <a:lnTo>
                        <a:pt x="1452" y="1378"/>
                      </a:lnTo>
                      <a:lnTo>
                        <a:pt x="1452" y="1376"/>
                      </a:lnTo>
                      <a:lnTo>
                        <a:pt x="1452" y="1374"/>
                      </a:lnTo>
                      <a:lnTo>
                        <a:pt x="1456" y="1372"/>
                      </a:lnTo>
                      <a:lnTo>
                        <a:pt x="1462" y="1370"/>
                      </a:lnTo>
                      <a:lnTo>
                        <a:pt x="1466" y="1370"/>
                      </a:lnTo>
                      <a:lnTo>
                        <a:pt x="1468" y="1372"/>
                      </a:lnTo>
                      <a:lnTo>
                        <a:pt x="1468" y="1372"/>
                      </a:lnTo>
                      <a:lnTo>
                        <a:pt x="1472" y="1372"/>
                      </a:lnTo>
                      <a:lnTo>
                        <a:pt x="1476" y="1372"/>
                      </a:lnTo>
                      <a:lnTo>
                        <a:pt x="1484" y="1370"/>
                      </a:lnTo>
                      <a:lnTo>
                        <a:pt x="1498" y="1362"/>
                      </a:lnTo>
                      <a:lnTo>
                        <a:pt x="1498" y="1362"/>
                      </a:lnTo>
                      <a:lnTo>
                        <a:pt x="1502" y="1360"/>
                      </a:lnTo>
                      <a:lnTo>
                        <a:pt x="1502" y="1354"/>
                      </a:lnTo>
                      <a:lnTo>
                        <a:pt x="1502" y="1350"/>
                      </a:lnTo>
                      <a:lnTo>
                        <a:pt x="1502" y="1350"/>
                      </a:lnTo>
                      <a:lnTo>
                        <a:pt x="1504" y="1350"/>
                      </a:lnTo>
                      <a:lnTo>
                        <a:pt x="1504" y="1350"/>
                      </a:lnTo>
                      <a:lnTo>
                        <a:pt x="1508" y="1350"/>
                      </a:lnTo>
                      <a:lnTo>
                        <a:pt x="1510" y="1352"/>
                      </a:lnTo>
                      <a:lnTo>
                        <a:pt x="1510" y="1354"/>
                      </a:lnTo>
                      <a:lnTo>
                        <a:pt x="1512" y="1354"/>
                      </a:lnTo>
                      <a:lnTo>
                        <a:pt x="1512" y="1354"/>
                      </a:lnTo>
                      <a:lnTo>
                        <a:pt x="1520" y="1350"/>
                      </a:lnTo>
                      <a:lnTo>
                        <a:pt x="1532" y="1344"/>
                      </a:lnTo>
                      <a:lnTo>
                        <a:pt x="1558" y="1324"/>
                      </a:lnTo>
                      <a:lnTo>
                        <a:pt x="1570" y="1314"/>
                      </a:lnTo>
                      <a:lnTo>
                        <a:pt x="1580" y="1302"/>
                      </a:lnTo>
                      <a:lnTo>
                        <a:pt x="1588" y="1290"/>
                      </a:lnTo>
                      <a:lnTo>
                        <a:pt x="1592" y="1280"/>
                      </a:lnTo>
                      <a:lnTo>
                        <a:pt x="1592" y="1280"/>
                      </a:lnTo>
                      <a:lnTo>
                        <a:pt x="1600" y="1264"/>
                      </a:lnTo>
                      <a:lnTo>
                        <a:pt x="1610" y="1250"/>
                      </a:lnTo>
                      <a:lnTo>
                        <a:pt x="1622" y="1242"/>
                      </a:lnTo>
                      <a:lnTo>
                        <a:pt x="1628" y="1238"/>
                      </a:lnTo>
                      <a:lnTo>
                        <a:pt x="1634" y="1238"/>
                      </a:lnTo>
                      <a:lnTo>
                        <a:pt x="1634" y="1238"/>
                      </a:lnTo>
                      <a:lnTo>
                        <a:pt x="1642" y="1236"/>
                      </a:lnTo>
                      <a:lnTo>
                        <a:pt x="1646" y="1234"/>
                      </a:lnTo>
                      <a:lnTo>
                        <a:pt x="1648" y="1232"/>
                      </a:lnTo>
                      <a:lnTo>
                        <a:pt x="1648" y="1228"/>
                      </a:lnTo>
                      <a:lnTo>
                        <a:pt x="1646" y="1222"/>
                      </a:lnTo>
                      <a:lnTo>
                        <a:pt x="1640" y="1214"/>
                      </a:lnTo>
                      <a:lnTo>
                        <a:pt x="1632" y="1204"/>
                      </a:lnTo>
                      <a:lnTo>
                        <a:pt x="1632" y="1204"/>
                      </a:lnTo>
                      <a:lnTo>
                        <a:pt x="1626" y="1198"/>
                      </a:lnTo>
                      <a:lnTo>
                        <a:pt x="1624" y="1194"/>
                      </a:lnTo>
                      <a:lnTo>
                        <a:pt x="1636" y="1200"/>
                      </a:lnTo>
                      <a:lnTo>
                        <a:pt x="1670" y="1222"/>
                      </a:lnTo>
                      <a:lnTo>
                        <a:pt x="1670" y="1222"/>
                      </a:lnTo>
                      <a:lnTo>
                        <a:pt x="1684" y="1226"/>
                      </a:lnTo>
                      <a:lnTo>
                        <a:pt x="1694" y="1228"/>
                      </a:lnTo>
                      <a:lnTo>
                        <a:pt x="1702" y="1228"/>
                      </a:lnTo>
                      <a:lnTo>
                        <a:pt x="1710" y="1226"/>
                      </a:lnTo>
                      <a:lnTo>
                        <a:pt x="1718" y="1224"/>
                      </a:lnTo>
                      <a:lnTo>
                        <a:pt x="1724" y="1218"/>
                      </a:lnTo>
                      <a:lnTo>
                        <a:pt x="1730" y="1212"/>
                      </a:lnTo>
                      <a:lnTo>
                        <a:pt x="1730" y="1212"/>
                      </a:lnTo>
                      <a:lnTo>
                        <a:pt x="1732" y="1206"/>
                      </a:lnTo>
                      <a:lnTo>
                        <a:pt x="1734" y="1204"/>
                      </a:lnTo>
                      <a:lnTo>
                        <a:pt x="1738" y="1204"/>
                      </a:lnTo>
                      <a:lnTo>
                        <a:pt x="1742" y="1206"/>
                      </a:lnTo>
                      <a:lnTo>
                        <a:pt x="1748" y="1208"/>
                      </a:lnTo>
                      <a:lnTo>
                        <a:pt x="1756" y="1208"/>
                      </a:lnTo>
                      <a:lnTo>
                        <a:pt x="1766" y="1208"/>
                      </a:lnTo>
                      <a:lnTo>
                        <a:pt x="1782" y="1202"/>
                      </a:lnTo>
                      <a:lnTo>
                        <a:pt x="1782" y="1202"/>
                      </a:lnTo>
                      <a:lnTo>
                        <a:pt x="1800" y="1196"/>
                      </a:lnTo>
                      <a:lnTo>
                        <a:pt x="1818" y="1190"/>
                      </a:lnTo>
                      <a:lnTo>
                        <a:pt x="1856" y="1184"/>
                      </a:lnTo>
                      <a:lnTo>
                        <a:pt x="1886" y="1178"/>
                      </a:lnTo>
                      <a:lnTo>
                        <a:pt x="1898" y="1172"/>
                      </a:lnTo>
                      <a:lnTo>
                        <a:pt x="1906" y="1166"/>
                      </a:lnTo>
                      <a:lnTo>
                        <a:pt x="1906" y="1166"/>
                      </a:lnTo>
                      <a:lnTo>
                        <a:pt x="1920" y="1154"/>
                      </a:lnTo>
                      <a:lnTo>
                        <a:pt x="1934" y="1142"/>
                      </a:lnTo>
                      <a:lnTo>
                        <a:pt x="1950" y="1132"/>
                      </a:lnTo>
                      <a:lnTo>
                        <a:pt x="1960" y="1128"/>
                      </a:lnTo>
                      <a:lnTo>
                        <a:pt x="1970" y="1128"/>
                      </a:lnTo>
                      <a:lnTo>
                        <a:pt x="1970" y="1128"/>
                      </a:lnTo>
                      <a:lnTo>
                        <a:pt x="1978" y="1126"/>
                      </a:lnTo>
                      <a:lnTo>
                        <a:pt x="1982" y="1122"/>
                      </a:lnTo>
                      <a:lnTo>
                        <a:pt x="1982" y="1120"/>
                      </a:lnTo>
                      <a:lnTo>
                        <a:pt x="1982" y="1116"/>
                      </a:lnTo>
                      <a:lnTo>
                        <a:pt x="1982" y="1112"/>
                      </a:lnTo>
                      <a:lnTo>
                        <a:pt x="1982" y="1108"/>
                      </a:lnTo>
                      <a:lnTo>
                        <a:pt x="1986" y="1106"/>
                      </a:lnTo>
                      <a:lnTo>
                        <a:pt x="1994" y="1106"/>
                      </a:lnTo>
                      <a:lnTo>
                        <a:pt x="1994" y="1106"/>
                      </a:lnTo>
                      <a:lnTo>
                        <a:pt x="2008" y="1104"/>
                      </a:lnTo>
                      <a:lnTo>
                        <a:pt x="2012" y="1102"/>
                      </a:lnTo>
                      <a:lnTo>
                        <a:pt x="2012" y="1102"/>
                      </a:lnTo>
                      <a:lnTo>
                        <a:pt x="2016" y="1096"/>
                      </a:lnTo>
                      <a:lnTo>
                        <a:pt x="2022" y="1092"/>
                      </a:lnTo>
                      <a:lnTo>
                        <a:pt x="2030" y="1088"/>
                      </a:lnTo>
                      <a:lnTo>
                        <a:pt x="2030" y="1088"/>
                      </a:lnTo>
                      <a:lnTo>
                        <a:pt x="2046" y="1080"/>
                      </a:lnTo>
                      <a:lnTo>
                        <a:pt x="2046" y="1078"/>
                      </a:lnTo>
                      <a:lnTo>
                        <a:pt x="2044" y="1076"/>
                      </a:lnTo>
                      <a:lnTo>
                        <a:pt x="2028" y="1076"/>
                      </a:lnTo>
                      <a:lnTo>
                        <a:pt x="2000" y="1080"/>
                      </a:lnTo>
                      <a:lnTo>
                        <a:pt x="2000" y="1080"/>
                      </a:lnTo>
                      <a:lnTo>
                        <a:pt x="1984" y="1080"/>
                      </a:lnTo>
                      <a:lnTo>
                        <a:pt x="1970" y="1076"/>
                      </a:lnTo>
                      <a:lnTo>
                        <a:pt x="1956" y="1070"/>
                      </a:lnTo>
                      <a:lnTo>
                        <a:pt x="1944" y="1064"/>
                      </a:lnTo>
                      <a:lnTo>
                        <a:pt x="1932" y="1058"/>
                      </a:lnTo>
                      <a:lnTo>
                        <a:pt x="1920" y="1056"/>
                      </a:lnTo>
                      <a:lnTo>
                        <a:pt x="1914" y="1056"/>
                      </a:lnTo>
                      <a:lnTo>
                        <a:pt x="1906" y="1058"/>
                      </a:lnTo>
                      <a:lnTo>
                        <a:pt x="1900" y="1060"/>
                      </a:lnTo>
                      <a:lnTo>
                        <a:pt x="1892" y="1064"/>
                      </a:lnTo>
                      <a:lnTo>
                        <a:pt x="1892" y="1064"/>
                      </a:lnTo>
                      <a:lnTo>
                        <a:pt x="1884" y="1068"/>
                      </a:lnTo>
                      <a:lnTo>
                        <a:pt x="1878" y="1070"/>
                      </a:lnTo>
                      <a:lnTo>
                        <a:pt x="1866" y="1070"/>
                      </a:lnTo>
                      <a:lnTo>
                        <a:pt x="1860" y="1070"/>
                      </a:lnTo>
                      <a:lnTo>
                        <a:pt x="1854" y="1072"/>
                      </a:lnTo>
                      <a:lnTo>
                        <a:pt x="1846" y="1076"/>
                      </a:lnTo>
                      <a:lnTo>
                        <a:pt x="1838" y="1082"/>
                      </a:lnTo>
                      <a:lnTo>
                        <a:pt x="1838" y="1082"/>
                      </a:lnTo>
                      <a:lnTo>
                        <a:pt x="1834" y="1086"/>
                      </a:lnTo>
                      <a:lnTo>
                        <a:pt x="1828" y="1090"/>
                      </a:lnTo>
                      <a:lnTo>
                        <a:pt x="1824" y="1090"/>
                      </a:lnTo>
                      <a:lnTo>
                        <a:pt x="1820" y="1090"/>
                      </a:lnTo>
                      <a:lnTo>
                        <a:pt x="1818" y="1088"/>
                      </a:lnTo>
                      <a:lnTo>
                        <a:pt x="1820" y="1084"/>
                      </a:lnTo>
                      <a:lnTo>
                        <a:pt x="1824" y="1078"/>
                      </a:lnTo>
                      <a:lnTo>
                        <a:pt x="1832" y="1070"/>
                      </a:lnTo>
                      <a:lnTo>
                        <a:pt x="1832" y="1070"/>
                      </a:lnTo>
                      <a:lnTo>
                        <a:pt x="1840" y="1064"/>
                      </a:lnTo>
                      <a:lnTo>
                        <a:pt x="1848" y="1062"/>
                      </a:lnTo>
                      <a:lnTo>
                        <a:pt x="1852" y="1062"/>
                      </a:lnTo>
                      <a:lnTo>
                        <a:pt x="1856" y="1062"/>
                      </a:lnTo>
                      <a:lnTo>
                        <a:pt x="1864" y="1064"/>
                      </a:lnTo>
                      <a:lnTo>
                        <a:pt x="1866" y="1064"/>
                      </a:lnTo>
                      <a:lnTo>
                        <a:pt x="1870" y="1062"/>
                      </a:lnTo>
                      <a:lnTo>
                        <a:pt x="1870" y="1062"/>
                      </a:lnTo>
                      <a:lnTo>
                        <a:pt x="1876" y="1058"/>
                      </a:lnTo>
                      <a:lnTo>
                        <a:pt x="1878" y="1056"/>
                      </a:lnTo>
                      <a:lnTo>
                        <a:pt x="1878" y="1054"/>
                      </a:lnTo>
                      <a:lnTo>
                        <a:pt x="1874" y="1052"/>
                      </a:lnTo>
                      <a:lnTo>
                        <a:pt x="1868" y="1052"/>
                      </a:lnTo>
                      <a:lnTo>
                        <a:pt x="1844" y="1054"/>
                      </a:lnTo>
                      <a:lnTo>
                        <a:pt x="1844" y="1054"/>
                      </a:lnTo>
                      <a:lnTo>
                        <a:pt x="1816" y="1058"/>
                      </a:lnTo>
                      <a:lnTo>
                        <a:pt x="1800" y="1058"/>
                      </a:lnTo>
                      <a:lnTo>
                        <a:pt x="1798" y="1056"/>
                      </a:lnTo>
                      <a:lnTo>
                        <a:pt x="1796" y="1052"/>
                      </a:lnTo>
                      <a:lnTo>
                        <a:pt x="1798" y="1046"/>
                      </a:lnTo>
                      <a:lnTo>
                        <a:pt x="1804" y="1038"/>
                      </a:lnTo>
                      <a:lnTo>
                        <a:pt x="1804" y="1038"/>
                      </a:lnTo>
                      <a:lnTo>
                        <a:pt x="1814" y="1022"/>
                      </a:lnTo>
                      <a:lnTo>
                        <a:pt x="1818" y="1014"/>
                      </a:lnTo>
                      <a:lnTo>
                        <a:pt x="1820" y="1012"/>
                      </a:lnTo>
                      <a:lnTo>
                        <a:pt x="1822" y="1010"/>
                      </a:lnTo>
                      <a:lnTo>
                        <a:pt x="1828" y="1016"/>
                      </a:lnTo>
                      <a:lnTo>
                        <a:pt x="1828" y="1016"/>
                      </a:lnTo>
                      <a:lnTo>
                        <a:pt x="1836" y="1022"/>
                      </a:lnTo>
                      <a:lnTo>
                        <a:pt x="1840" y="1022"/>
                      </a:lnTo>
                      <a:lnTo>
                        <a:pt x="1844" y="1022"/>
                      </a:lnTo>
                      <a:lnTo>
                        <a:pt x="1882" y="1010"/>
                      </a:lnTo>
                      <a:lnTo>
                        <a:pt x="1882" y="1010"/>
                      </a:lnTo>
                      <a:lnTo>
                        <a:pt x="1896" y="1006"/>
                      </a:lnTo>
                      <a:lnTo>
                        <a:pt x="1904" y="1000"/>
                      </a:lnTo>
                      <a:lnTo>
                        <a:pt x="1908" y="996"/>
                      </a:lnTo>
                      <a:lnTo>
                        <a:pt x="1910" y="992"/>
                      </a:lnTo>
                      <a:lnTo>
                        <a:pt x="1906" y="986"/>
                      </a:lnTo>
                      <a:lnTo>
                        <a:pt x="1898" y="984"/>
                      </a:lnTo>
                      <a:lnTo>
                        <a:pt x="1888" y="980"/>
                      </a:lnTo>
                      <a:lnTo>
                        <a:pt x="1874" y="978"/>
                      </a:lnTo>
                      <a:lnTo>
                        <a:pt x="1874" y="978"/>
                      </a:lnTo>
                      <a:lnTo>
                        <a:pt x="1850" y="974"/>
                      </a:lnTo>
                      <a:lnTo>
                        <a:pt x="1844" y="972"/>
                      </a:lnTo>
                      <a:lnTo>
                        <a:pt x="1842" y="970"/>
                      </a:lnTo>
                      <a:lnTo>
                        <a:pt x="1844" y="968"/>
                      </a:lnTo>
                      <a:lnTo>
                        <a:pt x="1850" y="966"/>
                      </a:lnTo>
                      <a:lnTo>
                        <a:pt x="1870" y="966"/>
                      </a:lnTo>
                      <a:lnTo>
                        <a:pt x="1870" y="966"/>
                      </a:lnTo>
                      <a:lnTo>
                        <a:pt x="1892" y="970"/>
                      </a:lnTo>
                      <a:lnTo>
                        <a:pt x="1906" y="976"/>
                      </a:lnTo>
                      <a:lnTo>
                        <a:pt x="1918" y="980"/>
                      </a:lnTo>
                      <a:lnTo>
                        <a:pt x="1932" y="986"/>
                      </a:lnTo>
                      <a:lnTo>
                        <a:pt x="1932" y="986"/>
                      </a:lnTo>
                      <a:lnTo>
                        <a:pt x="1946" y="992"/>
                      </a:lnTo>
                      <a:lnTo>
                        <a:pt x="1954" y="998"/>
                      </a:lnTo>
                      <a:lnTo>
                        <a:pt x="1958" y="1008"/>
                      </a:lnTo>
                      <a:lnTo>
                        <a:pt x="1960" y="1022"/>
                      </a:lnTo>
                      <a:lnTo>
                        <a:pt x="1960" y="1022"/>
                      </a:lnTo>
                      <a:lnTo>
                        <a:pt x="1964" y="1030"/>
                      </a:lnTo>
                      <a:lnTo>
                        <a:pt x="1970" y="1038"/>
                      </a:lnTo>
                      <a:lnTo>
                        <a:pt x="1978" y="1044"/>
                      </a:lnTo>
                      <a:lnTo>
                        <a:pt x="1988" y="1050"/>
                      </a:lnTo>
                      <a:lnTo>
                        <a:pt x="1998" y="1052"/>
                      </a:lnTo>
                      <a:lnTo>
                        <a:pt x="2008" y="1054"/>
                      </a:lnTo>
                      <a:lnTo>
                        <a:pt x="2016" y="1054"/>
                      </a:lnTo>
                      <a:lnTo>
                        <a:pt x="2022" y="1052"/>
                      </a:lnTo>
                      <a:lnTo>
                        <a:pt x="2022" y="1052"/>
                      </a:lnTo>
                      <a:lnTo>
                        <a:pt x="2030" y="1048"/>
                      </a:lnTo>
                      <a:lnTo>
                        <a:pt x="2036" y="1050"/>
                      </a:lnTo>
                      <a:lnTo>
                        <a:pt x="2046" y="1052"/>
                      </a:lnTo>
                      <a:lnTo>
                        <a:pt x="2060" y="1056"/>
                      </a:lnTo>
                      <a:lnTo>
                        <a:pt x="2060" y="1056"/>
                      </a:lnTo>
                      <a:lnTo>
                        <a:pt x="2068" y="1054"/>
                      </a:lnTo>
                      <a:lnTo>
                        <a:pt x="2070" y="1050"/>
                      </a:lnTo>
                      <a:lnTo>
                        <a:pt x="2072" y="1042"/>
                      </a:lnTo>
                      <a:lnTo>
                        <a:pt x="2070" y="1032"/>
                      </a:lnTo>
                      <a:lnTo>
                        <a:pt x="2066" y="1008"/>
                      </a:lnTo>
                      <a:lnTo>
                        <a:pt x="2064" y="996"/>
                      </a:lnTo>
                      <a:lnTo>
                        <a:pt x="2064" y="984"/>
                      </a:lnTo>
                      <a:lnTo>
                        <a:pt x="2064" y="984"/>
                      </a:lnTo>
                      <a:lnTo>
                        <a:pt x="2062" y="976"/>
                      </a:lnTo>
                      <a:lnTo>
                        <a:pt x="2062" y="974"/>
                      </a:lnTo>
                      <a:lnTo>
                        <a:pt x="2060" y="974"/>
                      </a:lnTo>
                      <a:lnTo>
                        <a:pt x="2056" y="976"/>
                      </a:lnTo>
                      <a:lnTo>
                        <a:pt x="2050" y="980"/>
                      </a:lnTo>
                      <a:lnTo>
                        <a:pt x="2044" y="986"/>
                      </a:lnTo>
                      <a:lnTo>
                        <a:pt x="2038" y="990"/>
                      </a:lnTo>
                      <a:lnTo>
                        <a:pt x="2032" y="990"/>
                      </a:lnTo>
                      <a:lnTo>
                        <a:pt x="2030" y="988"/>
                      </a:lnTo>
                      <a:lnTo>
                        <a:pt x="2030" y="986"/>
                      </a:lnTo>
                      <a:lnTo>
                        <a:pt x="2030" y="986"/>
                      </a:lnTo>
                      <a:lnTo>
                        <a:pt x="2028" y="976"/>
                      </a:lnTo>
                      <a:lnTo>
                        <a:pt x="2028" y="974"/>
                      </a:lnTo>
                      <a:lnTo>
                        <a:pt x="2032" y="974"/>
                      </a:lnTo>
                      <a:lnTo>
                        <a:pt x="2038" y="972"/>
                      </a:lnTo>
                      <a:lnTo>
                        <a:pt x="2044" y="968"/>
                      </a:lnTo>
                      <a:lnTo>
                        <a:pt x="2050" y="962"/>
                      </a:lnTo>
                      <a:lnTo>
                        <a:pt x="2050" y="962"/>
                      </a:lnTo>
                      <a:lnTo>
                        <a:pt x="2054" y="956"/>
                      </a:lnTo>
                      <a:lnTo>
                        <a:pt x="2054" y="956"/>
                      </a:lnTo>
                      <a:lnTo>
                        <a:pt x="2054" y="954"/>
                      </a:lnTo>
                      <a:lnTo>
                        <a:pt x="2044" y="958"/>
                      </a:lnTo>
                      <a:lnTo>
                        <a:pt x="2032" y="962"/>
                      </a:lnTo>
                      <a:lnTo>
                        <a:pt x="2030" y="960"/>
                      </a:lnTo>
                      <a:lnTo>
                        <a:pt x="2030" y="956"/>
                      </a:lnTo>
                      <a:lnTo>
                        <a:pt x="2030" y="956"/>
                      </a:lnTo>
                      <a:lnTo>
                        <a:pt x="2032" y="950"/>
                      </a:lnTo>
                      <a:lnTo>
                        <a:pt x="2030" y="944"/>
                      </a:lnTo>
                      <a:lnTo>
                        <a:pt x="2026" y="940"/>
                      </a:lnTo>
                      <a:lnTo>
                        <a:pt x="2020" y="938"/>
                      </a:lnTo>
                      <a:lnTo>
                        <a:pt x="2002" y="932"/>
                      </a:lnTo>
                      <a:lnTo>
                        <a:pt x="1980" y="926"/>
                      </a:lnTo>
                      <a:lnTo>
                        <a:pt x="1980" y="926"/>
                      </a:lnTo>
                      <a:lnTo>
                        <a:pt x="1960" y="918"/>
                      </a:lnTo>
                      <a:lnTo>
                        <a:pt x="1948" y="912"/>
                      </a:lnTo>
                      <a:lnTo>
                        <a:pt x="1944" y="908"/>
                      </a:lnTo>
                      <a:lnTo>
                        <a:pt x="1944" y="904"/>
                      </a:lnTo>
                      <a:lnTo>
                        <a:pt x="1944" y="900"/>
                      </a:lnTo>
                      <a:lnTo>
                        <a:pt x="1944" y="896"/>
                      </a:lnTo>
                      <a:lnTo>
                        <a:pt x="1942" y="892"/>
                      </a:lnTo>
                      <a:lnTo>
                        <a:pt x="1934" y="886"/>
                      </a:lnTo>
                      <a:lnTo>
                        <a:pt x="1934" y="886"/>
                      </a:lnTo>
                      <a:lnTo>
                        <a:pt x="1924" y="880"/>
                      </a:lnTo>
                      <a:lnTo>
                        <a:pt x="1922" y="874"/>
                      </a:lnTo>
                      <a:lnTo>
                        <a:pt x="1922" y="870"/>
                      </a:lnTo>
                      <a:lnTo>
                        <a:pt x="1924" y="866"/>
                      </a:lnTo>
                      <a:lnTo>
                        <a:pt x="1922" y="862"/>
                      </a:lnTo>
                      <a:lnTo>
                        <a:pt x="1916" y="858"/>
                      </a:lnTo>
                      <a:lnTo>
                        <a:pt x="1902" y="852"/>
                      </a:lnTo>
                      <a:lnTo>
                        <a:pt x="1878" y="846"/>
                      </a:lnTo>
                      <a:lnTo>
                        <a:pt x="1878" y="846"/>
                      </a:lnTo>
                      <a:lnTo>
                        <a:pt x="1888" y="846"/>
                      </a:lnTo>
                      <a:lnTo>
                        <a:pt x="1896" y="844"/>
                      </a:lnTo>
                      <a:lnTo>
                        <a:pt x="1904" y="842"/>
                      </a:lnTo>
                      <a:lnTo>
                        <a:pt x="1910" y="838"/>
                      </a:lnTo>
                      <a:lnTo>
                        <a:pt x="1926" y="828"/>
                      </a:lnTo>
                      <a:lnTo>
                        <a:pt x="1948" y="818"/>
                      </a:lnTo>
                      <a:lnTo>
                        <a:pt x="1948" y="818"/>
                      </a:lnTo>
                      <a:lnTo>
                        <a:pt x="1954" y="816"/>
                      </a:lnTo>
                      <a:lnTo>
                        <a:pt x="1960" y="816"/>
                      </a:lnTo>
                      <a:lnTo>
                        <a:pt x="1974" y="818"/>
                      </a:lnTo>
                      <a:lnTo>
                        <a:pt x="1988" y="824"/>
                      </a:lnTo>
                      <a:lnTo>
                        <a:pt x="2002" y="832"/>
                      </a:lnTo>
                      <a:lnTo>
                        <a:pt x="2016" y="838"/>
                      </a:lnTo>
                      <a:lnTo>
                        <a:pt x="2030" y="842"/>
                      </a:lnTo>
                      <a:lnTo>
                        <a:pt x="2038" y="844"/>
                      </a:lnTo>
                      <a:lnTo>
                        <a:pt x="2044" y="842"/>
                      </a:lnTo>
                      <a:lnTo>
                        <a:pt x="2052" y="840"/>
                      </a:lnTo>
                      <a:lnTo>
                        <a:pt x="2058" y="836"/>
                      </a:lnTo>
                      <a:lnTo>
                        <a:pt x="2058" y="836"/>
                      </a:lnTo>
                      <a:lnTo>
                        <a:pt x="2070" y="830"/>
                      </a:lnTo>
                      <a:lnTo>
                        <a:pt x="2078" y="826"/>
                      </a:lnTo>
                      <a:lnTo>
                        <a:pt x="2086" y="826"/>
                      </a:lnTo>
                      <a:lnTo>
                        <a:pt x="2092" y="828"/>
                      </a:lnTo>
                      <a:lnTo>
                        <a:pt x="2096" y="830"/>
                      </a:lnTo>
                      <a:lnTo>
                        <a:pt x="2100" y="830"/>
                      </a:lnTo>
                      <a:lnTo>
                        <a:pt x="2106" y="826"/>
                      </a:lnTo>
                      <a:lnTo>
                        <a:pt x="2112" y="818"/>
                      </a:lnTo>
                      <a:lnTo>
                        <a:pt x="2112" y="818"/>
                      </a:lnTo>
                      <a:lnTo>
                        <a:pt x="2118" y="810"/>
                      </a:lnTo>
                      <a:lnTo>
                        <a:pt x="2118" y="806"/>
                      </a:lnTo>
                      <a:lnTo>
                        <a:pt x="2116" y="802"/>
                      </a:lnTo>
                      <a:lnTo>
                        <a:pt x="2112" y="796"/>
                      </a:lnTo>
                      <a:lnTo>
                        <a:pt x="2104" y="792"/>
                      </a:lnTo>
                      <a:lnTo>
                        <a:pt x="2092" y="790"/>
                      </a:lnTo>
                      <a:lnTo>
                        <a:pt x="2080" y="788"/>
                      </a:lnTo>
                      <a:lnTo>
                        <a:pt x="2054" y="786"/>
                      </a:lnTo>
                      <a:lnTo>
                        <a:pt x="2054" y="786"/>
                      </a:lnTo>
                      <a:lnTo>
                        <a:pt x="2044" y="786"/>
                      </a:lnTo>
                      <a:lnTo>
                        <a:pt x="2040" y="784"/>
                      </a:lnTo>
                      <a:lnTo>
                        <a:pt x="2040" y="780"/>
                      </a:lnTo>
                      <a:lnTo>
                        <a:pt x="2040" y="776"/>
                      </a:lnTo>
                      <a:lnTo>
                        <a:pt x="2046" y="768"/>
                      </a:lnTo>
                      <a:lnTo>
                        <a:pt x="2054" y="762"/>
                      </a:lnTo>
                      <a:lnTo>
                        <a:pt x="2066" y="758"/>
                      </a:lnTo>
                      <a:lnTo>
                        <a:pt x="2078" y="754"/>
                      </a:lnTo>
                      <a:lnTo>
                        <a:pt x="2092" y="752"/>
                      </a:lnTo>
                      <a:lnTo>
                        <a:pt x="2092" y="752"/>
                      </a:lnTo>
                      <a:lnTo>
                        <a:pt x="2104" y="754"/>
                      </a:lnTo>
                      <a:lnTo>
                        <a:pt x="2112" y="758"/>
                      </a:lnTo>
                      <a:lnTo>
                        <a:pt x="2122" y="766"/>
                      </a:lnTo>
                      <a:lnTo>
                        <a:pt x="2128" y="768"/>
                      </a:lnTo>
                      <a:lnTo>
                        <a:pt x="2132" y="770"/>
                      </a:lnTo>
                      <a:lnTo>
                        <a:pt x="2142" y="768"/>
                      </a:lnTo>
                      <a:lnTo>
                        <a:pt x="2152" y="766"/>
                      </a:lnTo>
                      <a:lnTo>
                        <a:pt x="2152" y="766"/>
                      </a:lnTo>
                      <a:lnTo>
                        <a:pt x="2162" y="762"/>
                      </a:lnTo>
                      <a:lnTo>
                        <a:pt x="2164" y="758"/>
                      </a:lnTo>
                      <a:lnTo>
                        <a:pt x="2166" y="754"/>
                      </a:lnTo>
                      <a:lnTo>
                        <a:pt x="2162" y="750"/>
                      </a:lnTo>
                      <a:lnTo>
                        <a:pt x="2154" y="746"/>
                      </a:lnTo>
                      <a:lnTo>
                        <a:pt x="2146" y="742"/>
                      </a:lnTo>
                      <a:lnTo>
                        <a:pt x="2134" y="740"/>
                      </a:lnTo>
                      <a:lnTo>
                        <a:pt x="2120" y="738"/>
                      </a:lnTo>
                      <a:lnTo>
                        <a:pt x="2120" y="738"/>
                      </a:lnTo>
                      <a:lnTo>
                        <a:pt x="2112" y="738"/>
                      </a:lnTo>
                      <a:lnTo>
                        <a:pt x="2108" y="736"/>
                      </a:lnTo>
                      <a:lnTo>
                        <a:pt x="2104" y="732"/>
                      </a:lnTo>
                      <a:lnTo>
                        <a:pt x="2102" y="728"/>
                      </a:lnTo>
                      <a:lnTo>
                        <a:pt x="2100" y="718"/>
                      </a:lnTo>
                      <a:lnTo>
                        <a:pt x="2102" y="708"/>
                      </a:lnTo>
                      <a:lnTo>
                        <a:pt x="2108" y="700"/>
                      </a:lnTo>
                      <a:lnTo>
                        <a:pt x="2114" y="694"/>
                      </a:lnTo>
                      <a:lnTo>
                        <a:pt x="2118" y="692"/>
                      </a:lnTo>
                      <a:lnTo>
                        <a:pt x="2122" y="692"/>
                      </a:lnTo>
                      <a:lnTo>
                        <a:pt x="2124" y="692"/>
                      </a:lnTo>
                      <a:lnTo>
                        <a:pt x="2126" y="696"/>
                      </a:lnTo>
                      <a:lnTo>
                        <a:pt x="2126" y="696"/>
                      </a:lnTo>
                      <a:lnTo>
                        <a:pt x="2132" y="700"/>
                      </a:lnTo>
                      <a:lnTo>
                        <a:pt x="2140" y="702"/>
                      </a:lnTo>
                      <a:lnTo>
                        <a:pt x="2148" y="702"/>
                      </a:lnTo>
                      <a:lnTo>
                        <a:pt x="2154" y="698"/>
                      </a:lnTo>
                      <a:lnTo>
                        <a:pt x="2158" y="692"/>
                      </a:lnTo>
                      <a:lnTo>
                        <a:pt x="2162" y="686"/>
                      </a:lnTo>
                      <a:lnTo>
                        <a:pt x="2160" y="678"/>
                      </a:lnTo>
                      <a:lnTo>
                        <a:pt x="2156" y="670"/>
                      </a:lnTo>
                      <a:lnTo>
                        <a:pt x="2156" y="670"/>
                      </a:lnTo>
                      <a:lnTo>
                        <a:pt x="2150" y="662"/>
                      </a:lnTo>
                      <a:lnTo>
                        <a:pt x="2150" y="658"/>
                      </a:lnTo>
                      <a:lnTo>
                        <a:pt x="2154" y="656"/>
                      </a:lnTo>
                      <a:lnTo>
                        <a:pt x="2156" y="656"/>
                      </a:lnTo>
                      <a:lnTo>
                        <a:pt x="2160" y="656"/>
                      </a:lnTo>
                      <a:lnTo>
                        <a:pt x="2160" y="654"/>
                      </a:lnTo>
                      <a:lnTo>
                        <a:pt x="2144" y="646"/>
                      </a:lnTo>
                      <a:lnTo>
                        <a:pt x="2144" y="646"/>
                      </a:lnTo>
                      <a:lnTo>
                        <a:pt x="2132" y="640"/>
                      </a:lnTo>
                      <a:lnTo>
                        <a:pt x="2128" y="636"/>
                      </a:lnTo>
                      <a:lnTo>
                        <a:pt x="2128" y="634"/>
                      </a:lnTo>
                      <a:lnTo>
                        <a:pt x="2130" y="632"/>
                      </a:lnTo>
                      <a:lnTo>
                        <a:pt x="2140" y="628"/>
                      </a:lnTo>
                      <a:lnTo>
                        <a:pt x="2142" y="624"/>
                      </a:lnTo>
                      <a:lnTo>
                        <a:pt x="2142" y="620"/>
                      </a:lnTo>
                      <a:lnTo>
                        <a:pt x="2142" y="620"/>
                      </a:lnTo>
                      <a:lnTo>
                        <a:pt x="2140" y="616"/>
                      </a:lnTo>
                      <a:lnTo>
                        <a:pt x="2136" y="614"/>
                      </a:lnTo>
                      <a:lnTo>
                        <a:pt x="2126" y="612"/>
                      </a:lnTo>
                      <a:lnTo>
                        <a:pt x="2098" y="612"/>
                      </a:lnTo>
                      <a:lnTo>
                        <a:pt x="2084" y="612"/>
                      </a:lnTo>
                      <a:lnTo>
                        <a:pt x="2074" y="612"/>
                      </a:lnTo>
                      <a:lnTo>
                        <a:pt x="2066" y="608"/>
                      </a:lnTo>
                      <a:lnTo>
                        <a:pt x="2064" y="606"/>
                      </a:lnTo>
                      <a:lnTo>
                        <a:pt x="2062" y="602"/>
                      </a:lnTo>
                      <a:lnTo>
                        <a:pt x="2062" y="602"/>
                      </a:lnTo>
                      <a:lnTo>
                        <a:pt x="2062" y="598"/>
                      </a:lnTo>
                      <a:lnTo>
                        <a:pt x="2060" y="594"/>
                      </a:lnTo>
                      <a:lnTo>
                        <a:pt x="2056" y="590"/>
                      </a:lnTo>
                      <a:lnTo>
                        <a:pt x="2048" y="586"/>
                      </a:lnTo>
                      <a:lnTo>
                        <a:pt x="2040" y="582"/>
                      </a:lnTo>
                      <a:lnTo>
                        <a:pt x="2032" y="580"/>
                      </a:lnTo>
                      <a:lnTo>
                        <a:pt x="2028" y="578"/>
                      </a:lnTo>
                      <a:lnTo>
                        <a:pt x="2026" y="576"/>
                      </a:lnTo>
                      <a:lnTo>
                        <a:pt x="2028" y="574"/>
                      </a:lnTo>
                      <a:lnTo>
                        <a:pt x="2032" y="568"/>
                      </a:lnTo>
                      <a:lnTo>
                        <a:pt x="2032" y="568"/>
                      </a:lnTo>
                      <a:lnTo>
                        <a:pt x="2040" y="566"/>
                      </a:lnTo>
                      <a:lnTo>
                        <a:pt x="2046" y="566"/>
                      </a:lnTo>
                      <a:lnTo>
                        <a:pt x="2050" y="570"/>
                      </a:lnTo>
                      <a:lnTo>
                        <a:pt x="2054" y="574"/>
                      </a:lnTo>
                      <a:lnTo>
                        <a:pt x="2058" y="578"/>
                      </a:lnTo>
                      <a:lnTo>
                        <a:pt x="2064" y="580"/>
                      </a:lnTo>
                      <a:lnTo>
                        <a:pt x="2072" y="580"/>
                      </a:lnTo>
                      <a:lnTo>
                        <a:pt x="2082" y="574"/>
                      </a:lnTo>
                      <a:lnTo>
                        <a:pt x="2082" y="574"/>
                      </a:lnTo>
                      <a:lnTo>
                        <a:pt x="2094" y="566"/>
                      </a:lnTo>
                      <a:lnTo>
                        <a:pt x="2106" y="562"/>
                      </a:lnTo>
                      <a:lnTo>
                        <a:pt x="2120" y="560"/>
                      </a:lnTo>
                      <a:lnTo>
                        <a:pt x="2132" y="560"/>
                      </a:lnTo>
                      <a:lnTo>
                        <a:pt x="2144" y="562"/>
                      </a:lnTo>
                      <a:lnTo>
                        <a:pt x="2156" y="564"/>
                      </a:lnTo>
                      <a:lnTo>
                        <a:pt x="2178" y="574"/>
                      </a:lnTo>
                      <a:lnTo>
                        <a:pt x="2178" y="574"/>
                      </a:lnTo>
                      <a:lnTo>
                        <a:pt x="2188" y="576"/>
                      </a:lnTo>
                      <a:lnTo>
                        <a:pt x="2196" y="574"/>
                      </a:lnTo>
                      <a:lnTo>
                        <a:pt x="2202" y="570"/>
                      </a:lnTo>
                      <a:lnTo>
                        <a:pt x="2206" y="564"/>
                      </a:lnTo>
                      <a:lnTo>
                        <a:pt x="2208" y="556"/>
                      </a:lnTo>
                      <a:lnTo>
                        <a:pt x="2206" y="546"/>
                      </a:lnTo>
                      <a:lnTo>
                        <a:pt x="2202" y="536"/>
                      </a:lnTo>
                      <a:lnTo>
                        <a:pt x="2194" y="528"/>
                      </a:lnTo>
                      <a:lnTo>
                        <a:pt x="2194" y="528"/>
                      </a:lnTo>
                      <a:lnTo>
                        <a:pt x="2186" y="522"/>
                      </a:lnTo>
                      <a:lnTo>
                        <a:pt x="2180" y="522"/>
                      </a:lnTo>
                      <a:lnTo>
                        <a:pt x="2176" y="524"/>
                      </a:lnTo>
                      <a:lnTo>
                        <a:pt x="2172" y="528"/>
                      </a:lnTo>
                      <a:lnTo>
                        <a:pt x="2166" y="532"/>
                      </a:lnTo>
                      <a:lnTo>
                        <a:pt x="2158" y="534"/>
                      </a:lnTo>
                      <a:lnTo>
                        <a:pt x="2148" y="532"/>
                      </a:lnTo>
                      <a:lnTo>
                        <a:pt x="2132" y="524"/>
                      </a:lnTo>
                      <a:lnTo>
                        <a:pt x="2132" y="524"/>
                      </a:lnTo>
                      <a:lnTo>
                        <a:pt x="2106" y="506"/>
                      </a:lnTo>
                      <a:lnTo>
                        <a:pt x="2102" y="502"/>
                      </a:lnTo>
                      <a:lnTo>
                        <a:pt x="2102" y="500"/>
                      </a:lnTo>
                      <a:lnTo>
                        <a:pt x="2102" y="498"/>
                      </a:lnTo>
                      <a:lnTo>
                        <a:pt x="2106" y="498"/>
                      </a:lnTo>
                      <a:lnTo>
                        <a:pt x="2116" y="498"/>
                      </a:lnTo>
                      <a:lnTo>
                        <a:pt x="2144" y="504"/>
                      </a:lnTo>
                      <a:lnTo>
                        <a:pt x="2144" y="504"/>
                      </a:lnTo>
                      <a:lnTo>
                        <a:pt x="2170" y="508"/>
                      </a:lnTo>
                      <a:lnTo>
                        <a:pt x="2174" y="508"/>
                      </a:lnTo>
                      <a:lnTo>
                        <a:pt x="2174" y="506"/>
                      </a:lnTo>
                      <a:lnTo>
                        <a:pt x="2168" y="502"/>
                      </a:lnTo>
                      <a:lnTo>
                        <a:pt x="2156" y="496"/>
                      </a:lnTo>
                      <a:lnTo>
                        <a:pt x="2120" y="480"/>
                      </a:lnTo>
                      <a:lnTo>
                        <a:pt x="2120" y="480"/>
                      </a:lnTo>
                      <a:lnTo>
                        <a:pt x="2100" y="474"/>
                      </a:lnTo>
                      <a:lnTo>
                        <a:pt x="2086" y="474"/>
                      </a:lnTo>
                      <a:lnTo>
                        <a:pt x="2078" y="476"/>
                      </a:lnTo>
                      <a:lnTo>
                        <a:pt x="2074" y="482"/>
                      </a:lnTo>
                      <a:lnTo>
                        <a:pt x="2070" y="494"/>
                      </a:lnTo>
                      <a:lnTo>
                        <a:pt x="2066" y="500"/>
                      </a:lnTo>
                      <a:lnTo>
                        <a:pt x="2060" y="504"/>
                      </a:lnTo>
                      <a:lnTo>
                        <a:pt x="2060" y="504"/>
                      </a:lnTo>
                      <a:lnTo>
                        <a:pt x="2056" y="504"/>
                      </a:lnTo>
                      <a:lnTo>
                        <a:pt x="2054" y="502"/>
                      </a:lnTo>
                      <a:lnTo>
                        <a:pt x="2052" y="500"/>
                      </a:lnTo>
                      <a:lnTo>
                        <a:pt x="2052" y="498"/>
                      </a:lnTo>
                      <a:lnTo>
                        <a:pt x="2054" y="490"/>
                      </a:lnTo>
                      <a:lnTo>
                        <a:pt x="2060" y="478"/>
                      </a:lnTo>
                      <a:lnTo>
                        <a:pt x="2072" y="454"/>
                      </a:lnTo>
                      <a:lnTo>
                        <a:pt x="2080" y="440"/>
                      </a:lnTo>
                      <a:lnTo>
                        <a:pt x="2086" y="426"/>
                      </a:lnTo>
                      <a:lnTo>
                        <a:pt x="2086" y="426"/>
                      </a:lnTo>
                      <a:lnTo>
                        <a:pt x="2090" y="414"/>
                      </a:lnTo>
                      <a:lnTo>
                        <a:pt x="2096" y="408"/>
                      </a:lnTo>
                      <a:lnTo>
                        <a:pt x="2104" y="404"/>
                      </a:lnTo>
                      <a:lnTo>
                        <a:pt x="2110" y="404"/>
                      </a:lnTo>
                      <a:lnTo>
                        <a:pt x="2124" y="404"/>
                      </a:lnTo>
                      <a:lnTo>
                        <a:pt x="2130" y="404"/>
                      </a:lnTo>
                      <a:lnTo>
                        <a:pt x="2134" y="402"/>
                      </a:lnTo>
                      <a:lnTo>
                        <a:pt x="2134" y="402"/>
                      </a:lnTo>
                      <a:lnTo>
                        <a:pt x="2146" y="392"/>
                      </a:lnTo>
                      <a:lnTo>
                        <a:pt x="2160" y="382"/>
                      </a:lnTo>
                      <a:lnTo>
                        <a:pt x="2166" y="376"/>
                      </a:lnTo>
                      <a:lnTo>
                        <a:pt x="2168" y="372"/>
                      </a:lnTo>
                      <a:lnTo>
                        <a:pt x="2168" y="370"/>
                      </a:lnTo>
                      <a:lnTo>
                        <a:pt x="2166" y="368"/>
                      </a:lnTo>
                      <a:lnTo>
                        <a:pt x="2160" y="366"/>
                      </a:lnTo>
                      <a:lnTo>
                        <a:pt x="2160" y="366"/>
                      </a:lnTo>
                      <a:lnTo>
                        <a:pt x="2152" y="362"/>
                      </a:lnTo>
                      <a:lnTo>
                        <a:pt x="2146" y="358"/>
                      </a:lnTo>
                      <a:lnTo>
                        <a:pt x="2144" y="354"/>
                      </a:lnTo>
                      <a:lnTo>
                        <a:pt x="2144" y="348"/>
                      </a:lnTo>
                      <a:lnTo>
                        <a:pt x="2146" y="344"/>
                      </a:lnTo>
                      <a:lnTo>
                        <a:pt x="2150" y="338"/>
                      </a:lnTo>
                      <a:lnTo>
                        <a:pt x="2158" y="336"/>
                      </a:lnTo>
                      <a:lnTo>
                        <a:pt x="2168" y="334"/>
                      </a:lnTo>
                      <a:lnTo>
                        <a:pt x="2168" y="334"/>
                      </a:lnTo>
                      <a:lnTo>
                        <a:pt x="2190" y="334"/>
                      </a:lnTo>
                      <a:lnTo>
                        <a:pt x="2204" y="330"/>
                      </a:lnTo>
                      <a:lnTo>
                        <a:pt x="2216" y="322"/>
                      </a:lnTo>
                      <a:lnTo>
                        <a:pt x="2228" y="310"/>
                      </a:lnTo>
                      <a:lnTo>
                        <a:pt x="2228" y="310"/>
                      </a:lnTo>
                      <a:lnTo>
                        <a:pt x="2230" y="306"/>
                      </a:lnTo>
                      <a:lnTo>
                        <a:pt x="2230" y="304"/>
                      </a:lnTo>
                      <a:lnTo>
                        <a:pt x="2228" y="302"/>
                      </a:lnTo>
                      <a:lnTo>
                        <a:pt x="2226" y="300"/>
                      </a:lnTo>
                      <a:lnTo>
                        <a:pt x="2214" y="300"/>
                      </a:lnTo>
                      <a:lnTo>
                        <a:pt x="2200" y="300"/>
                      </a:lnTo>
                      <a:lnTo>
                        <a:pt x="2162" y="308"/>
                      </a:lnTo>
                      <a:lnTo>
                        <a:pt x="2142" y="312"/>
                      </a:lnTo>
                      <a:lnTo>
                        <a:pt x="2124" y="318"/>
                      </a:lnTo>
                      <a:lnTo>
                        <a:pt x="2124" y="318"/>
                      </a:lnTo>
                      <a:lnTo>
                        <a:pt x="2112" y="322"/>
                      </a:lnTo>
                      <a:lnTo>
                        <a:pt x="2108" y="320"/>
                      </a:lnTo>
                      <a:lnTo>
                        <a:pt x="2106" y="320"/>
                      </a:lnTo>
                      <a:lnTo>
                        <a:pt x="2106" y="316"/>
                      </a:lnTo>
                      <a:lnTo>
                        <a:pt x="2108" y="314"/>
                      </a:lnTo>
                      <a:lnTo>
                        <a:pt x="2114" y="306"/>
                      </a:lnTo>
                      <a:lnTo>
                        <a:pt x="2124" y="298"/>
                      </a:lnTo>
                      <a:lnTo>
                        <a:pt x="2138" y="292"/>
                      </a:lnTo>
                      <a:lnTo>
                        <a:pt x="2152" y="288"/>
                      </a:lnTo>
                      <a:lnTo>
                        <a:pt x="2160" y="288"/>
                      </a:lnTo>
                      <a:lnTo>
                        <a:pt x="2168" y="288"/>
                      </a:lnTo>
                      <a:lnTo>
                        <a:pt x="2168" y="288"/>
                      </a:lnTo>
                      <a:lnTo>
                        <a:pt x="2182" y="292"/>
                      </a:lnTo>
                      <a:lnTo>
                        <a:pt x="2198" y="292"/>
                      </a:lnTo>
                      <a:lnTo>
                        <a:pt x="2214" y="292"/>
                      </a:lnTo>
                      <a:lnTo>
                        <a:pt x="2228" y="290"/>
                      </a:lnTo>
                      <a:lnTo>
                        <a:pt x="2256" y="284"/>
                      </a:lnTo>
                      <a:lnTo>
                        <a:pt x="2278" y="276"/>
                      </a:lnTo>
                      <a:lnTo>
                        <a:pt x="2278" y="276"/>
                      </a:lnTo>
                      <a:lnTo>
                        <a:pt x="2284" y="270"/>
                      </a:lnTo>
                      <a:lnTo>
                        <a:pt x="2286" y="268"/>
                      </a:lnTo>
                      <a:lnTo>
                        <a:pt x="2284" y="268"/>
                      </a:lnTo>
                      <a:lnTo>
                        <a:pt x="2280" y="264"/>
                      </a:lnTo>
                      <a:lnTo>
                        <a:pt x="2270" y="262"/>
                      </a:lnTo>
                      <a:lnTo>
                        <a:pt x="2244" y="260"/>
                      </a:lnTo>
                      <a:lnTo>
                        <a:pt x="2232" y="260"/>
                      </a:lnTo>
                      <a:lnTo>
                        <a:pt x="2220" y="262"/>
                      </a:lnTo>
                      <a:lnTo>
                        <a:pt x="2220" y="262"/>
                      </a:lnTo>
                      <a:lnTo>
                        <a:pt x="2206" y="264"/>
                      </a:lnTo>
                      <a:lnTo>
                        <a:pt x="2188" y="264"/>
                      </a:lnTo>
                      <a:lnTo>
                        <a:pt x="2154" y="262"/>
                      </a:lnTo>
                      <a:lnTo>
                        <a:pt x="2134" y="258"/>
                      </a:lnTo>
                      <a:lnTo>
                        <a:pt x="2150" y="258"/>
                      </a:lnTo>
                      <a:lnTo>
                        <a:pt x="2150" y="258"/>
                      </a:lnTo>
                      <a:lnTo>
                        <a:pt x="2168" y="260"/>
                      </a:lnTo>
                      <a:lnTo>
                        <a:pt x="2182" y="258"/>
                      </a:lnTo>
                      <a:lnTo>
                        <a:pt x="2192" y="256"/>
                      </a:lnTo>
                      <a:lnTo>
                        <a:pt x="2200" y="252"/>
                      </a:lnTo>
                      <a:lnTo>
                        <a:pt x="2214" y="248"/>
                      </a:lnTo>
                      <a:lnTo>
                        <a:pt x="2222" y="246"/>
                      </a:lnTo>
                      <a:lnTo>
                        <a:pt x="2232" y="248"/>
                      </a:lnTo>
                      <a:lnTo>
                        <a:pt x="2232" y="248"/>
                      </a:lnTo>
                      <a:lnTo>
                        <a:pt x="2244" y="250"/>
                      </a:lnTo>
                      <a:lnTo>
                        <a:pt x="2254" y="250"/>
                      </a:lnTo>
                      <a:lnTo>
                        <a:pt x="2274" y="248"/>
                      </a:lnTo>
                      <a:lnTo>
                        <a:pt x="2298" y="244"/>
                      </a:lnTo>
                      <a:lnTo>
                        <a:pt x="2330" y="242"/>
                      </a:lnTo>
                      <a:lnTo>
                        <a:pt x="2330" y="242"/>
                      </a:lnTo>
                      <a:lnTo>
                        <a:pt x="2342" y="240"/>
                      </a:lnTo>
                      <a:lnTo>
                        <a:pt x="2344" y="238"/>
                      </a:lnTo>
                      <a:lnTo>
                        <a:pt x="2344" y="238"/>
                      </a:lnTo>
                      <a:lnTo>
                        <a:pt x="2342" y="232"/>
                      </a:lnTo>
                      <a:lnTo>
                        <a:pt x="2336" y="228"/>
                      </a:lnTo>
                      <a:lnTo>
                        <a:pt x="2330" y="224"/>
                      </a:lnTo>
                      <a:lnTo>
                        <a:pt x="2328" y="220"/>
                      </a:lnTo>
                      <a:lnTo>
                        <a:pt x="2330" y="220"/>
                      </a:lnTo>
                      <a:lnTo>
                        <a:pt x="2334" y="218"/>
                      </a:lnTo>
                      <a:lnTo>
                        <a:pt x="2348" y="218"/>
                      </a:lnTo>
                      <a:lnTo>
                        <a:pt x="2348" y="218"/>
                      </a:lnTo>
                      <a:lnTo>
                        <a:pt x="2360" y="216"/>
                      </a:lnTo>
                      <a:lnTo>
                        <a:pt x="2372" y="214"/>
                      </a:lnTo>
                      <a:lnTo>
                        <a:pt x="2382" y="212"/>
                      </a:lnTo>
                      <a:lnTo>
                        <a:pt x="2392" y="206"/>
                      </a:lnTo>
                      <a:lnTo>
                        <a:pt x="2412" y="196"/>
                      </a:lnTo>
                      <a:lnTo>
                        <a:pt x="2436" y="182"/>
                      </a:lnTo>
                      <a:lnTo>
                        <a:pt x="2436" y="182"/>
                      </a:lnTo>
                      <a:lnTo>
                        <a:pt x="2440" y="180"/>
                      </a:lnTo>
                      <a:lnTo>
                        <a:pt x="2442" y="176"/>
                      </a:lnTo>
                      <a:lnTo>
                        <a:pt x="2438" y="174"/>
                      </a:lnTo>
                      <a:lnTo>
                        <a:pt x="2434" y="170"/>
                      </a:lnTo>
                      <a:lnTo>
                        <a:pt x="2414" y="164"/>
                      </a:lnTo>
                      <a:lnTo>
                        <a:pt x="2388" y="158"/>
                      </a:lnTo>
                      <a:lnTo>
                        <a:pt x="2356" y="154"/>
                      </a:lnTo>
                      <a:lnTo>
                        <a:pt x="2322" y="150"/>
                      </a:lnTo>
                      <a:lnTo>
                        <a:pt x="2292" y="148"/>
                      </a:lnTo>
                      <a:lnTo>
                        <a:pt x="2264" y="150"/>
                      </a:lnTo>
                      <a:lnTo>
                        <a:pt x="2264" y="150"/>
                      </a:lnTo>
                      <a:lnTo>
                        <a:pt x="2244" y="152"/>
                      </a:lnTo>
                      <a:lnTo>
                        <a:pt x="2230" y="158"/>
                      </a:lnTo>
                      <a:lnTo>
                        <a:pt x="2220" y="164"/>
                      </a:lnTo>
                      <a:lnTo>
                        <a:pt x="2214" y="172"/>
                      </a:lnTo>
                      <a:lnTo>
                        <a:pt x="2210" y="180"/>
                      </a:lnTo>
                      <a:lnTo>
                        <a:pt x="2204" y="184"/>
                      </a:lnTo>
                      <a:lnTo>
                        <a:pt x="2198" y="186"/>
                      </a:lnTo>
                      <a:lnTo>
                        <a:pt x="2188" y="186"/>
                      </a:lnTo>
                      <a:lnTo>
                        <a:pt x="2188" y="186"/>
                      </a:lnTo>
                      <a:lnTo>
                        <a:pt x="2176" y="184"/>
                      </a:lnTo>
                      <a:lnTo>
                        <a:pt x="2162" y="182"/>
                      </a:lnTo>
                      <a:lnTo>
                        <a:pt x="2140" y="184"/>
                      </a:lnTo>
                      <a:lnTo>
                        <a:pt x="2126" y="184"/>
                      </a:lnTo>
                      <a:lnTo>
                        <a:pt x="2126" y="182"/>
                      </a:lnTo>
                      <a:lnTo>
                        <a:pt x="2126" y="182"/>
                      </a:lnTo>
                      <a:lnTo>
                        <a:pt x="2130" y="178"/>
                      </a:lnTo>
                      <a:lnTo>
                        <a:pt x="2130" y="178"/>
                      </a:lnTo>
                      <a:lnTo>
                        <a:pt x="2134" y="172"/>
                      </a:lnTo>
                      <a:lnTo>
                        <a:pt x="2134" y="170"/>
                      </a:lnTo>
                      <a:lnTo>
                        <a:pt x="2128" y="170"/>
                      </a:lnTo>
                      <a:lnTo>
                        <a:pt x="2120" y="172"/>
                      </a:lnTo>
                      <a:lnTo>
                        <a:pt x="2108" y="176"/>
                      </a:lnTo>
                      <a:lnTo>
                        <a:pt x="2092" y="184"/>
                      </a:lnTo>
                      <a:lnTo>
                        <a:pt x="2074" y="196"/>
                      </a:lnTo>
                      <a:lnTo>
                        <a:pt x="2050" y="210"/>
                      </a:lnTo>
                      <a:lnTo>
                        <a:pt x="2050" y="210"/>
                      </a:lnTo>
                      <a:lnTo>
                        <a:pt x="2028" y="224"/>
                      </a:lnTo>
                      <a:lnTo>
                        <a:pt x="2010" y="234"/>
                      </a:lnTo>
                      <a:lnTo>
                        <a:pt x="1996" y="242"/>
                      </a:lnTo>
                      <a:lnTo>
                        <a:pt x="1986" y="244"/>
                      </a:lnTo>
                      <a:lnTo>
                        <a:pt x="1984" y="244"/>
                      </a:lnTo>
                      <a:lnTo>
                        <a:pt x="1982" y="244"/>
                      </a:lnTo>
                      <a:lnTo>
                        <a:pt x="1984" y="238"/>
                      </a:lnTo>
                      <a:lnTo>
                        <a:pt x="1992" y="228"/>
                      </a:lnTo>
                      <a:lnTo>
                        <a:pt x="2008" y="216"/>
                      </a:lnTo>
                      <a:lnTo>
                        <a:pt x="2008" y="216"/>
                      </a:lnTo>
                      <a:lnTo>
                        <a:pt x="2026" y="200"/>
                      </a:lnTo>
                      <a:lnTo>
                        <a:pt x="2040" y="186"/>
                      </a:lnTo>
                      <a:lnTo>
                        <a:pt x="2050" y="172"/>
                      </a:lnTo>
                      <a:lnTo>
                        <a:pt x="2052" y="166"/>
                      </a:lnTo>
                      <a:lnTo>
                        <a:pt x="2052" y="160"/>
                      </a:lnTo>
                      <a:lnTo>
                        <a:pt x="2052" y="156"/>
                      </a:lnTo>
                      <a:lnTo>
                        <a:pt x="2050" y="150"/>
                      </a:lnTo>
                      <a:lnTo>
                        <a:pt x="2048" y="146"/>
                      </a:lnTo>
                      <a:lnTo>
                        <a:pt x="2042" y="144"/>
                      </a:lnTo>
                      <a:lnTo>
                        <a:pt x="2036" y="140"/>
                      </a:lnTo>
                      <a:lnTo>
                        <a:pt x="2028" y="138"/>
                      </a:lnTo>
                      <a:lnTo>
                        <a:pt x="2004" y="138"/>
                      </a:lnTo>
                      <a:lnTo>
                        <a:pt x="2004" y="138"/>
                      </a:lnTo>
                      <a:lnTo>
                        <a:pt x="1984" y="138"/>
                      </a:lnTo>
                      <a:lnTo>
                        <a:pt x="1972" y="142"/>
                      </a:lnTo>
                      <a:lnTo>
                        <a:pt x="1964" y="146"/>
                      </a:lnTo>
                      <a:lnTo>
                        <a:pt x="1962" y="152"/>
                      </a:lnTo>
                      <a:lnTo>
                        <a:pt x="1960" y="156"/>
                      </a:lnTo>
                      <a:lnTo>
                        <a:pt x="1958" y="162"/>
                      </a:lnTo>
                      <a:lnTo>
                        <a:pt x="1952" y="168"/>
                      </a:lnTo>
                      <a:lnTo>
                        <a:pt x="1940" y="172"/>
                      </a:lnTo>
                      <a:lnTo>
                        <a:pt x="1940" y="172"/>
                      </a:lnTo>
                      <a:lnTo>
                        <a:pt x="1910" y="178"/>
                      </a:lnTo>
                      <a:lnTo>
                        <a:pt x="1886" y="182"/>
                      </a:lnTo>
                      <a:lnTo>
                        <a:pt x="1878" y="182"/>
                      </a:lnTo>
                      <a:lnTo>
                        <a:pt x="1876" y="180"/>
                      </a:lnTo>
                      <a:lnTo>
                        <a:pt x="1880" y="176"/>
                      </a:lnTo>
                      <a:lnTo>
                        <a:pt x="1890" y="172"/>
                      </a:lnTo>
                      <a:lnTo>
                        <a:pt x="1890" y="172"/>
                      </a:lnTo>
                      <a:lnTo>
                        <a:pt x="1916" y="160"/>
                      </a:lnTo>
                      <a:lnTo>
                        <a:pt x="1922" y="154"/>
                      </a:lnTo>
                      <a:lnTo>
                        <a:pt x="1924" y="152"/>
                      </a:lnTo>
                      <a:lnTo>
                        <a:pt x="1924" y="150"/>
                      </a:lnTo>
                      <a:lnTo>
                        <a:pt x="1924" y="148"/>
                      </a:lnTo>
                      <a:lnTo>
                        <a:pt x="1920" y="148"/>
                      </a:lnTo>
                      <a:lnTo>
                        <a:pt x="1906" y="144"/>
                      </a:lnTo>
                      <a:lnTo>
                        <a:pt x="1884" y="142"/>
                      </a:lnTo>
                      <a:lnTo>
                        <a:pt x="1852" y="140"/>
                      </a:lnTo>
                      <a:lnTo>
                        <a:pt x="1852" y="140"/>
                      </a:lnTo>
                      <a:lnTo>
                        <a:pt x="1812" y="142"/>
                      </a:lnTo>
                      <a:lnTo>
                        <a:pt x="1770" y="146"/>
                      </a:lnTo>
                      <a:lnTo>
                        <a:pt x="1730" y="152"/>
                      </a:lnTo>
                      <a:lnTo>
                        <a:pt x="1694" y="160"/>
                      </a:lnTo>
                      <a:lnTo>
                        <a:pt x="1636" y="172"/>
                      </a:lnTo>
                      <a:lnTo>
                        <a:pt x="1616" y="174"/>
                      </a:lnTo>
                      <a:lnTo>
                        <a:pt x="1610" y="174"/>
                      </a:lnTo>
                      <a:lnTo>
                        <a:pt x="1608" y="174"/>
                      </a:lnTo>
                      <a:lnTo>
                        <a:pt x="1608" y="174"/>
                      </a:lnTo>
                      <a:lnTo>
                        <a:pt x="1604" y="170"/>
                      </a:lnTo>
                      <a:lnTo>
                        <a:pt x="1602" y="168"/>
                      </a:lnTo>
                      <a:lnTo>
                        <a:pt x="1604" y="164"/>
                      </a:lnTo>
                      <a:lnTo>
                        <a:pt x="1606" y="162"/>
                      </a:lnTo>
                      <a:lnTo>
                        <a:pt x="1618" y="156"/>
                      </a:lnTo>
                      <a:lnTo>
                        <a:pt x="1636" y="152"/>
                      </a:lnTo>
                      <a:lnTo>
                        <a:pt x="1686" y="142"/>
                      </a:lnTo>
                      <a:lnTo>
                        <a:pt x="1744" y="134"/>
                      </a:lnTo>
                      <a:lnTo>
                        <a:pt x="1744" y="134"/>
                      </a:lnTo>
                      <a:lnTo>
                        <a:pt x="1772" y="130"/>
                      </a:lnTo>
                      <a:lnTo>
                        <a:pt x="1802" y="130"/>
                      </a:lnTo>
                      <a:lnTo>
                        <a:pt x="1864" y="130"/>
                      </a:lnTo>
                      <a:lnTo>
                        <a:pt x="1926" y="130"/>
                      </a:lnTo>
                      <a:lnTo>
                        <a:pt x="1956" y="128"/>
                      </a:lnTo>
                      <a:lnTo>
                        <a:pt x="1984" y="124"/>
                      </a:lnTo>
                      <a:lnTo>
                        <a:pt x="1984" y="124"/>
                      </a:lnTo>
                      <a:lnTo>
                        <a:pt x="2020" y="114"/>
                      </a:lnTo>
                      <a:lnTo>
                        <a:pt x="2054" y="104"/>
                      </a:lnTo>
                      <a:lnTo>
                        <a:pt x="2066" y="98"/>
                      </a:lnTo>
                      <a:lnTo>
                        <a:pt x="2072" y="92"/>
                      </a:lnTo>
                      <a:lnTo>
                        <a:pt x="2072" y="90"/>
                      </a:lnTo>
                      <a:lnTo>
                        <a:pt x="2070" y="88"/>
                      </a:lnTo>
                      <a:lnTo>
                        <a:pt x="2062" y="84"/>
                      </a:lnTo>
                      <a:lnTo>
                        <a:pt x="2062" y="84"/>
                      </a:lnTo>
                      <a:lnTo>
                        <a:pt x="2034" y="78"/>
                      </a:lnTo>
                      <a:lnTo>
                        <a:pt x="2004" y="72"/>
                      </a:lnTo>
                      <a:lnTo>
                        <a:pt x="1988" y="70"/>
                      </a:lnTo>
                      <a:lnTo>
                        <a:pt x="1970" y="68"/>
                      </a:lnTo>
                      <a:lnTo>
                        <a:pt x="1952" y="70"/>
                      </a:lnTo>
                      <a:lnTo>
                        <a:pt x="1932" y="72"/>
                      </a:lnTo>
                      <a:lnTo>
                        <a:pt x="1932" y="72"/>
                      </a:lnTo>
                      <a:lnTo>
                        <a:pt x="1914" y="76"/>
                      </a:lnTo>
                      <a:lnTo>
                        <a:pt x="1916" y="74"/>
                      </a:lnTo>
                      <a:lnTo>
                        <a:pt x="1922" y="70"/>
                      </a:lnTo>
                      <a:lnTo>
                        <a:pt x="1930" y="64"/>
                      </a:lnTo>
                      <a:lnTo>
                        <a:pt x="1936" y="58"/>
                      </a:lnTo>
                      <a:lnTo>
                        <a:pt x="1938" y="56"/>
                      </a:lnTo>
                      <a:lnTo>
                        <a:pt x="1938" y="52"/>
                      </a:lnTo>
                      <a:lnTo>
                        <a:pt x="1936" y="50"/>
                      </a:lnTo>
                      <a:lnTo>
                        <a:pt x="1932" y="46"/>
                      </a:lnTo>
                      <a:lnTo>
                        <a:pt x="1932" y="46"/>
                      </a:lnTo>
                      <a:lnTo>
                        <a:pt x="1922" y="42"/>
                      </a:lnTo>
                      <a:lnTo>
                        <a:pt x="1912" y="42"/>
                      </a:lnTo>
                      <a:lnTo>
                        <a:pt x="1898" y="42"/>
                      </a:lnTo>
                      <a:lnTo>
                        <a:pt x="1884" y="46"/>
                      </a:lnTo>
                      <a:lnTo>
                        <a:pt x="1866" y="48"/>
                      </a:lnTo>
                      <a:lnTo>
                        <a:pt x="1846" y="50"/>
                      </a:lnTo>
                      <a:lnTo>
                        <a:pt x="1822" y="52"/>
                      </a:lnTo>
                      <a:lnTo>
                        <a:pt x="1794" y="50"/>
                      </a:lnTo>
                      <a:lnTo>
                        <a:pt x="1794" y="50"/>
                      </a:lnTo>
                      <a:lnTo>
                        <a:pt x="1766" y="48"/>
                      </a:lnTo>
                      <a:lnTo>
                        <a:pt x="1744" y="48"/>
                      </a:lnTo>
                      <a:lnTo>
                        <a:pt x="1724" y="52"/>
                      </a:lnTo>
                      <a:lnTo>
                        <a:pt x="1708" y="54"/>
                      </a:lnTo>
                      <a:lnTo>
                        <a:pt x="1678" y="60"/>
                      </a:lnTo>
                      <a:lnTo>
                        <a:pt x="1660" y="60"/>
                      </a:lnTo>
                      <a:lnTo>
                        <a:pt x="1638" y="60"/>
                      </a:lnTo>
                      <a:lnTo>
                        <a:pt x="1638" y="60"/>
                      </a:lnTo>
                      <a:lnTo>
                        <a:pt x="1622" y="58"/>
                      </a:lnTo>
                      <a:lnTo>
                        <a:pt x="1616" y="56"/>
                      </a:lnTo>
                      <a:lnTo>
                        <a:pt x="1618" y="54"/>
                      </a:lnTo>
                      <a:lnTo>
                        <a:pt x="1628" y="52"/>
                      </a:lnTo>
                      <a:lnTo>
                        <a:pt x="1692" y="46"/>
                      </a:lnTo>
                      <a:lnTo>
                        <a:pt x="1692" y="46"/>
                      </a:lnTo>
                      <a:lnTo>
                        <a:pt x="1734" y="44"/>
                      </a:lnTo>
                      <a:lnTo>
                        <a:pt x="1794" y="42"/>
                      </a:lnTo>
                      <a:lnTo>
                        <a:pt x="1852" y="38"/>
                      </a:lnTo>
                      <a:lnTo>
                        <a:pt x="1894" y="34"/>
                      </a:lnTo>
                      <a:lnTo>
                        <a:pt x="1894" y="34"/>
                      </a:lnTo>
                      <a:lnTo>
                        <a:pt x="1900" y="32"/>
                      </a:lnTo>
                      <a:lnTo>
                        <a:pt x="1902" y="32"/>
                      </a:lnTo>
                      <a:lnTo>
                        <a:pt x="1902" y="30"/>
                      </a:lnTo>
                      <a:lnTo>
                        <a:pt x="1898" y="28"/>
                      </a:lnTo>
                      <a:lnTo>
                        <a:pt x="1882" y="24"/>
                      </a:lnTo>
                      <a:lnTo>
                        <a:pt x="1858" y="20"/>
                      </a:lnTo>
                      <a:lnTo>
                        <a:pt x="1798" y="12"/>
                      </a:lnTo>
                      <a:lnTo>
                        <a:pt x="1732" y="6"/>
                      </a:lnTo>
                      <a:lnTo>
                        <a:pt x="1732" y="6"/>
                      </a:lnTo>
                      <a:lnTo>
                        <a:pt x="1686" y="2"/>
                      </a:lnTo>
                      <a:lnTo>
                        <a:pt x="1648" y="0"/>
                      </a:lnTo>
                      <a:lnTo>
                        <a:pt x="1618" y="2"/>
                      </a:lnTo>
                      <a:lnTo>
                        <a:pt x="1594" y="2"/>
                      </a:lnTo>
                      <a:lnTo>
                        <a:pt x="1552" y="6"/>
                      </a:lnTo>
                      <a:lnTo>
                        <a:pt x="1528" y="8"/>
                      </a:lnTo>
                      <a:lnTo>
                        <a:pt x="1504" y="6"/>
                      </a:lnTo>
                      <a:lnTo>
                        <a:pt x="1504" y="6"/>
                      </a:lnTo>
                      <a:lnTo>
                        <a:pt x="1480" y="6"/>
                      </a:lnTo>
                      <a:lnTo>
                        <a:pt x="1466" y="8"/>
                      </a:lnTo>
                      <a:lnTo>
                        <a:pt x="1460" y="10"/>
                      </a:lnTo>
                      <a:lnTo>
                        <a:pt x="1458" y="14"/>
                      </a:lnTo>
                      <a:lnTo>
                        <a:pt x="1458" y="16"/>
                      </a:lnTo>
                      <a:lnTo>
                        <a:pt x="1458" y="18"/>
                      </a:lnTo>
                      <a:lnTo>
                        <a:pt x="1452" y="18"/>
                      </a:lnTo>
                      <a:lnTo>
                        <a:pt x="1442" y="16"/>
                      </a:lnTo>
                      <a:lnTo>
                        <a:pt x="1442" y="16"/>
                      </a:lnTo>
                      <a:lnTo>
                        <a:pt x="1420" y="12"/>
                      </a:lnTo>
                      <a:lnTo>
                        <a:pt x="1410" y="14"/>
                      </a:lnTo>
                      <a:lnTo>
                        <a:pt x="1400" y="16"/>
                      </a:lnTo>
                      <a:lnTo>
                        <a:pt x="1384" y="18"/>
                      </a:lnTo>
                      <a:lnTo>
                        <a:pt x="1384" y="18"/>
                      </a:lnTo>
                      <a:lnTo>
                        <a:pt x="1374" y="18"/>
                      </a:lnTo>
                      <a:lnTo>
                        <a:pt x="1368" y="20"/>
                      </a:lnTo>
                      <a:lnTo>
                        <a:pt x="1366" y="24"/>
                      </a:lnTo>
                      <a:lnTo>
                        <a:pt x="1366" y="28"/>
                      </a:lnTo>
                      <a:lnTo>
                        <a:pt x="1370" y="32"/>
                      </a:lnTo>
                      <a:lnTo>
                        <a:pt x="1378" y="36"/>
                      </a:lnTo>
                      <a:lnTo>
                        <a:pt x="1388" y="40"/>
                      </a:lnTo>
                      <a:lnTo>
                        <a:pt x="1402" y="44"/>
                      </a:lnTo>
                      <a:lnTo>
                        <a:pt x="1402" y="44"/>
                      </a:lnTo>
                      <a:lnTo>
                        <a:pt x="1412" y="46"/>
                      </a:lnTo>
                      <a:lnTo>
                        <a:pt x="1416" y="46"/>
                      </a:lnTo>
                      <a:lnTo>
                        <a:pt x="1412" y="48"/>
                      </a:lnTo>
                      <a:lnTo>
                        <a:pt x="1406" y="50"/>
                      </a:lnTo>
                      <a:lnTo>
                        <a:pt x="1386" y="52"/>
                      </a:lnTo>
                      <a:lnTo>
                        <a:pt x="1378" y="54"/>
                      </a:lnTo>
                      <a:lnTo>
                        <a:pt x="1372" y="56"/>
                      </a:lnTo>
                      <a:lnTo>
                        <a:pt x="1372" y="56"/>
                      </a:lnTo>
                      <a:lnTo>
                        <a:pt x="1356" y="62"/>
                      </a:lnTo>
                      <a:lnTo>
                        <a:pt x="1332" y="64"/>
                      </a:lnTo>
                      <a:lnTo>
                        <a:pt x="1318" y="66"/>
                      </a:lnTo>
                      <a:lnTo>
                        <a:pt x="1304" y="64"/>
                      </a:lnTo>
                      <a:lnTo>
                        <a:pt x="1290" y="62"/>
                      </a:lnTo>
                      <a:lnTo>
                        <a:pt x="1278" y="56"/>
                      </a:lnTo>
                      <a:lnTo>
                        <a:pt x="1278" y="56"/>
                      </a:lnTo>
                      <a:lnTo>
                        <a:pt x="1254" y="46"/>
                      </a:lnTo>
                      <a:lnTo>
                        <a:pt x="1242" y="42"/>
                      </a:lnTo>
                      <a:lnTo>
                        <a:pt x="1228" y="38"/>
                      </a:lnTo>
                      <a:lnTo>
                        <a:pt x="1212" y="36"/>
                      </a:lnTo>
                      <a:lnTo>
                        <a:pt x="1194" y="34"/>
                      </a:lnTo>
                      <a:lnTo>
                        <a:pt x="1176" y="36"/>
                      </a:lnTo>
                      <a:lnTo>
                        <a:pt x="1154" y="38"/>
                      </a:lnTo>
                      <a:lnTo>
                        <a:pt x="1154" y="38"/>
                      </a:lnTo>
                      <a:lnTo>
                        <a:pt x="1114" y="44"/>
                      </a:lnTo>
                      <a:lnTo>
                        <a:pt x="1078" y="48"/>
                      </a:lnTo>
                      <a:lnTo>
                        <a:pt x="1064" y="50"/>
                      </a:lnTo>
                      <a:lnTo>
                        <a:pt x="1054" y="54"/>
                      </a:lnTo>
                      <a:lnTo>
                        <a:pt x="1048" y="56"/>
                      </a:lnTo>
                      <a:lnTo>
                        <a:pt x="1048" y="58"/>
                      </a:lnTo>
                      <a:lnTo>
                        <a:pt x="1048" y="60"/>
                      </a:lnTo>
                      <a:lnTo>
                        <a:pt x="1048" y="60"/>
                      </a:lnTo>
                      <a:lnTo>
                        <a:pt x="1054" y="64"/>
                      </a:lnTo>
                      <a:lnTo>
                        <a:pt x="1062" y="66"/>
                      </a:lnTo>
                      <a:lnTo>
                        <a:pt x="1092" y="68"/>
                      </a:lnTo>
                      <a:lnTo>
                        <a:pt x="1128" y="66"/>
                      </a:lnTo>
                      <a:lnTo>
                        <a:pt x="1170" y="66"/>
                      </a:lnTo>
                      <a:lnTo>
                        <a:pt x="1170" y="66"/>
                      </a:lnTo>
                      <a:lnTo>
                        <a:pt x="1208" y="68"/>
                      </a:lnTo>
                      <a:lnTo>
                        <a:pt x="1246" y="72"/>
                      </a:lnTo>
                      <a:lnTo>
                        <a:pt x="1280" y="76"/>
                      </a:lnTo>
                      <a:lnTo>
                        <a:pt x="1314" y="82"/>
                      </a:lnTo>
                      <a:lnTo>
                        <a:pt x="1314" y="82"/>
                      </a:lnTo>
                      <a:lnTo>
                        <a:pt x="1326" y="86"/>
                      </a:lnTo>
                      <a:lnTo>
                        <a:pt x="1332" y="88"/>
                      </a:lnTo>
                      <a:lnTo>
                        <a:pt x="1332" y="90"/>
                      </a:lnTo>
                      <a:lnTo>
                        <a:pt x="1332" y="90"/>
                      </a:lnTo>
                      <a:lnTo>
                        <a:pt x="1326" y="92"/>
                      </a:lnTo>
                      <a:lnTo>
                        <a:pt x="1308" y="92"/>
                      </a:lnTo>
                      <a:lnTo>
                        <a:pt x="1294" y="90"/>
                      </a:lnTo>
                      <a:lnTo>
                        <a:pt x="1282" y="88"/>
                      </a:lnTo>
                      <a:lnTo>
                        <a:pt x="1282" y="88"/>
                      </a:lnTo>
                      <a:lnTo>
                        <a:pt x="1268" y="84"/>
                      </a:lnTo>
                      <a:lnTo>
                        <a:pt x="1252" y="82"/>
                      </a:lnTo>
                      <a:lnTo>
                        <a:pt x="1214" y="78"/>
                      </a:lnTo>
                      <a:lnTo>
                        <a:pt x="1110" y="74"/>
                      </a:lnTo>
                      <a:lnTo>
                        <a:pt x="1110" y="74"/>
                      </a:lnTo>
                      <a:lnTo>
                        <a:pt x="1092" y="76"/>
                      </a:lnTo>
                      <a:lnTo>
                        <a:pt x="1090" y="76"/>
                      </a:lnTo>
                      <a:lnTo>
                        <a:pt x="1092" y="78"/>
                      </a:lnTo>
                      <a:lnTo>
                        <a:pt x="1106" y="84"/>
                      </a:lnTo>
                      <a:lnTo>
                        <a:pt x="1126" y="92"/>
                      </a:lnTo>
                      <a:lnTo>
                        <a:pt x="1148" y="100"/>
                      </a:lnTo>
                      <a:lnTo>
                        <a:pt x="1164" y="108"/>
                      </a:lnTo>
                      <a:lnTo>
                        <a:pt x="1168" y="110"/>
                      </a:lnTo>
                      <a:lnTo>
                        <a:pt x="1168" y="114"/>
                      </a:lnTo>
                      <a:lnTo>
                        <a:pt x="1164" y="116"/>
                      </a:lnTo>
                      <a:lnTo>
                        <a:pt x="1154" y="116"/>
                      </a:lnTo>
                      <a:lnTo>
                        <a:pt x="1154" y="116"/>
                      </a:lnTo>
                      <a:lnTo>
                        <a:pt x="1146" y="118"/>
                      </a:lnTo>
                      <a:lnTo>
                        <a:pt x="1142" y="120"/>
                      </a:lnTo>
                      <a:lnTo>
                        <a:pt x="1138" y="122"/>
                      </a:lnTo>
                      <a:lnTo>
                        <a:pt x="1138" y="126"/>
                      </a:lnTo>
                      <a:lnTo>
                        <a:pt x="1136" y="132"/>
                      </a:lnTo>
                      <a:lnTo>
                        <a:pt x="1138" y="140"/>
                      </a:lnTo>
                      <a:lnTo>
                        <a:pt x="1142" y="148"/>
                      </a:lnTo>
                      <a:lnTo>
                        <a:pt x="1142" y="156"/>
                      </a:lnTo>
                      <a:lnTo>
                        <a:pt x="1142" y="158"/>
                      </a:lnTo>
                      <a:lnTo>
                        <a:pt x="1140" y="160"/>
                      </a:lnTo>
                      <a:lnTo>
                        <a:pt x="1136" y="162"/>
                      </a:lnTo>
                      <a:lnTo>
                        <a:pt x="1132" y="164"/>
                      </a:lnTo>
                      <a:lnTo>
                        <a:pt x="1132" y="164"/>
                      </a:lnTo>
                      <a:lnTo>
                        <a:pt x="1122" y="164"/>
                      </a:lnTo>
                      <a:lnTo>
                        <a:pt x="1114" y="162"/>
                      </a:lnTo>
                      <a:lnTo>
                        <a:pt x="1108" y="158"/>
                      </a:lnTo>
                      <a:lnTo>
                        <a:pt x="1102" y="152"/>
                      </a:lnTo>
                      <a:lnTo>
                        <a:pt x="1094" y="146"/>
                      </a:lnTo>
                      <a:lnTo>
                        <a:pt x="1084" y="142"/>
                      </a:lnTo>
                      <a:lnTo>
                        <a:pt x="1070" y="136"/>
                      </a:lnTo>
                      <a:lnTo>
                        <a:pt x="1052" y="132"/>
                      </a:lnTo>
                      <a:lnTo>
                        <a:pt x="1052" y="132"/>
                      </a:lnTo>
                      <a:lnTo>
                        <a:pt x="1034" y="128"/>
                      </a:lnTo>
                      <a:lnTo>
                        <a:pt x="1016" y="124"/>
                      </a:lnTo>
                      <a:lnTo>
                        <a:pt x="986" y="114"/>
                      </a:lnTo>
                      <a:lnTo>
                        <a:pt x="954" y="104"/>
                      </a:lnTo>
                      <a:lnTo>
                        <a:pt x="936" y="100"/>
                      </a:lnTo>
                      <a:lnTo>
                        <a:pt x="916" y="98"/>
                      </a:lnTo>
                      <a:lnTo>
                        <a:pt x="916" y="98"/>
                      </a:lnTo>
                      <a:lnTo>
                        <a:pt x="896" y="98"/>
                      </a:lnTo>
                      <a:lnTo>
                        <a:pt x="884" y="100"/>
                      </a:lnTo>
                      <a:lnTo>
                        <a:pt x="876" y="102"/>
                      </a:lnTo>
                      <a:lnTo>
                        <a:pt x="874" y="104"/>
                      </a:lnTo>
                      <a:lnTo>
                        <a:pt x="874" y="106"/>
                      </a:lnTo>
                      <a:lnTo>
                        <a:pt x="876" y="112"/>
                      </a:lnTo>
                      <a:lnTo>
                        <a:pt x="884" y="118"/>
                      </a:lnTo>
                      <a:lnTo>
                        <a:pt x="914" y="138"/>
                      </a:lnTo>
                      <a:lnTo>
                        <a:pt x="914" y="138"/>
                      </a:lnTo>
                      <a:lnTo>
                        <a:pt x="926" y="146"/>
                      </a:lnTo>
                      <a:lnTo>
                        <a:pt x="928" y="148"/>
                      </a:lnTo>
                      <a:lnTo>
                        <a:pt x="928" y="150"/>
                      </a:lnTo>
                      <a:lnTo>
                        <a:pt x="922" y="150"/>
                      </a:lnTo>
                      <a:lnTo>
                        <a:pt x="912" y="148"/>
                      </a:lnTo>
                      <a:lnTo>
                        <a:pt x="900" y="148"/>
                      </a:lnTo>
                      <a:lnTo>
                        <a:pt x="888" y="148"/>
                      </a:lnTo>
                      <a:lnTo>
                        <a:pt x="884" y="148"/>
                      </a:lnTo>
                      <a:lnTo>
                        <a:pt x="882" y="150"/>
                      </a:lnTo>
                      <a:lnTo>
                        <a:pt x="882" y="154"/>
                      </a:lnTo>
                      <a:lnTo>
                        <a:pt x="884" y="158"/>
                      </a:lnTo>
                      <a:lnTo>
                        <a:pt x="884" y="158"/>
                      </a:lnTo>
                      <a:lnTo>
                        <a:pt x="886" y="160"/>
                      </a:lnTo>
                      <a:lnTo>
                        <a:pt x="886" y="162"/>
                      </a:lnTo>
                      <a:lnTo>
                        <a:pt x="878" y="160"/>
                      </a:lnTo>
                      <a:lnTo>
                        <a:pt x="866" y="156"/>
                      </a:lnTo>
                      <a:lnTo>
                        <a:pt x="850" y="150"/>
                      </a:lnTo>
                      <a:lnTo>
                        <a:pt x="834" y="148"/>
                      </a:lnTo>
                      <a:lnTo>
                        <a:pt x="824" y="148"/>
                      </a:lnTo>
                      <a:lnTo>
                        <a:pt x="814" y="148"/>
                      </a:lnTo>
                      <a:lnTo>
                        <a:pt x="806" y="152"/>
                      </a:lnTo>
                      <a:lnTo>
                        <a:pt x="796" y="156"/>
                      </a:lnTo>
                      <a:lnTo>
                        <a:pt x="788" y="164"/>
                      </a:lnTo>
                      <a:lnTo>
                        <a:pt x="782" y="172"/>
                      </a:lnTo>
                      <a:lnTo>
                        <a:pt x="782" y="172"/>
                      </a:lnTo>
                      <a:lnTo>
                        <a:pt x="770" y="190"/>
                      </a:lnTo>
                      <a:lnTo>
                        <a:pt x="772" y="180"/>
                      </a:lnTo>
                      <a:lnTo>
                        <a:pt x="776" y="168"/>
                      </a:lnTo>
                      <a:lnTo>
                        <a:pt x="776" y="154"/>
                      </a:lnTo>
                      <a:lnTo>
                        <a:pt x="774" y="138"/>
                      </a:lnTo>
                      <a:lnTo>
                        <a:pt x="772" y="132"/>
                      </a:lnTo>
                      <a:lnTo>
                        <a:pt x="766" y="124"/>
                      </a:lnTo>
                      <a:lnTo>
                        <a:pt x="766" y="124"/>
                      </a:lnTo>
                      <a:lnTo>
                        <a:pt x="756" y="114"/>
                      </a:lnTo>
                      <a:lnTo>
                        <a:pt x="746" y="108"/>
                      </a:lnTo>
                      <a:lnTo>
                        <a:pt x="732" y="108"/>
                      </a:lnTo>
                      <a:lnTo>
                        <a:pt x="716" y="110"/>
                      </a:lnTo>
                      <a:lnTo>
                        <a:pt x="672" y="120"/>
                      </a:lnTo>
                      <a:lnTo>
                        <a:pt x="640" y="126"/>
                      </a:lnTo>
                      <a:lnTo>
                        <a:pt x="598" y="130"/>
                      </a:lnTo>
                      <a:lnTo>
                        <a:pt x="598" y="130"/>
                      </a:lnTo>
                      <a:lnTo>
                        <a:pt x="558" y="136"/>
                      </a:lnTo>
                      <a:lnTo>
                        <a:pt x="526" y="140"/>
                      </a:lnTo>
                      <a:lnTo>
                        <a:pt x="502" y="146"/>
                      </a:lnTo>
                      <a:lnTo>
                        <a:pt x="484" y="152"/>
                      </a:lnTo>
                      <a:lnTo>
                        <a:pt x="472" y="156"/>
                      </a:lnTo>
                      <a:lnTo>
                        <a:pt x="466" y="164"/>
                      </a:lnTo>
                      <a:lnTo>
                        <a:pt x="466" y="166"/>
                      </a:lnTo>
                      <a:lnTo>
                        <a:pt x="466" y="170"/>
                      </a:lnTo>
                      <a:lnTo>
                        <a:pt x="470" y="176"/>
                      </a:lnTo>
                      <a:lnTo>
                        <a:pt x="470" y="176"/>
                      </a:lnTo>
                      <a:close/>
                    </a:path>
                  </a:pathLst>
                </a:custGeom>
                <a:grpFill/>
                <a:ln w="6350">
                  <a:solidFill>
                    <a:srgbClr val="121628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a-DK" b="1"/>
                </a:p>
              </p:txBody>
            </p:sp>
          </p:grpSp>
          <p:sp>
            <p:nvSpPr>
              <p:cNvPr id="277" name="Freeform 6134">
                <a:extLst>
                  <a:ext uri="{FF2B5EF4-FFF2-40B4-BE49-F238E27FC236}">
                    <a16:creationId xmlns:a16="http://schemas.microsoft.com/office/drawing/2014/main" id="{D33452B3-C3DC-4619-8F54-4C8085C11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9194" y="3600446"/>
                <a:ext cx="3809" cy="5078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2" y="8"/>
                  </a:cxn>
                  <a:cxn ang="0">
                    <a:pos x="4" y="8"/>
                  </a:cxn>
                  <a:cxn ang="0">
                    <a:pos x="6" y="4"/>
                  </a:cxn>
                  <a:cxn ang="0">
                    <a:pos x="6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2" y="8"/>
                  </a:cxn>
                  <a:cxn ang="0">
                    <a:pos x="2" y="8"/>
                  </a:cxn>
                </a:cxnLst>
                <a:rect l="0" t="0" r="r" b="b"/>
                <a:pathLst>
                  <a:path w="6" h="8">
                    <a:moveTo>
                      <a:pt x="2" y="8"/>
                    </a:moveTo>
                    <a:lnTo>
                      <a:pt x="2" y="8"/>
                    </a:lnTo>
                    <a:lnTo>
                      <a:pt x="4" y="8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6350">
                <a:solidFill>
                  <a:srgbClr val="12162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78" name="Freeform 6135">
                <a:extLst>
                  <a:ext uri="{FF2B5EF4-FFF2-40B4-BE49-F238E27FC236}">
                    <a16:creationId xmlns:a16="http://schemas.microsoft.com/office/drawing/2014/main" id="{B43EE784-5FB6-460C-AF06-870E55C94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423" y="3592171"/>
                <a:ext cx="1587" cy="1586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rgbClr val="12162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79" name="Freeform 6136">
                <a:extLst>
                  <a:ext uri="{FF2B5EF4-FFF2-40B4-BE49-F238E27FC236}">
                    <a16:creationId xmlns:a16="http://schemas.microsoft.com/office/drawing/2014/main" id="{EDABB154-06E1-4EFE-98A1-47AD56500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2704" y="3591559"/>
                <a:ext cx="3809" cy="5078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6" y="2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6" y="2"/>
                  </a:cxn>
                  <a:cxn ang="0">
                    <a:pos x="6" y="2"/>
                  </a:cxn>
                </a:cxnLst>
                <a:rect l="0" t="0" r="r" b="b"/>
                <a:pathLst>
                  <a:path w="6" h="8">
                    <a:moveTo>
                      <a:pt x="6" y="2"/>
                    </a:move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6350">
                <a:solidFill>
                  <a:srgbClr val="12162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80" name="Freeform 6138">
                <a:extLst>
                  <a:ext uri="{FF2B5EF4-FFF2-40B4-BE49-F238E27FC236}">
                    <a16:creationId xmlns:a16="http://schemas.microsoft.com/office/drawing/2014/main" id="{C1ED3CA0-0120-4ECF-9743-082DB523D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121" y="3604181"/>
                <a:ext cx="2539" cy="380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2" y="6"/>
                  </a:cxn>
                  <a:cxn ang="0">
                    <a:pos x="4" y="6"/>
                  </a:cxn>
                  <a:cxn ang="0">
                    <a:pos x="4" y="4"/>
                  </a:cxn>
                  <a:cxn ang="0">
                    <a:pos x="4" y="2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>
                <a:solidFill>
                  <a:srgbClr val="12162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81" name="Freeform 6144">
                <a:extLst>
                  <a:ext uri="{FF2B5EF4-FFF2-40B4-BE49-F238E27FC236}">
                    <a16:creationId xmlns:a16="http://schemas.microsoft.com/office/drawing/2014/main" id="{8798C7E9-B205-4A35-AB16-0C748FCE3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105" y="3582584"/>
                <a:ext cx="5081" cy="3809"/>
              </a:xfrm>
              <a:custGeom>
                <a:avLst/>
                <a:gdLst/>
                <a:ahLst/>
                <a:cxnLst>
                  <a:cxn ang="0">
                    <a:pos x="8" y="2"/>
                  </a:cxn>
                  <a:cxn ang="0">
                    <a:pos x="8" y="2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6"/>
                  </a:cxn>
                  <a:cxn ang="0">
                    <a:pos x="8" y="2"/>
                  </a:cxn>
                  <a:cxn ang="0">
                    <a:pos x="8" y="2"/>
                  </a:cxn>
                </a:cxnLst>
                <a:rect l="0" t="0" r="r" b="b"/>
                <a:pathLst>
                  <a:path w="8" h="6">
                    <a:moveTo>
                      <a:pt x="8" y="2"/>
                    </a:move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6350">
                <a:solidFill>
                  <a:srgbClr val="12162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82" name="Freeform 6149">
                <a:extLst>
                  <a:ext uri="{FF2B5EF4-FFF2-40B4-BE49-F238E27FC236}">
                    <a16:creationId xmlns:a16="http://schemas.microsoft.com/office/drawing/2014/main" id="{68A0DA4F-2FFA-47DF-A7E8-75D8A868D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3726" y="3592044"/>
                <a:ext cx="3175" cy="1586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>
                <a:solidFill>
                  <a:srgbClr val="12162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83" name="Freeform 6150">
                <a:extLst>
                  <a:ext uri="{FF2B5EF4-FFF2-40B4-BE49-F238E27FC236}">
                    <a16:creationId xmlns:a16="http://schemas.microsoft.com/office/drawing/2014/main" id="{D70A7403-02F6-4FB5-9163-9BAE41574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6330" y="3600797"/>
                <a:ext cx="3809" cy="253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2"/>
                  </a:cxn>
                  <a:cxn ang="0">
                    <a:pos x="2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>
                <a:solidFill>
                  <a:srgbClr val="12162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E7CC051-9362-44E2-AF74-F46CE877F395}"/>
                </a:ext>
              </a:extLst>
            </p:cNvPr>
            <p:cNvGrpSpPr/>
            <p:nvPr/>
          </p:nvGrpSpPr>
          <p:grpSpPr>
            <a:xfrm>
              <a:off x="3503184" y="1451638"/>
              <a:ext cx="2172215" cy="662391"/>
              <a:chOff x="3404124" y="2189689"/>
              <a:chExt cx="2172215" cy="662391"/>
            </a:xfrm>
          </p:grpSpPr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B9102547-8521-44A8-AE14-001A8AF76CC0}"/>
                  </a:ext>
                </a:extLst>
              </p:cNvPr>
              <p:cNvSpPr/>
              <p:nvPr/>
            </p:nvSpPr>
            <p:spPr>
              <a:xfrm>
                <a:off x="5085048" y="2189689"/>
                <a:ext cx="491291" cy="491291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38100" dir="5400000" algn="t" rotWithShape="0">
                  <a:schemeClr val="accent1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20B86AC6-2A39-4144-BBC0-223D441CE5F7}"/>
                  </a:ext>
                </a:extLst>
              </p:cNvPr>
              <p:cNvSpPr txBox="1"/>
              <p:nvPr/>
            </p:nvSpPr>
            <p:spPr>
              <a:xfrm>
                <a:off x="3412290" y="2252207"/>
                <a:ext cx="1179533" cy="24622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 anchor="b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600" b="1" dirty="0">
                    <a:solidFill>
                      <a:schemeClr val="bg1"/>
                    </a:solidFill>
                  </a:rPr>
                  <a:t>JAPAN dataset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39BF8A1E-6D97-4826-982B-644E39959C89}"/>
                  </a:ext>
                </a:extLst>
              </p:cNvPr>
              <p:cNvSpPr txBox="1"/>
              <p:nvPr/>
            </p:nvSpPr>
            <p:spPr>
              <a:xfrm>
                <a:off x="3412290" y="2636636"/>
                <a:ext cx="1508267" cy="21544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C96DD9EA-D0E1-4C09-B433-02BA43041959}"/>
                  </a:ext>
                </a:extLst>
              </p:cNvPr>
              <p:cNvCxnSpPr/>
              <p:nvPr/>
            </p:nvCxnSpPr>
            <p:spPr>
              <a:xfrm>
                <a:off x="3507545" y="2570003"/>
                <a:ext cx="163334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BCB3B179-D1D1-4509-957B-57D75309A2A4}"/>
                  </a:ext>
                </a:extLst>
              </p:cNvPr>
              <p:cNvSpPr/>
              <p:nvPr/>
            </p:nvSpPr>
            <p:spPr>
              <a:xfrm>
                <a:off x="3404124" y="2546436"/>
                <a:ext cx="158226" cy="471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38100" dir="5400000" algn="t" rotWithShape="0">
                  <a:schemeClr val="accent1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438A35D8-8A0D-4F82-9D25-205338F0F941}"/>
                </a:ext>
              </a:extLst>
            </p:cNvPr>
            <p:cNvGrpSpPr/>
            <p:nvPr/>
          </p:nvGrpSpPr>
          <p:grpSpPr>
            <a:xfrm>
              <a:off x="4266172" y="2559519"/>
              <a:ext cx="2242096" cy="659425"/>
              <a:chOff x="3347449" y="2192655"/>
              <a:chExt cx="2242096" cy="659425"/>
            </a:xfrm>
          </p:grpSpPr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E574FC69-4A97-4575-A26D-7D4F485B57D6}"/>
                  </a:ext>
                </a:extLst>
              </p:cNvPr>
              <p:cNvSpPr/>
              <p:nvPr/>
            </p:nvSpPr>
            <p:spPr>
              <a:xfrm>
                <a:off x="5098254" y="2192655"/>
                <a:ext cx="491291" cy="491291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38100" dir="5400000" algn="t" rotWithShape="0">
                  <a:schemeClr val="accent1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CE4BC975-6008-4B98-BC7D-7065E2836809}"/>
                  </a:ext>
                </a:extLst>
              </p:cNvPr>
              <p:cNvSpPr txBox="1"/>
              <p:nvPr/>
            </p:nvSpPr>
            <p:spPr>
              <a:xfrm>
                <a:off x="3347449" y="2272586"/>
                <a:ext cx="1676943" cy="24622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 anchor="b">
                <a:spAutoFit/>
              </a:bodyPr>
              <a:lstStyle>
                <a:defPPr>
                  <a:defRPr lang="en-US"/>
                </a:defPPr>
                <a:lvl1pPr>
                  <a:defRPr sz="1600" b="1"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US" dirty="0"/>
                  <a:t>MEXICO dataset</a:t>
                </a:r>
              </a:p>
            </p:txBody>
          </p: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D7CB8B0A-A4E4-4DE1-BFD4-84AD99A8CEF1}"/>
                  </a:ext>
                </a:extLst>
              </p:cNvPr>
              <p:cNvSpPr txBox="1"/>
              <p:nvPr/>
            </p:nvSpPr>
            <p:spPr>
              <a:xfrm>
                <a:off x="3412290" y="2636636"/>
                <a:ext cx="1508267" cy="21544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40,452</a:t>
                </a:r>
              </a:p>
            </p:txBody>
          </p: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97D8046E-5C58-4A38-B1BB-943CF7DA3964}"/>
                  </a:ext>
                </a:extLst>
              </p:cNvPr>
              <p:cNvCxnSpPr/>
              <p:nvPr/>
            </p:nvCxnSpPr>
            <p:spPr>
              <a:xfrm>
                <a:off x="3507545" y="2570003"/>
                <a:ext cx="163334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4" name="Rectangle: Rounded Corners 363">
                <a:extLst>
                  <a:ext uri="{FF2B5EF4-FFF2-40B4-BE49-F238E27FC236}">
                    <a16:creationId xmlns:a16="http://schemas.microsoft.com/office/drawing/2014/main" id="{E4F3DE8D-3EE5-4AEC-A227-9A327C53DF9A}"/>
                  </a:ext>
                </a:extLst>
              </p:cNvPr>
              <p:cNvSpPr/>
              <p:nvPr/>
            </p:nvSpPr>
            <p:spPr>
              <a:xfrm>
                <a:off x="3404124" y="2546436"/>
                <a:ext cx="158226" cy="471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38100" dir="5400000" algn="t" rotWithShape="0">
                  <a:schemeClr val="accent1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BC4743D0-5A80-4F11-AB7C-D6CD36EA3BFE}"/>
                </a:ext>
              </a:extLst>
            </p:cNvPr>
            <p:cNvGrpSpPr/>
            <p:nvPr/>
          </p:nvGrpSpPr>
          <p:grpSpPr>
            <a:xfrm flipH="1">
              <a:off x="8896457" y="1391511"/>
              <a:ext cx="2185421" cy="659425"/>
              <a:chOff x="3404124" y="2192655"/>
              <a:chExt cx="2185421" cy="659425"/>
            </a:xfrm>
          </p:grpSpPr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B4569EFD-E57C-486A-BB1F-F63D83BDD6DF}"/>
                  </a:ext>
                </a:extLst>
              </p:cNvPr>
              <p:cNvSpPr/>
              <p:nvPr/>
            </p:nvSpPr>
            <p:spPr>
              <a:xfrm>
                <a:off x="5098254" y="2192655"/>
                <a:ext cx="491291" cy="491291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38100" dir="5400000" algn="t" rotWithShape="0">
                  <a:schemeClr val="accent1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5E467B61-98D2-41C8-91D9-ACA178FB8A6D}"/>
                  </a:ext>
                </a:extLst>
              </p:cNvPr>
              <p:cNvSpPr txBox="1"/>
              <p:nvPr/>
            </p:nvSpPr>
            <p:spPr>
              <a:xfrm>
                <a:off x="3741024" y="2252207"/>
                <a:ext cx="1179533" cy="24622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 anchor="b">
                <a:spAutoFit/>
              </a:bodyPr>
              <a:lstStyle>
                <a:defPPr>
                  <a:defRPr lang="en-US"/>
                </a:defPPr>
                <a:lvl1pPr>
                  <a:defRPr sz="1600" b="1"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US" dirty="0"/>
                  <a:t>INDIA dataset</a:t>
                </a:r>
              </a:p>
            </p:txBody>
          </p: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1C9D6EF4-B112-4702-A304-9520EFE7D4F1}"/>
                  </a:ext>
                </a:extLst>
              </p:cNvPr>
              <p:cNvSpPr txBox="1"/>
              <p:nvPr/>
            </p:nvSpPr>
            <p:spPr>
              <a:xfrm>
                <a:off x="3412290" y="2636636"/>
                <a:ext cx="1508267" cy="21544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37,353</a:t>
                </a:r>
              </a:p>
            </p:txBody>
          </p: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FFCA6B2C-A985-45CE-B507-89C9AF19105F}"/>
                  </a:ext>
                </a:extLst>
              </p:cNvPr>
              <p:cNvCxnSpPr/>
              <p:nvPr/>
            </p:nvCxnSpPr>
            <p:spPr>
              <a:xfrm>
                <a:off x="3507545" y="2570003"/>
                <a:ext cx="163334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1" name="Rectangle: Rounded Corners 370">
                <a:extLst>
                  <a:ext uri="{FF2B5EF4-FFF2-40B4-BE49-F238E27FC236}">
                    <a16:creationId xmlns:a16="http://schemas.microsoft.com/office/drawing/2014/main" id="{31481D0D-3F64-463F-B758-44152BE7A3BF}"/>
                  </a:ext>
                </a:extLst>
              </p:cNvPr>
              <p:cNvSpPr/>
              <p:nvPr/>
            </p:nvSpPr>
            <p:spPr>
              <a:xfrm>
                <a:off x="3404124" y="2546436"/>
                <a:ext cx="158226" cy="471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38100" dir="5400000" algn="t" rotWithShape="0">
                  <a:schemeClr val="accent1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2" name="Group 371">
              <a:extLst>
                <a:ext uri="{FF2B5EF4-FFF2-40B4-BE49-F238E27FC236}">
                  <a16:creationId xmlns:a16="http://schemas.microsoft.com/office/drawing/2014/main" id="{1BA955B3-A71E-46DC-B7C8-D5C8FC06F2EF}"/>
                </a:ext>
              </a:extLst>
            </p:cNvPr>
            <p:cNvGrpSpPr/>
            <p:nvPr/>
          </p:nvGrpSpPr>
          <p:grpSpPr>
            <a:xfrm flipH="1">
              <a:off x="9381016" y="2326685"/>
              <a:ext cx="2185421" cy="846095"/>
              <a:chOff x="3404124" y="2005985"/>
              <a:chExt cx="2185421" cy="846095"/>
            </a:xfrm>
          </p:grpSpPr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1EAC434D-8E08-4623-BCEE-3FC30442F612}"/>
                  </a:ext>
                </a:extLst>
              </p:cNvPr>
              <p:cNvSpPr/>
              <p:nvPr/>
            </p:nvSpPr>
            <p:spPr>
              <a:xfrm>
                <a:off x="5098254" y="2192655"/>
                <a:ext cx="491291" cy="491291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38100" dir="5400000" algn="t" rotWithShape="0">
                  <a:schemeClr val="accent1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B28B3602-6AE8-415A-BD06-C9AC360BC8C8}"/>
                  </a:ext>
                </a:extLst>
              </p:cNvPr>
              <p:cNvSpPr txBox="1"/>
              <p:nvPr/>
            </p:nvSpPr>
            <p:spPr>
              <a:xfrm>
                <a:off x="3741024" y="2005985"/>
                <a:ext cx="1179533" cy="492443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 anchor="b">
                <a:spAutoFit/>
              </a:bodyPr>
              <a:lstStyle>
                <a:defPPr>
                  <a:defRPr lang="en-US"/>
                </a:defPPr>
                <a:lvl1pPr>
                  <a:defRPr sz="1600" b="1"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US" dirty="0"/>
                  <a:t>FRANCE dataset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ABE38301-620F-4E3F-9AC8-D5B0A7F28AC6}"/>
                  </a:ext>
                </a:extLst>
              </p:cNvPr>
              <p:cNvSpPr txBox="1"/>
              <p:nvPr/>
            </p:nvSpPr>
            <p:spPr>
              <a:xfrm>
                <a:off x="3412290" y="2636636"/>
                <a:ext cx="1508267" cy="21544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40,725 </a:t>
                </a:r>
              </a:p>
            </p:txBody>
          </p: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C0D84E01-B50A-4962-83AC-33E55A2FAA78}"/>
                  </a:ext>
                </a:extLst>
              </p:cNvPr>
              <p:cNvCxnSpPr/>
              <p:nvPr/>
            </p:nvCxnSpPr>
            <p:spPr>
              <a:xfrm>
                <a:off x="3507545" y="2570003"/>
                <a:ext cx="163334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8" name="Rectangle: Rounded Corners 377">
                <a:extLst>
                  <a:ext uri="{FF2B5EF4-FFF2-40B4-BE49-F238E27FC236}">
                    <a16:creationId xmlns:a16="http://schemas.microsoft.com/office/drawing/2014/main" id="{380746DD-8C13-42CC-8502-D1AF14F95192}"/>
                  </a:ext>
                </a:extLst>
              </p:cNvPr>
              <p:cNvSpPr/>
              <p:nvPr/>
            </p:nvSpPr>
            <p:spPr>
              <a:xfrm>
                <a:off x="3404124" y="2546436"/>
                <a:ext cx="158226" cy="471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  <a:effectLst>
                <a:outerShdw blurRad="190500" dist="38100" dir="5400000" algn="t" rotWithShape="0">
                  <a:schemeClr val="accent1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AC88699-9A4A-49F8-A299-9A68F5EC13EE}"/>
              </a:ext>
            </a:extLst>
          </p:cNvPr>
          <p:cNvGrpSpPr/>
          <p:nvPr/>
        </p:nvGrpSpPr>
        <p:grpSpPr>
          <a:xfrm>
            <a:off x="5504407" y="3763170"/>
            <a:ext cx="8650533" cy="2474856"/>
            <a:chOff x="3168748" y="3833870"/>
            <a:chExt cx="8650533" cy="2474856"/>
          </a:xfrm>
        </p:grpSpPr>
        <p:graphicFrame>
          <p:nvGraphicFramePr>
            <p:cNvPr id="88" name="Chart 87">
              <a:extLst>
                <a:ext uri="{FF2B5EF4-FFF2-40B4-BE49-F238E27FC236}">
                  <a16:creationId xmlns:a16="http://schemas.microsoft.com/office/drawing/2014/main" id="{23FA56D5-5D81-43FC-8E8B-59AFA93F494F}"/>
                </a:ext>
              </a:extLst>
            </p:cNvPr>
            <p:cNvGraphicFramePr/>
            <p:nvPr/>
          </p:nvGraphicFramePr>
          <p:xfrm>
            <a:off x="6315659" y="3833870"/>
            <a:ext cx="5503622" cy="24748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62C4569-73A8-4370-BA77-0E72B010A5E6}"/>
                </a:ext>
              </a:extLst>
            </p:cNvPr>
            <p:cNvGrpSpPr/>
            <p:nvPr/>
          </p:nvGrpSpPr>
          <p:grpSpPr>
            <a:xfrm>
              <a:off x="3168748" y="3993098"/>
              <a:ext cx="2841527" cy="1940957"/>
              <a:chOff x="3168748" y="3953220"/>
              <a:chExt cx="2841527" cy="1940957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B1835D5-5BF6-4C8B-BEAC-B24AD252EFF1}"/>
                  </a:ext>
                </a:extLst>
              </p:cNvPr>
              <p:cNvSpPr txBox="1"/>
              <p:nvPr/>
            </p:nvSpPr>
            <p:spPr>
              <a:xfrm>
                <a:off x="4000500" y="3953220"/>
                <a:ext cx="1508267" cy="58477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DATA  sources:</a:t>
                </a:r>
              </a:p>
              <a:p>
                <a:r>
                  <a:rPr lang="en-US" sz="2400" dirty="0" err="1">
                    <a:solidFill>
                      <a:schemeClr val="accent1"/>
                    </a:solidFill>
                  </a:rPr>
                  <a:t>kAGGEL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F44BBCAF-A942-423A-8BB2-DFB287D95F70}"/>
                  </a:ext>
                </a:extLst>
              </p:cNvPr>
              <p:cNvGrpSpPr/>
              <p:nvPr/>
            </p:nvGrpSpPr>
            <p:grpSpPr>
              <a:xfrm>
                <a:off x="3168748" y="4000523"/>
                <a:ext cx="536280" cy="536280"/>
                <a:chOff x="4691063" y="5951538"/>
                <a:chExt cx="373062" cy="373062"/>
              </a:xfr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p:grpSpPr>
            <p:sp>
              <p:nvSpPr>
                <p:cNvPr id="94" name="Freeform 5">
                  <a:extLst>
                    <a:ext uri="{FF2B5EF4-FFF2-40B4-BE49-F238E27FC236}">
                      <a16:creationId xmlns:a16="http://schemas.microsoft.com/office/drawing/2014/main" id="{1389E811-D072-48B6-943A-1BB70534DD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91063" y="5951538"/>
                  <a:ext cx="373062" cy="373062"/>
                </a:xfrm>
                <a:custGeom>
                  <a:avLst/>
                  <a:gdLst>
                    <a:gd name="T0" fmla="*/ 48 w 96"/>
                    <a:gd name="T1" fmla="*/ 96 h 96"/>
                    <a:gd name="T2" fmla="*/ 0 w 96"/>
                    <a:gd name="T3" fmla="*/ 48 h 96"/>
                    <a:gd name="T4" fmla="*/ 48 w 96"/>
                    <a:gd name="T5" fmla="*/ 0 h 96"/>
                    <a:gd name="T6" fmla="*/ 96 w 96"/>
                    <a:gd name="T7" fmla="*/ 48 h 96"/>
                    <a:gd name="T8" fmla="*/ 48 w 96"/>
                    <a:gd name="T9" fmla="*/ 96 h 96"/>
                    <a:gd name="T10" fmla="*/ 48 w 96"/>
                    <a:gd name="T11" fmla="*/ 4 h 96"/>
                    <a:gd name="T12" fmla="*/ 4 w 96"/>
                    <a:gd name="T13" fmla="*/ 48 h 96"/>
                    <a:gd name="T14" fmla="*/ 48 w 96"/>
                    <a:gd name="T15" fmla="*/ 92 h 96"/>
                    <a:gd name="T16" fmla="*/ 92 w 96"/>
                    <a:gd name="T17" fmla="*/ 48 h 96"/>
                    <a:gd name="T18" fmla="*/ 48 w 96"/>
                    <a:gd name="T19" fmla="*/ 4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6" h="96">
                      <a:moveTo>
                        <a:pt x="48" y="96"/>
                      </a:moveTo>
                      <a:cubicBezTo>
                        <a:pt x="22" y="96"/>
                        <a:pt x="0" y="74"/>
                        <a:pt x="0" y="48"/>
                      </a:cubicBezTo>
                      <a:cubicBezTo>
                        <a:pt x="0" y="22"/>
                        <a:pt x="22" y="0"/>
                        <a:pt x="48" y="0"/>
                      </a:cubicBezTo>
                      <a:cubicBezTo>
                        <a:pt x="74" y="0"/>
                        <a:pt x="96" y="22"/>
                        <a:pt x="96" y="48"/>
                      </a:cubicBezTo>
                      <a:cubicBezTo>
                        <a:pt x="96" y="74"/>
                        <a:pt x="74" y="96"/>
                        <a:pt x="48" y="96"/>
                      </a:cubicBezTo>
                      <a:close/>
                      <a:moveTo>
                        <a:pt x="48" y="4"/>
                      </a:moveTo>
                      <a:cubicBezTo>
                        <a:pt x="24" y="4"/>
                        <a:pt x="4" y="24"/>
                        <a:pt x="4" y="48"/>
                      </a:cubicBezTo>
                      <a:cubicBezTo>
                        <a:pt x="4" y="72"/>
                        <a:pt x="24" y="92"/>
                        <a:pt x="48" y="92"/>
                      </a:cubicBezTo>
                      <a:cubicBezTo>
                        <a:pt x="72" y="92"/>
                        <a:pt x="92" y="72"/>
                        <a:pt x="92" y="48"/>
                      </a:cubicBezTo>
                      <a:cubicBezTo>
                        <a:pt x="92" y="24"/>
                        <a:pt x="72" y="4"/>
                        <a:pt x="4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7A78D01E-2E9E-49EE-9873-B0973033F2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2975" y="5959475"/>
                  <a:ext cx="265112" cy="311150"/>
                </a:xfrm>
                <a:custGeom>
                  <a:avLst/>
                  <a:gdLst>
                    <a:gd name="T0" fmla="*/ 20 w 68"/>
                    <a:gd name="T1" fmla="*/ 68 h 80"/>
                    <a:gd name="T2" fmla="*/ 22 w 68"/>
                    <a:gd name="T3" fmla="*/ 62 h 80"/>
                    <a:gd name="T4" fmla="*/ 18 w 68"/>
                    <a:gd name="T5" fmla="*/ 56 h 80"/>
                    <a:gd name="T6" fmla="*/ 11 w 68"/>
                    <a:gd name="T7" fmla="*/ 52 h 80"/>
                    <a:gd name="T8" fmla="*/ 0 w 68"/>
                    <a:gd name="T9" fmla="*/ 42 h 80"/>
                    <a:gd name="T10" fmla="*/ 22 w 68"/>
                    <a:gd name="T11" fmla="*/ 25 h 80"/>
                    <a:gd name="T12" fmla="*/ 33 w 68"/>
                    <a:gd name="T13" fmla="*/ 27 h 80"/>
                    <a:gd name="T14" fmla="*/ 36 w 68"/>
                    <a:gd name="T15" fmla="*/ 18 h 80"/>
                    <a:gd name="T16" fmla="*/ 26 w 68"/>
                    <a:gd name="T17" fmla="*/ 12 h 80"/>
                    <a:gd name="T18" fmla="*/ 47 w 68"/>
                    <a:gd name="T19" fmla="*/ 2 h 80"/>
                    <a:gd name="T20" fmla="*/ 30 w 68"/>
                    <a:gd name="T21" fmla="*/ 12 h 80"/>
                    <a:gd name="T22" fmla="*/ 35 w 68"/>
                    <a:gd name="T23" fmla="*/ 14 h 80"/>
                    <a:gd name="T24" fmla="*/ 40 w 68"/>
                    <a:gd name="T25" fmla="*/ 28 h 80"/>
                    <a:gd name="T26" fmla="*/ 34 w 68"/>
                    <a:gd name="T27" fmla="*/ 31 h 80"/>
                    <a:gd name="T28" fmla="*/ 20 w 68"/>
                    <a:gd name="T29" fmla="*/ 28 h 80"/>
                    <a:gd name="T30" fmla="*/ 4 w 68"/>
                    <a:gd name="T31" fmla="*/ 42 h 80"/>
                    <a:gd name="T32" fmla="*/ 11 w 68"/>
                    <a:gd name="T33" fmla="*/ 48 h 80"/>
                    <a:gd name="T34" fmla="*/ 22 w 68"/>
                    <a:gd name="T35" fmla="*/ 55 h 80"/>
                    <a:gd name="T36" fmla="*/ 25 w 68"/>
                    <a:gd name="T37" fmla="*/ 66 h 80"/>
                    <a:gd name="T38" fmla="*/ 28 w 68"/>
                    <a:gd name="T39" fmla="*/ 76 h 80"/>
                    <a:gd name="T40" fmla="*/ 39 w 68"/>
                    <a:gd name="T41" fmla="*/ 66 h 80"/>
                    <a:gd name="T42" fmla="*/ 45 w 68"/>
                    <a:gd name="T43" fmla="*/ 62 h 80"/>
                    <a:gd name="T44" fmla="*/ 42 w 68"/>
                    <a:gd name="T45" fmla="*/ 58 h 80"/>
                    <a:gd name="T46" fmla="*/ 51 w 68"/>
                    <a:gd name="T47" fmla="*/ 44 h 80"/>
                    <a:gd name="T48" fmla="*/ 44 w 68"/>
                    <a:gd name="T49" fmla="*/ 42 h 80"/>
                    <a:gd name="T50" fmla="*/ 40 w 68"/>
                    <a:gd name="T51" fmla="*/ 35 h 80"/>
                    <a:gd name="T52" fmla="*/ 56 w 68"/>
                    <a:gd name="T53" fmla="*/ 28 h 80"/>
                    <a:gd name="T54" fmla="*/ 66 w 68"/>
                    <a:gd name="T55" fmla="*/ 13 h 80"/>
                    <a:gd name="T56" fmla="*/ 57 w 68"/>
                    <a:gd name="T57" fmla="*/ 32 h 80"/>
                    <a:gd name="T58" fmla="*/ 45 w 68"/>
                    <a:gd name="T59" fmla="*/ 34 h 80"/>
                    <a:gd name="T60" fmla="*/ 51 w 68"/>
                    <a:gd name="T61" fmla="*/ 40 h 80"/>
                    <a:gd name="T62" fmla="*/ 48 w 68"/>
                    <a:gd name="T63" fmla="*/ 56 h 80"/>
                    <a:gd name="T64" fmla="*/ 47 w 68"/>
                    <a:gd name="T65" fmla="*/ 58 h 80"/>
                    <a:gd name="T66" fmla="*/ 47 w 68"/>
                    <a:gd name="T67" fmla="*/ 65 h 80"/>
                    <a:gd name="T68" fmla="*/ 28 w 68"/>
                    <a:gd name="T69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8" h="80">
                      <a:moveTo>
                        <a:pt x="28" y="80"/>
                      </a:moveTo>
                      <a:cubicBezTo>
                        <a:pt x="24" y="80"/>
                        <a:pt x="20" y="70"/>
                        <a:pt x="20" y="68"/>
                      </a:cubicBezTo>
                      <a:cubicBezTo>
                        <a:pt x="20" y="67"/>
                        <a:pt x="21" y="65"/>
                        <a:pt x="21" y="64"/>
                      </a:cubicBezTo>
                      <a:cubicBezTo>
                        <a:pt x="22" y="63"/>
                        <a:pt x="22" y="63"/>
                        <a:pt x="22" y="62"/>
                      </a:cubicBezTo>
                      <a:cubicBezTo>
                        <a:pt x="22" y="61"/>
                        <a:pt x="20" y="59"/>
                        <a:pt x="19" y="57"/>
                      </a:cubicBezTo>
                      <a:cubicBezTo>
                        <a:pt x="18" y="57"/>
                        <a:pt x="18" y="57"/>
                        <a:pt x="18" y="56"/>
                      </a:cubicBezTo>
                      <a:cubicBezTo>
                        <a:pt x="18" y="54"/>
                        <a:pt x="18" y="53"/>
                        <a:pt x="17" y="53"/>
                      </a:cubicBezTo>
                      <a:cubicBezTo>
                        <a:pt x="16" y="52"/>
                        <a:pt x="14" y="52"/>
                        <a:pt x="11" y="52"/>
                      </a:cubicBezTo>
                      <a:cubicBezTo>
                        <a:pt x="10" y="52"/>
                        <a:pt x="9" y="52"/>
                        <a:pt x="8" y="52"/>
                      </a:cubicBezTo>
                      <a:cubicBezTo>
                        <a:pt x="2" y="52"/>
                        <a:pt x="0" y="45"/>
                        <a:pt x="0" y="42"/>
                      </a:cubicBezTo>
                      <a:cubicBezTo>
                        <a:pt x="0" y="41"/>
                        <a:pt x="0" y="26"/>
                        <a:pt x="12" y="24"/>
                      </a:cubicBezTo>
                      <a:cubicBezTo>
                        <a:pt x="17" y="23"/>
                        <a:pt x="20" y="23"/>
                        <a:pt x="22" y="25"/>
                      </a:cubicBezTo>
                      <a:cubicBezTo>
                        <a:pt x="23" y="26"/>
                        <a:pt x="24" y="26"/>
                        <a:pt x="24" y="27"/>
                      </a:cubicBezTo>
                      <a:cubicBezTo>
                        <a:pt x="26" y="28"/>
                        <a:pt x="30" y="28"/>
                        <a:pt x="33" y="27"/>
                      </a:cubicBezTo>
                      <a:cubicBezTo>
                        <a:pt x="34" y="27"/>
                        <a:pt x="35" y="26"/>
                        <a:pt x="36" y="26"/>
                      </a:cubicBezTo>
                      <a:cubicBezTo>
                        <a:pt x="37" y="23"/>
                        <a:pt x="37" y="20"/>
                        <a:pt x="36" y="18"/>
                      </a:cubicBezTo>
                      <a:cubicBezTo>
                        <a:pt x="34" y="19"/>
                        <a:pt x="31" y="19"/>
                        <a:pt x="29" y="18"/>
                      </a:cubicBezTo>
                      <a:cubicBezTo>
                        <a:pt x="27" y="17"/>
                        <a:pt x="26" y="15"/>
                        <a:pt x="26" y="12"/>
                      </a:cubicBezTo>
                      <a:cubicBezTo>
                        <a:pt x="25" y="5"/>
                        <a:pt x="42" y="1"/>
                        <a:pt x="45" y="0"/>
                      </a:cubicBezTo>
                      <a:cubicBezTo>
                        <a:pt x="46" y="0"/>
                        <a:pt x="47" y="1"/>
                        <a:pt x="47" y="2"/>
                      </a:cubicBezTo>
                      <a:cubicBezTo>
                        <a:pt x="48" y="3"/>
                        <a:pt x="47" y="4"/>
                        <a:pt x="46" y="4"/>
                      </a:cubicBezTo>
                      <a:cubicBezTo>
                        <a:pt x="38" y="6"/>
                        <a:pt x="30" y="9"/>
                        <a:pt x="30" y="12"/>
                      </a:cubicBezTo>
                      <a:cubicBezTo>
                        <a:pt x="30" y="13"/>
                        <a:pt x="30" y="14"/>
                        <a:pt x="31" y="15"/>
                      </a:cubicBezTo>
                      <a:cubicBezTo>
                        <a:pt x="32" y="15"/>
                        <a:pt x="34" y="15"/>
                        <a:pt x="35" y="14"/>
                      </a:cubicBezTo>
                      <a:cubicBezTo>
                        <a:pt x="36" y="14"/>
                        <a:pt x="38" y="14"/>
                        <a:pt x="38" y="14"/>
                      </a:cubicBezTo>
                      <a:cubicBezTo>
                        <a:pt x="41" y="16"/>
                        <a:pt x="41" y="23"/>
                        <a:pt x="40" y="28"/>
                      </a:cubicBezTo>
                      <a:cubicBezTo>
                        <a:pt x="40" y="29"/>
                        <a:pt x="39" y="30"/>
                        <a:pt x="38" y="30"/>
                      </a:cubicBezTo>
                      <a:cubicBezTo>
                        <a:pt x="37" y="30"/>
                        <a:pt x="36" y="30"/>
                        <a:pt x="34" y="31"/>
                      </a:cubicBezTo>
                      <a:cubicBezTo>
                        <a:pt x="30" y="32"/>
                        <a:pt x="24" y="33"/>
                        <a:pt x="21" y="29"/>
                      </a:cubicBezTo>
                      <a:cubicBezTo>
                        <a:pt x="20" y="29"/>
                        <a:pt x="20" y="29"/>
                        <a:pt x="20" y="28"/>
                      </a:cubicBezTo>
                      <a:cubicBezTo>
                        <a:pt x="20" y="28"/>
                        <a:pt x="18" y="27"/>
                        <a:pt x="12" y="28"/>
                      </a:cubicBezTo>
                      <a:cubicBezTo>
                        <a:pt x="4" y="30"/>
                        <a:pt x="4" y="42"/>
                        <a:pt x="4" y="42"/>
                      </a:cubicBezTo>
                      <a:cubicBezTo>
                        <a:pt x="4" y="42"/>
                        <a:pt x="4" y="48"/>
                        <a:pt x="8" y="48"/>
                      </a:cubicBezTo>
                      <a:cubicBezTo>
                        <a:pt x="9" y="48"/>
                        <a:pt x="10" y="48"/>
                        <a:pt x="11" y="48"/>
                      </a:cubicBezTo>
                      <a:cubicBezTo>
                        <a:pt x="14" y="48"/>
                        <a:pt x="18" y="48"/>
                        <a:pt x="20" y="50"/>
                      </a:cubicBezTo>
                      <a:cubicBezTo>
                        <a:pt x="21" y="51"/>
                        <a:pt x="22" y="53"/>
                        <a:pt x="22" y="55"/>
                      </a:cubicBezTo>
                      <a:cubicBezTo>
                        <a:pt x="24" y="57"/>
                        <a:pt x="26" y="60"/>
                        <a:pt x="26" y="62"/>
                      </a:cubicBezTo>
                      <a:cubicBezTo>
                        <a:pt x="26" y="63"/>
                        <a:pt x="25" y="65"/>
                        <a:pt x="25" y="66"/>
                      </a:cubicBezTo>
                      <a:cubicBezTo>
                        <a:pt x="24" y="67"/>
                        <a:pt x="24" y="67"/>
                        <a:pt x="24" y="68"/>
                      </a:cubicBezTo>
                      <a:cubicBezTo>
                        <a:pt x="24" y="69"/>
                        <a:pt x="27" y="75"/>
                        <a:pt x="28" y="76"/>
                      </a:cubicBezTo>
                      <a:cubicBezTo>
                        <a:pt x="35" y="76"/>
                        <a:pt x="38" y="73"/>
                        <a:pt x="38" y="68"/>
                      </a:cubicBezTo>
                      <a:cubicBezTo>
                        <a:pt x="38" y="67"/>
                        <a:pt x="39" y="66"/>
                        <a:pt x="39" y="66"/>
                      </a:cubicBezTo>
                      <a:cubicBezTo>
                        <a:pt x="39" y="66"/>
                        <a:pt x="42" y="65"/>
                        <a:pt x="45" y="63"/>
                      </a:cubicBezTo>
                      <a:cubicBezTo>
                        <a:pt x="45" y="62"/>
                        <a:pt x="45" y="62"/>
                        <a:pt x="45" y="62"/>
                      </a:cubicBezTo>
                      <a:cubicBezTo>
                        <a:pt x="45" y="62"/>
                        <a:pt x="44" y="62"/>
                        <a:pt x="44" y="61"/>
                      </a:cubicBezTo>
                      <a:cubicBezTo>
                        <a:pt x="43" y="61"/>
                        <a:pt x="42" y="60"/>
                        <a:pt x="42" y="58"/>
                      </a:cubicBezTo>
                      <a:cubicBezTo>
                        <a:pt x="42" y="57"/>
                        <a:pt x="43" y="55"/>
                        <a:pt x="45" y="53"/>
                      </a:cubicBezTo>
                      <a:cubicBezTo>
                        <a:pt x="48" y="50"/>
                        <a:pt x="51" y="47"/>
                        <a:pt x="51" y="44"/>
                      </a:cubicBezTo>
                      <a:cubicBezTo>
                        <a:pt x="49" y="45"/>
                        <a:pt x="47" y="45"/>
                        <a:pt x="45" y="43"/>
                      </a:cubicBezTo>
                      <a:cubicBezTo>
                        <a:pt x="44" y="43"/>
                        <a:pt x="44" y="43"/>
                        <a:pt x="44" y="42"/>
                      </a:cubicBezTo>
                      <a:cubicBezTo>
                        <a:pt x="43" y="40"/>
                        <a:pt x="42" y="37"/>
                        <a:pt x="42" y="36"/>
                      </a:cubicBezTo>
                      <a:cubicBezTo>
                        <a:pt x="41" y="36"/>
                        <a:pt x="40" y="35"/>
                        <a:pt x="40" y="35"/>
                      </a:cubicBezTo>
                      <a:cubicBezTo>
                        <a:pt x="40" y="34"/>
                        <a:pt x="39" y="33"/>
                        <a:pt x="40" y="32"/>
                      </a:cubicBezTo>
                      <a:cubicBezTo>
                        <a:pt x="42" y="30"/>
                        <a:pt x="49" y="27"/>
                        <a:pt x="56" y="28"/>
                      </a:cubicBezTo>
                      <a:cubicBezTo>
                        <a:pt x="62" y="24"/>
                        <a:pt x="64" y="15"/>
                        <a:pt x="64" y="15"/>
                      </a:cubicBezTo>
                      <a:cubicBezTo>
                        <a:pt x="64" y="14"/>
                        <a:pt x="65" y="13"/>
                        <a:pt x="66" y="13"/>
                      </a:cubicBezTo>
                      <a:cubicBezTo>
                        <a:pt x="67" y="13"/>
                        <a:pt x="68" y="14"/>
                        <a:pt x="68" y="15"/>
                      </a:cubicBezTo>
                      <a:cubicBezTo>
                        <a:pt x="68" y="16"/>
                        <a:pt x="66" y="27"/>
                        <a:pt x="57" y="32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cubicBezTo>
                        <a:pt x="51" y="31"/>
                        <a:pt x="47" y="32"/>
                        <a:pt x="45" y="34"/>
                      </a:cubicBezTo>
                      <a:cubicBezTo>
                        <a:pt x="46" y="35"/>
                        <a:pt x="47" y="37"/>
                        <a:pt x="48" y="41"/>
                      </a:cubicBezTo>
                      <a:cubicBezTo>
                        <a:pt x="49" y="41"/>
                        <a:pt x="50" y="41"/>
                        <a:pt x="51" y="40"/>
                      </a:cubicBezTo>
                      <a:cubicBezTo>
                        <a:pt x="52" y="40"/>
                        <a:pt x="53" y="40"/>
                        <a:pt x="53" y="41"/>
                      </a:cubicBezTo>
                      <a:cubicBezTo>
                        <a:pt x="58" y="45"/>
                        <a:pt x="52" y="52"/>
                        <a:pt x="48" y="56"/>
                      </a:cubicBezTo>
                      <a:cubicBezTo>
                        <a:pt x="48" y="57"/>
                        <a:pt x="47" y="57"/>
                        <a:pt x="46" y="58"/>
                      </a:cubicBezTo>
                      <a:cubicBezTo>
                        <a:pt x="46" y="58"/>
                        <a:pt x="47" y="58"/>
                        <a:pt x="47" y="58"/>
                      </a:cubicBezTo>
                      <a:cubicBezTo>
                        <a:pt x="48" y="59"/>
                        <a:pt x="49" y="60"/>
                        <a:pt x="49" y="62"/>
                      </a:cubicBezTo>
                      <a:cubicBezTo>
                        <a:pt x="49" y="63"/>
                        <a:pt x="48" y="64"/>
                        <a:pt x="47" y="65"/>
                      </a:cubicBezTo>
                      <a:cubicBezTo>
                        <a:pt x="45" y="67"/>
                        <a:pt x="43" y="69"/>
                        <a:pt x="42" y="69"/>
                      </a:cubicBezTo>
                      <a:cubicBezTo>
                        <a:pt x="41" y="76"/>
                        <a:pt x="36" y="80"/>
                        <a:pt x="28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375A7501-001A-4BAE-9F48-4A32CAF3D38E}"/>
                  </a:ext>
                </a:extLst>
              </p:cNvPr>
              <p:cNvSpPr txBox="1"/>
              <p:nvPr/>
            </p:nvSpPr>
            <p:spPr>
              <a:xfrm>
                <a:off x="4000500" y="4753864"/>
                <a:ext cx="1847357" cy="58477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Number of Countries:</a:t>
                </a: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10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DEBD31C5-8B60-4487-BC29-243B4B515E73}"/>
                  </a:ext>
                </a:extLst>
              </p:cNvPr>
              <p:cNvSpPr txBox="1"/>
              <p:nvPr/>
            </p:nvSpPr>
            <p:spPr>
              <a:xfrm>
                <a:off x="4000500" y="5524845"/>
                <a:ext cx="1508267" cy="369332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9F6EF9F6-A8E4-44E2-8472-535DC8B62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5725" y="4638514"/>
                <a:ext cx="2114550" cy="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2C251EEB-AA8C-43E4-B24D-5749AD4A47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5725" y="5424327"/>
                <a:ext cx="2114550" cy="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68964148-9231-064A-8714-1C375559A63A}"/>
              </a:ext>
            </a:extLst>
          </p:cNvPr>
          <p:cNvSpPr txBox="1"/>
          <p:nvPr/>
        </p:nvSpPr>
        <p:spPr>
          <a:xfrm>
            <a:off x="3661410" y="1593785"/>
            <a:ext cx="1174061" cy="28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SA" dirty="0">
                <a:solidFill>
                  <a:schemeClr val="bg1"/>
                </a:solidFill>
              </a:rPr>
              <a:t>20,524</a:t>
            </a:r>
          </a:p>
        </p:txBody>
      </p:sp>
    </p:spTree>
    <p:extLst>
      <p:ext uri="{BB962C8B-B14F-4D97-AF65-F5344CB8AC3E}">
        <p14:creationId xmlns:p14="http://schemas.microsoft.com/office/powerpoint/2010/main" val="389744068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AD93755-FD6A-4B3F-B29C-1FB584CCDED5}"/>
              </a:ext>
            </a:extLst>
          </p:cNvPr>
          <p:cNvSpPr/>
          <p:nvPr/>
        </p:nvSpPr>
        <p:spPr>
          <a:xfrm>
            <a:off x="-1" y="0"/>
            <a:ext cx="2842355" cy="68580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12D09B7-E76A-48E0-89F8-EA857D978483}"/>
              </a:ext>
            </a:extLst>
          </p:cNvPr>
          <p:cNvGrpSpPr/>
          <p:nvPr/>
        </p:nvGrpSpPr>
        <p:grpSpPr>
          <a:xfrm>
            <a:off x="376239" y="1549789"/>
            <a:ext cx="2466116" cy="768879"/>
            <a:chOff x="376239" y="1549789"/>
            <a:chExt cx="2466116" cy="768879"/>
          </a:xfrm>
        </p:grpSpPr>
        <p:sp>
          <p:nvSpPr>
            <p:cNvPr id="188" name="Rectangle: Top Corners Rounded 187">
              <a:extLst>
                <a:ext uri="{FF2B5EF4-FFF2-40B4-BE49-F238E27FC236}">
                  <a16:creationId xmlns:a16="http://schemas.microsoft.com/office/drawing/2014/main" id="{64238EC8-053C-4A7B-AE44-3C9AD781896A}"/>
                </a:ext>
              </a:extLst>
            </p:cNvPr>
            <p:cNvSpPr/>
            <p:nvPr/>
          </p:nvSpPr>
          <p:spPr>
            <a:xfrm rot="16200000">
              <a:off x="1360019" y="702250"/>
              <a:ext cx="498555" cy="246611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0E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 95">
              <a:extLst>
                <a:ext uri="{FF2B5EF4-FFF2-40B4-BE49-F238E27FC236}">
                  <a16:creationId xmlns:a16="http://schemas.microsoft.com/office/drawing/2014/main" id="{64ADCABE-A594-4600-956A-733BBF14D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30" y="1549789"/>
              <a:ext cx="138324" cy="137848"/>
            </a:xfrm>
            <a:custGeom>
              <a:avLst/>
              <a:gdLst>
                <a:gd name="T0" fmla="*/ 610 w 610"/>
                <a:gd name="T1" fmla="*/ 0 h 608"/>
                <a:gd name="T2" fmla="*/ 610 w 610"/>
                <a:gd name="T3" fmla="*/ 608 h 608"/>
                <a:gd name="T4" fmla="*/ 0 w 610"/>
                <a:gd name="T5" fmla="*/ 608 h 608"/>
                <a:gd name="T6" fmla="*/ 0 w 610"/>
                <a:gd name="T7" fmla="*/ 607 h 608"/>
                <a:gd name="T8" fmla="*/ 610 w 610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608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95">
              <a:extLst>
                <a:ext uri="{FF2B5EF4-FFF2-40B4-BE49-F238E27FC236}">
                  <a16:creationId xmlns:a16="http://schemas.microsoft.com/office/drawing/2014/main" id="{77823DE5-92D6-4B78-834B-67402513797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04030" y="2180820"/>
              <a:ext cx="138324" cy="137848"/>
            </a:xfrm>
            <a:custGeom>
              <a:avLst/>
              <a:gdLst>
                <a:gd name="T0" fmla="*/ 610 w 610"/>
                <a:gd name="T1" fmla="*/ 0 h 608"/>
                <a:gd name="T2" fmla="*/ 610 w 610"/>
                <a:gd name="T3" fmla="*/ 608 h 608"/>
                <a:gd name="T4" fmla="*/ 0 w 610"/>
                <a:gd name="T5" fmla="*/ 608 h 608"/>
                <a:gd name="T6" fmla="*/ 0 w 610"/>
                <a:gd name="T7" fmla="*/ 607 h 608"/>
                <a:gd name="T8" fmla="*/ 610 w 610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608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4383B3B-C795-4E26-93F2-2A329ECAD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www.yourwebsite.com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52EEAFF4-DAC7-44E9-8AFB-B2AA4DA32BAF}"/>
              </a:ext>
            </a:extLst>
          </p:cNvPr>
          <p:cNvSpPr txBox="1"/>
          <p:nvPr/>
        </p:nvSpPr>
        <p:spPr>
          <a:xfrm>
            <a:off x="706437" y="1305318"/>
            <a:ext cx="2112963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spc="6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9958637-625B-4257-9F51-B26D34BCFC08}"/>
              </a:ext>
            </a:extLst>
          </p:cNvPr>
          <p:cNvGrpSpPr/>
          <p:nvPr/>
        </p:nvGrpSpPr>
        <p:grpSpPr>
          <a:xfrm>
            <a:off x="708060" y="2824781"/>
            <a:ext cx="2114882" cy="215444"/>
            <a:chOff x="668958" y="2550768"/>
            <a:chExt cx="2114882" cy="215444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4F64B31A-C1F3-4C3E-A5D5-EA5BDDF9D9F1}"/>
                </a:ext>
              </a:extLst>
            </p:cNvPr>
            <p:cNvGrpSpPr/>
            <p:nvPr/>
          </p:nvGrpSpPr>
          <p:grpSpPr>
            <a:xfrm>
              <a:off x="668958" y="2560871"/>
              <a:ext cx="211507" cy="195238"/>
              <a:chOff x="519113" y="1628775"/>
              <a:chExt cx="371475" cy="342900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106" name="Freeform 28">
                <a:extLst>
                  <a:ext uri="{FF2B5EF4-FFF2-40B4-BE49-F238E27FC236}">
                    <a16:creationId xmlns:a16="http://schemas.microsoft.com/office/drawing/2014/main" id="{8FDB1A53-33BB-475A-BF26-644AD89057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3" y="1736725"/>
                <a:ext cx="371475" cy="234950"/>
              </a:xfrm>
              <a:custGeom>
                <a:avLst/>
                <a:gdLst>
                  <a:gd name="T0" fmla="*/ 88 w 96"/>
                  <a:gd name="T1" fmla="*/ 60 h 60"/>
                  <a:gd name="T2" fmla="*/ 8 w 96"/>
                  <a:gd name="T3" fmla="*/ 60 h 60"/>
                  <a:gd name="T4" fmla="*/ 0 w 96"/>
                  <a:gd name="T5" fmla="*/ 52 h 60"/>
                  <a:gd name="T6" fmla="*/ 0 w 96"/>
                  <a:gd name="T7" fmla="*/ 2 h 60"/>
                  <a:gd name="T8" fmla="*/ 2 w 96"/>
                  <a:gd name="T9" fmla="*/ 0 h 60"/>
                  <a:gd name="T10" fmla="*/ 94 w 96"/>
                  <a:gd name="T11" fmla="*/ 0 h 60"/>
                  <a:gd name="T12" fmla="*/ 96 w 96"/>
                  <a:gd name="T13" fmla="*/ 2 h 60"/>
                  <a:gd name="T14" fmla="*/ 96 w 96"/>
                  <a:gd name="T15" fmla="*/ 52 h 60"/>
                  <a:gd name="T16" fmla="*/ 88 w 96"/>
                  <a:gd name="T17" fmla="*/ 60 h 60"/>
                  <a:gd name="T18" fmla="*/ 4 w 96"/>
                  <a:gd name="T19" fmla="*/ 4 h 60"/>
                  <a:gd name="T20" fmla="*/ 4 w 96"/>
                  <a:gd name="T21" fmla="*/ 52 h 60"/>
                  <a:gd name="T22" fmla="*/ 8 w 96"/>
                  <a:gd name="T23" fmla="*/ 56 h 60"/>
                  <a:gd name="T24" fmla="*/ 88 w 96"/>
                  <a:gd name="T25" fmla="*/ 56 h 60"/>
                  <a:gd name="T26" fmla="*/ 92 w 96"/>
                  <a:gd name="T27" fmla="*/ 52 h 60"/>
                  <a:gd name="T28" fmla="*/ 92 w 96"/>
                  <a:gd name="T29" fmla="*/ 4 h 60"/>
                  <a:gd name="T30" fmla="*/ 4 w 96"/>
                  <a:gd name="T31" fmla="*/ 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60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29">
                <a:extLst>
                  <a:ext uri="{FF2B5EF4-FFF2-40B4-BE49-F238E27FC236}">
                    <a16:creationId xmlns:a16="http://schemas.microsoft.com/office/drawing/2014/main" id="{563049A2-5C9B-4836-A3C4-CE88B48FCA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938" y="1784350"/>
                <a:ext cx="139700" cy="139700"/>
              </a:xfrm>
              <a:custGeom>
                <a:avLst/>
                <a:gdLst>
                  <a:gd name="T0" fmla="*/ 2 w 36"/>
                  <a:gd name="T1" fmla="*/ 36 h 36"/>
                  <a:gd name="T2" fmla="*/ 1 w 36"/>
                  <a:gd name="T3" fmla="*/ 36 h 36"/>
                  <a:gd name="T4" fmla="*/ 0 w 36"/>
                  <a:gd name="T5" fmla="*/ 34 h 36"/>
                  <a:gd name="T6" fmla="*/ 0 w 36"/>
                  <a:gd name="T7" fmla="*/ 2 h 36"/>
                  <a:gd name="T8" fmla="*/ 1 w 36"/>
                  <a:gd name="T9" fmla="*/ 0 h 36"/>
                  <a:gd name="T10" fmla="*/ 3 w 36"/>
                  <a:gd name="T11" fmla="*/ 0 h 36"/>
                  <a:gd name="T12" fmla="*/ 35 w 36"/>
                  <a:gd name="T13" fmla="*/ 16 h 36"/>
                  <a:gd name="T14" fmla="*/ 36 w 36"/>
                  <a:gd name="T15" fmla="*/ 18 h 36"/>
                  <a:gd name="T16" fmla="*/ 35 w 36"/>
                  <a:gd name="T17" fmla="*/ 20 h 36"/>
                  <a:gd name="T18" fmla="*/ 3 w 36"/>
                  <a:gd name="T19" fmla="*/ 36 h 36"/>
                  <a:gd name="T20" fmla="*/ 2 w 36"/>
                  <a:gd name="T21" fmla="*/ 36 h 36"/>
                  <a:gd name="T22" fmla="*/ 4 w 36"/>
                  <a:gd name="T23" fmla="*/ 5 h 36"/>
                  <a:gd name="T24" fmla="*/ 4 w 36"/>
                  <a:gd name="T25" fmla="*/ 31 h 36"/>
                  <a:gd name="T26" fmla="*/ 30 w 36"/>
                  <a:gd name="T27" fmla="*/ 18 h 36"/>
                  <a:gd name="T28" fmla="*/ 4 w 36"/>
                  <a:gd name="T29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" h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30">
                <a:extLst>
                  <a:ext uri="{FF2B5EF4-FFF2-40B4-BE49-F238E27FC236}">
                    <a16:creationId xmlns:a16="http://schemas.microsoft.com/office/drawing/2014/main" id="{913840AB-EA76-4ED8-8987-65B13CD79D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3" y="1628775"/>
                <a:ext cx="371475" cy="92075"/>
              </a:xfrm>
              <a:custGeom>
                <a:avLst/>
                <a:gdLst>
                  <a:gd name="T0" fmla="*/ 94 w 96"/>
                  <a:gd name="T1" fmla="*/ 24 h 24"/>
                  <a:gd name="T2" fmla="*/ 2 w 96"/>
                  <a:gd name="T3" fmla="*/ 24 h 24"/>
                  <a:gd name="T4" fmla="*/ 0 w 96"/>
                  <a:gd name="T5" fmla="*/ 22 h 24"/>
                  <a:gd name="T6" fmla="*/ 0 w 96"/>
                  <a:gd name="T7" fmla="*/ 6 h 24"/>
                  <a:gd name="T8" fmla="*/ 6 w 96"/>
                  <a:gd name="T9" fmla="*/ 0 h 24"/>
                  <a:gd name="T10" fmla="*/ 90 w 96"/>
                  <a:gd name="T11" fmla="*/ 0 h 24"/>
                  <a:gd name="T12" fmla="*/ 96 w 96"/>
                  <a:gd name="T13" fmla="*/ 6 h 24"/>
                  <a:gd name="T14" fmla="*/ 96 w 96"/>
                  <a:gd name="T15" fmla="*/ 22 h 24"/>
                  <a:gd name="T16" fmla="*/ 94 w 96"/>
                  <a:gd name="T17" fmla="*/ 24 h 24"/>
                  <a:gd name="T18" fmla="*/ 4 w 96"/>
                  <a:gd name="T19" fmla="*/ 20 h 24"/>
                  <a:gd name="T20" fmla="*/ 92 w 96"/>
                  <a:gd name="T21" fmla="*/ 20 h 24"/>
                  <a:gd name="T22" fmla="*/ 92 w 96"/>
                  <a:gd name="T23" fmla="*/ 6 h 24"/>
                  <a:gd name="T24" fmla="*/ 90 w 96"/>
                  <a:gd name="T25" fmla="*/ 4 h 24"/>
                  <a:gd name="T26" fmla="*/ 6 w 96"/>
                  <a:gd name="T27" fmla="*/ 4 h 24"/>
                  <a:gd name="T28" fmla="*/ 4 w 96"/>
                  <a:gd name="T29" fmla="*/ 6 h 24"/>
                  <a:gd name="T30" fmla="*/ 4 w 96"/>
                  <a:gd name="T3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24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31">
                <a:extLst>
                  <a:ext uri="{FF2B5EF4-FFF2-40B4-BE49-F238E27FC236}">
                    <a16:creationId xmlns:a16="http://schemas.microsoft.com/office/drawing/2014/main" id="{2F84762E-3244-4BAE-B483-9CE2BD379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88" y="1631950"/>
                <a:ext cx="77788" cy="77787"/>
              </a:xfrm>
              <a:custGeom>
                <a:avLst/>
                <a:gdLst>
                  <a:gd name="T0" fmla="*/ 5 w 49"/>
                  <a:gd name="T1" fmla="*/ 49 h 49"/>
                  <a:gd name="T2" fmla="*/ 0 w 49"/>
                  <a:gd name="T3" fmla="*/ 44 h 49"/>
                  <a:gd name="T4" fmla="*/ 44 w 49"/>
                  <a:gd name="T5" fmla="*/ 0 h 49"/>
                  <a:gd name="T6" fmla="*/ 49 w 49"/>
                  <a:gd name="T7" fmla="*/ 5 h 49"/>
                  <a:gd name="T8" fmla="*/ 5 w 49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32">
                <a:extLst>
                  <a:ext uri="{FF2B5EF4-FFF2-40B4-BE49-F238E27FC236}">
                    <a16:creationId xmlns:a16="http://schemas.microsoft.com/office/drawing/2014/main" id="{C7503F4A-FD76-411F-89B9-CDB61E95C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3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33">
                <a:extLst>
                  <a:ext uri="{FF2B5EF4-FFF2-40B4-BE49-F238E27FC236}">
                    <a16:creationId xmlns:a16="http://schemas.microsoft.com/office/drawing/2014/main" id="{E21A373E-1AB2-47DA-9F91-CFC4A10E4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6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34">
                <a:extLst>
                  <a:ext uri="{FF2B5EF4-FFF2-40B4-BE49-F238E27FC236}">
                    <a16:creationId xmlns:a16="http://schemas.microsoft.com/office/drawing/2014/main" id="{9F8AE030-7DF2-49F5-A2BF-79F8D3F35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738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5">
                <a:extLst>
                  <a:ext uri="{FF2B5EF4-FFF2-40B4-BE49-F238E27FC236}">
                    <a16:creationId xmlns:a16="http://schemas.microsoft.com/office/drawing/2014/main" id="{75A014CB-52C2-4CAC-92B1-039250C93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6">
                <a:extLst>
                  <a:ext uri="{FF2B5EF4-FFF2-40B4-BE49-F238E27FC236}">
                    <a16:creationId xmlns:a16="http://schemas.microsoft.com/office/drawing/2014/main" id="{38C98745-0FA1-4770-98C3-6BFA0B5BE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563" y="1647825"/>
                <a:ext cx="69850" cy="69850"/>
              </a:xfrm>
              <a:custGeom>
                <a:avLst/>
                <a:gdLst>
                  <a:gd name="T0" fmla="*/ 5 w 44"/>
                  <a:gd name="T1" fmla="*/ 44 h 44"/>
                  <a:gd name="T2" fmla="*/ 0 w 44"/>
                  <a:gd name="T3" fmla="*/ 39 h 44"/>
                  <a:gd name="T4" fmla="*/ 39 w 44"/>
                  <a:gd name="T5" fmla="*/ 0 h 44"/>
                  <a:gd name="T6" fmla="*/ 44 w 44"/>
                  <a:gd name="T7" fmla="*/ 5 h 44"/>
                  <a:gd name="T8" fmla="*/ 5 w 44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67DF15F-1E58-4CE6-A513-EA5E427E84B5}"/>
                </a:ext>
              </a:extLst>
            </p:cNvPr>
            <p:cNvSpPr txBox="1"/>
            <p:nvPr/>
          </p:nvSpPr>
          <p:spPr>
            <a:xfrm>
              <a:off x="1022550" y="255076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Your video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A8A2D57-0137-4128-99F4-4B7A61D4410A}"/>
              </a:ext>
            </a:extLst>
          </p:cNvPr>
          <p:cNvGrpSpPr/>
          <p:nvPr/>
        </p:nvGrpSpPr>
        <p:grpSpPr>
          <a:xfrm>
            <a:off x="712293" y="1819797"/>
            <a:ext cx="2110649" cy="215444"/>
            <a:chOff x="673191" y="1583558"/>
            <a:chExt cx="2110649" cy="215444"/>
          </a:xfrm>
        </p:grpSpPr>
        <p:sp>
          <p:nvSpPr>
            <p:cNvPr id="2070" name="TextBox 2069">
              <a:extLst>
                <a:ext uri="{FF2B5EF4-FFF2-40B4-BE49-F238E27FC236}">
                  <a16:creationId xmlns:a16="http://schemas.microsoft.com/office/drawing/2014/main" id="{3885EC3B-435C-4EE6-85EB-1A1CB96012CB}"/>
                </a:ext>
              </a:extLst>
            </p:cNvPr>
            <p:cNvSpPr txBox="1"/>
            <p:nvPr/>
          </p:nvSpPr>
          <p:spPr>
            <a:xfrm>
              <a:off x="1022550" y="158355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  <a:latin typeface="+mj-lt"/>
                </a:rPr>
                <a:t>Home</a:t>
              </a:r>
            </a:p>
          </p:txBody>
        </p:sp>
        <p:grpSp>
          <p:nvGrpSpPr>
            <p:cNvPr id="2080" name="Group 2079">
              <a:extLst>
                <a:ext uri="{FF2B5EF4-FFF2-40B4-BE49-F238E27FC236}">
                  <a16:creationId xmlns:a16="http://schemas.microsoft.com/office/drawing/2014/main" id="{3ACC1DB5-94A0-463E-9D17-415515BE117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191" y="1593661"/>
              <a:ext cx="203040" cy="194400"/>
              <a:chOff x="-638175" y="3963988"/>
              <a:chExt cx="373062" cy="357187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2076" name="Freeform 40">
                <a:extLst>
                  <a:ext uri="{FF2B5EF4-FFF2-40B4-BE49-F238E27FC236}">
                    <a16:creationId xmlns:a16="http://schemas.microsoft.com/office/drawing/2014/main" id="{A687222F-35CE-48AB-85F9-5B65E6D90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2138" y="4149725"/>
                <a:ext cx="280987" cy="171450"/>
              </a:xfrm>
              <a:custGeom>
                <a:avLst/>
                <a:gdLst>
                  <a:gd name="T0" fmla="*/ 70 w 72"/>
                  <a:gd name="T1" fmla="*/ 44 h 44"/>
                  <a:gd name="T2" fmla="*/ 46 w 72"/>
                  <a:gd name="T3" fmla="*/ 44 h 44"/>
                  <a:gd name="T4" fmla="*/ 44 w 72"/>
                  <a:gd name="T5" fmla="*/ 42 h 44"/>
                  <a:gd name="T6" fmla="*/ 44 w 72"/>
                  <a:gd name="T7" fmla="*/ 16 h 44"/>
                  <a:gd name="T8" fmla="*/ 28 w 72"/>
                  <a:gd name="T9" fmla="*/ 16 h 44"/>
                  <a:gd name="T10" fmla="*/ 28 w 72"/>
                  <a:gd name="T11" fmla="*/ 42 h 44"/>
                  <a:gd name="T12" fmla="*/ 26 w 72"/>
                  <a:gd name="T13" fmla="*/ 44 h 44"/>
                  <a:gd name="T14" fmla="*/ 2 w 72"/>
                  <a:gd name="T15" fmla="*/ 44 h 44"/>
                  <a:gd name="T16" fmla="*/ 0 w 72"/>
                  <a:gd name="T17" fmla="*/ 42 h 44"/>
                  <a:gd name="T18" fmla="*/ 0 w 72"/>
                  <a:gd name="T19" fmla="*/ 2 h 44"/>
                  <a:gd name="T20" fmla="*/ 2 w 72"/>
                  <a:gd name="T21" fmla="*/ 0 h 44"/>
                  <a:gd name="T22" fmla="*/ 4 w 72"/>
                  <a:gd name="T23" fmla="*/ 2 h 44"/>
                  <a:gd name="T24" fmla="*/ 4 w 72"/>
                  <a:gd name="T25" fmla="*/ 40 h 44"/>
                  <a:gd name="T26" fmla="*/ 24 w 72"/>
                  <a:gd name="T27" fmla="*/ 40 h 44"/>
                  <a:gd name="T28" fmla="*/ 24 w 72"/>
                  <a:gd name="T29" fmla="*/ 14 h 44"/>
                  <a:gd name="T30" fmla="*/ 26 w 72"/>
                  <a:gd name="T31" fmla="*/ 12 h 44"/>
                  <a:gd name="T32" fmla="*/ 46 w 72"/>
                  <a:gd name="T33" fmla="*/ 12 h 44"/>
                  <a:gd name="T34" fmla="*/ 48 w 72"/>
                  <a:gd name="T35" fmla="*/ 14 h 44"/>
                  <a:gd name="T36" fmla="*/ 48 w 72"/>
                  <a:gd name="T37" fmla="*/ 40 h 44"/>
                  <a:gd name="T38" fmla="*/ 68 w 72"/>
                  <a:gd name="T39" fmla="*/ 40 h 44"/>
                  <a:gd name="T40" fmla="*/ 68 w 72"/>
                  <a:gd name="T41" fmla="*/ 4 h 44"/>
                  <a:gd name="T42" fmla="*/ 70 w 72"/>
                  <a:gd name="T43" fmla="*/ 2 h 44"/>
                  <a:gd name="T44" fmla="*/ 72 w 72"/>
                  <a:gd name="T45" fmla="*/ 4 h 44"/>
                  <a:gd name="T46" fmla="*/ 72 w 72"/>
                  <a:gd name="T47" fmla="*/ 42 h 44"/>
                  <a:gd name="T48" fmla="*/ 70 w 72"/>
                  <a:gd name="T4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2" h="44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7" name="Freeform 41">
                <a:extLst>
                  <a:ext uri="{FF2B5EF4-FFF2-40B4-BE49-F238E27FC236}">
                    <a16:creationId xmlns:a16="http://schemas.microsoft.com/office/drawing/2014/main" id="{F0AC3D10-8537-4F5C-BA51-BE86E4C15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8175" y="3963988"/>
                <a:ext cx="373062" cy="193675"/>
              </a:xfrm>
              <a:custGeom>
                <a:avLst/>
                <a:gdLst>
                  <a:gd name="T0" fmla="*/ 94 w 96"/>
                  <a:gd name="T1" fmla="*/ 50 h 50"/>
                  <a:gd name="T2" fmla="*/ 93 w 96"/>
                  <a:gd name="T3" fmla="*/ 49 h 50"/>
                  <a:gd name="T4" fmla="*/ 48 w 96"/>
                  <a:gd name="T5" fmla="*/ 5 h 50"/>
                  <a:gd name="T6" fmla="*/ 3 w 96"/>
                  <a:gd name="T7" fmla="*/ 49 h 50"/>
                  <a:gd name="T8" fmla="*/ 1 w 96"/>
                  <a:gd name="T9" fmla="*/ 49 h 50"/>
                  <a:gd name="T10" fmla="*/ 1 w 96"/>
                  <a:gd name="T11" fmla="*/ 47 h 50"/>
                  <a:gd name="T12" fmla="*/ 47 w 96"/>
                  <a:gd name="T13" fmla="*/ 1 h 50"/>
                  <a:gd name="T14" fmla="*/ 49 w 96"/>
                  <a:gd name="T15" fmla="*/ 1 h 50"/>
                  <a:gd name="T16" fmla="*/ 95 w 96"/>
                  <a:gd name="T17" fmla="*/ 47 h 50"/>
                  <a:gd name="T18" fmla="*/ 95 w 96"/>
                  <a:gd name="T19" fmla="*/ 49 h 50"/>
                  <a:gd name="T20" fmla="*/ 94 w 96"/>
                  <a:gd name="T2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50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8" name="Freeform 42">
                <a:extLst>
                  <a:ext uri="{FF2B5EF4-FFF2-40B4-BE49-F238E27FC236}">
                    <a16:creationId xmlns:a16="http://schemas.microsoft.com/office/drawing/2014/main" id="{EA0E21D1-2DD0-4E7F-A71A-4247943FDC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6875" y="3979863"/>
                <a:ext cx="69850" cy="69850"/>
              </a:xfrm>
              <a:custGeom>
                <a:avLst/>
                <a:gdLst>
                  <a:gd name="T0" fmla="*/ 16 w 18"/>
                  <a:gd name="T1" fmla="*/ 18 h 18"/>
                  <a:gd name="T2" fmla="*/ 14 w 18"/>
                  <a:gd name="T3" fmla="*/ 16 h 18"/>
                  <a:gd name="T4" fmla="*/ 14 w 18"/>
                  <a:gd name="T5" fmla="*/ 4 h 18"/>
                  <a:gd name="T6" fmla="*/ 2 w 18"/>
                  <a:gd name="T7" fmla="*/ 4 h 18"/>
                  <a:gd name="T8" fmla="*/ 0 w 18"/>
                  <a:gd name="T9" fmla="*/ 2 h 18"/>
                  <a:gd name="T10" fmla="*/ 2 w 18"/>
                  <a:gd name="T11" fmla="*/ 0 h 18"/>
                  <a:gd name="T12" fmla="*/ 16 w 18"/>
                  <a:gd name="T13" fmla="*/ 0 h 18"/>
                  <a:gd name="T14" fmla="*/ 18 w 18"/>
                  <a:gd name="T15" fmla="*/ 2 h 18"/>
                  <a:gd name="T16" fmla="*/ 18 w 18"/>
                  <a:gd name="T17" fmla="*/ 16 h 18"/>
                  <a:gd name="T18" fmla="*/ 16 w 18"/>
                  <a:gd name="T1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DB53A22-8AEE-4243-9DB2-84D154565F3E}"/>
              </a:ext>
            </a:extLst>
          </p:cNvPr>
          <p:cNvGrpSpPr/>
          <p:nvPr/>
        </p:nvGrpSpPr>
        <p:grpSpPr>
          <a:xfrm>
            <a:off x="706437" y="2322289"/>
            <a:ext cx="2116505" cy="215444"/>
            <a:chOff x="667335" y="2067163"/>
            <a:chExt cx="2116505" cy="215444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C893A6B-97BB-45BD-9037-912AC433153B}"/>
                </a:ext>
              </a:extLst>
            </p:cNvPr>
            <p:cNvSpPr txBox="1"/>
            <p:nvPr/>
          </p:nvSpPr>
          <p:spPr>
            <a:xfrm>
              <a:off x="1022550" y="206716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Your profile</a:t>
              </a:r>
            </a:p>
          </p:txBody>
        </p:sp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74E23A1E-9E28-42D8-B6A6-DBAA170B92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335" y="2067546"/>
              <a:ext cx="214753" cy="213840"/>
              <a:chOff x="-523875" y="3440113"/>
              <a:chExt cx="373062" cy="371476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2084" name="Freeform 46">
                <a:extLst>
                  <a:ext uri="{FF2B5EF4-FFF2-40B4-BE49-F238E27FC236}">
                    <a16:creationId xmlns:a16="http://schemas.microsoft.com/office/drawing/2014/main" id="{A6F64926-EAD6-411D-B4C7-86595D6B8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23875" y="3440113"/>
                <a:ext cx="373062" cy="317500"/>
              </a:xfrm>
              <a:custGeom>
                <a:avLst/>
                <a:gdLst>
                  <a:gd name="T0" fmla="*/ 15 w 96"/>
                  <a:gd name="T1" fmla="*/ 82 h 82"/>
                  <a:gd name="T2" fmla="*/ 14 w 96"/>
                  <a:gd name="T3" fmla="*/ 82 h 82"/>
                  <a:gd name="T4" fmla="*/ 0 w 96"/>
                  <a:gd name="T5" fmla="*/ 48 h 82"/>
                  <a:gd name="T6" fmla="*/ 48 w 96"/>
                  <a:gd name="T7" fmla="*/ 0 h 82"/>
                  <a:gd name="T8" fmla="*/ 96 w 96"/>
                  <a:gd name="T9" fmla="*/ 48 h 82"/>
                  <a:gd name="T10" fmla="*/ 82 w 96"/>
                  <a:gd name="T11" fmla="*/ 82 h 82"/>
                  <a:gd name="T12" fmla="*/ 80 w 96"/>
                  <a:gd name="T13" fmla="*/ 82 h 82"/>
                  <a:gd name="T14" fmla="*/ 62 w 96"/>
                  <a:gd name="T15" fmla="*/ 74 h 82"/>
                  <a:gd name="T16" fmla="*/ 55 w 96"/>
                  <a:gd name="T17" fmla="*/ 72 h 82"/>
                  <a:gd name="T18" fmla="*/ 54 w 96"/>
                  <a:gd name="T19" fmla="*/ 70 h 82"/>
                  <a:gd name="T20" fmla="*/ 54 w 96"/>
                  <a:gd name="T21" fmla="*/ 60 h 82"/>
                  <a:gd name="T22" fmla="*/ 55 w 96"/>
                  <a:gd name="T23" fmla="*/ 58 h 82"/>
                  <a:gd name="T24" fmla="*/ 60 w 96"/>
                  <a:gd name="T25" fmla="*/ 48 h 82"/>
                  <a:gd name="T26" fmla="*/ 62 w 96"/>
                  <a:gd name="T27" fmla="*/ 46 h 82"/>
                  <a:gd name="T28" fmla="*/ 62 w 96"/>
                  <a:gd name="T29" fmla="*/ 44 h 82"/>
                  <a:gd name="T30" fmla="*/ 62 w 96"/>
                  <a:gd name="T31" fmla="*/ 42 h 82"/>
                  <a:gd name="T32" fmla="*/ 60 w 96"/>
                  <a:gd name="T33" fmla="*/ 40 h 82"/>
                  <a:gd name="T34" fmla="*/ 61 w 96"/>
                  <a:gd name="T35" fmla="*/ 38 h 82"/>
                  <a:gd name="T36" fmla="*/ 62 w 96"/>
                  <a:gd name="T37" fmla="*/ 26 h 82"/>
                  <a:gd name="T38" fmla="*/ 51 w 96"/>
                  <a:gd name="T39" fmla="*/ 22 h 82"/>
                  <a:gd name="T40" fmla="*/ 40 w 96"/>
                  <a:gd name="T41" fmla="*/ 26 h 82"/>
                  <a:gd name="T42" fmla="*/ 38 w 96"/>
                  <a:gd name="T43" fmla="*/ 28 h 82"/>
                  <a:gd name="T44" fmla="*/ 35 w 96"/>
                  <a:gd name="T45" fmla="*/ 28 h 82"/>
                  <a:gd name="T46" fmla="*/ 36 w 96"/>
                  <a:gd name="T47" fmla="*/ 38 h 82"/>
                  <a:gd name="T48" fmla="*/ 36 w 96"/>
                  <a:gd name="T49" fmla="*/ 40 h 82"/>
                  <a:gd name="T50" fmla="*/ 34 w 96"/>
                  <a:gd name="T51" fmla="*/ 42 h 82"/>
                  <a:gd name="T52" fmla="*/ 34 w 96"/>
                  <a:gd name="T53" fmla="*/ 44 h 82"/>
                  <a:gd name="T54" fmla="*/ 34 w 96"/>
                  <a:gd name="T55" fmla="*/ 46 h 82"/>
                  <a:gd name="T56" fmla="*/ 36 w 96"/>
                  <a:gd name="T57" fmla="*/ 48 h 82"/>
                  <a:gd name="T58" fmla="*/ 41 w 96"/>
                  <a:gd name="T59" fmla="*/ 58 h 82"/>
                  <a:gd name="T60" fmla="*/ 42 w 96"/>
                  <a:gd name="T61" fmla="*/ 60 h 82"/>
                  <a:gd name="T62" fmla="*/ 42 w 96"/>
                  <a:gd name="T63" fmla="*/ 70 h 82"/>
                  <a:gd name="T64" fmla="*/ 41 w 96"/>
                  <a:gd name="T65" fmla="*/ 72 h 82"/>
                  <a:gd name="T66" fmla="*/ 35 w 96"/>
                  <a:gd name="T67" fmla="*/ 74 h 82"/>
                  <a:gd name="T68" fmla="*/ 16 w 96"/>
                  <a:gd name="T69" fmla="*/ 82 h 82"/>
                  <a:gd name="T70" fmla="*/ 15 w 96"/>
                  <a:gd name="T71" fmla="*/ 82 h 82"/>
                  <a:gd name="T72" fmla="*/ 48 w 96"/>
                  <a:gd name="T73" fmla="*/ 4 h 82"/>
                  <a:gd name="T74" fmla="*/ 4 w 96"/>
                  <a:gd name="T75" fmla="*/ 48 h 82"/>
                  <a:gd name="T76" fmla="*/ 16 w 96"/>
                  <a:gd name="T77" fmla="*/ 78 h 82"/>
                  <a:gd name="T78" fmla="*/ 33 w 96"/>
                  <a:gd name="T79" fmla="*/ 70 h 82"/>
                  <a:gd name="T80" fmla="*/ 38 w 96"/>
                  <a:gd name="T81" fmla="*/ 69 h 82"/>
                  <a:gd name="T82" fmla="*/ 38 w 96"/>
                  <a:gd name="T83" fmla="*/ 61 h 82"/>
                  <a:gd name="T84" fmla="*/ 32 w 96"/>
                  <a:gd name="T85" fmla="*/ 49 h 82"/>
                  <a:gd name="T86" fmla="*/ 30 w 96"/>
                  <a:gd name="T87" fmla="*/ 44 h 82"/>
                  <a:gd name="T88" fmla="*/ 32 w 96"/>
                  <a:gd name="T89" fmla="*/ 39 h 82"/>
                  <a:gd name="T90" fmla="*/ 32 w 96"/>
                  <a:gd name="T91" fmla="*/ 26 h 82"/>
                  <a:gd name="T92" fmla="*/ 37 w 96"/>
                  <a:gd name="T93" fmla="*/ 24 h 82"/>
                  <a:gd name="T94" fmla="*/ 51 w 96"/>
                  <a:gd name="T95" fmla="*/ 18 h 82"/>
                  <a:gd name="T96" fmla="*/ 66 w 96"/>
                  <a:gd name="T97" fmla="*/ 26 h 82"/>
                  <a:gd name="T98" fmla="*/ 64 w 96"/>
                  <a:gd name="T99" fmla="*/ 39 h 82"/>
                  <a:gd name="T100" fmla="*/ 66 w 96"/>
                  <a:gd name="T101" fmla="*/ 44 h 82"/>
                  <a:gd name="T102" fmla="*/ 64 w 96"/>
                  <a:gd name="T103" fmla="*/ 49 h 82"/>
                  <a:gd name="T104" fmla="*/ 58 w 96"/>
                  <a:gd name="T105" fmla="*/ 61 h 82"/>
                  <a:gd name="T106" fmla="*/ 58 w 96"/>
                  <a:gd name="T107" fmla="*/ 69 h 82"/>
                  <a:gd name="T108" fmla="*/ 63 w 96"/>
                  <a:gd name="T109" fmla="*/ 70 h 82"/>
                  <a:gd name="T110" fmla="*/ 80 w 96"/>
                  <a:gd name="T111" fmla="*/ 78 h 82"/>
                  <a:gd name="T112" fmla="*/ 92 w 96"/>
                  <a:gd name="T113" fmla="*/ 48 h 82"/>
                  <a:gd name="T114" fmla="*/ 48 w 96"/>
                  <a:gd name="T115" fmla="*/ 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6" h="82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5" name="Freeform 47">
                <a:extLst>
                  <a:ext uri="{FF2B5EF4-FFF2-40B4-BE49-F238E27FC236}">
                    <a16:creationId xmlns:a16="http://schemas.microsoft.com/office/drawing/2014/main" id="{67D2AC67-79B2-4FC2-98A8-3CB49FAC7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69900" y="3746501"/>
                <a:ext cx="265112" cy="65088"/>
              </a:xfrm>
              <a:custGeom>
                <a:avLst/>
                <a:gdLst>
                  <a:gd name="T0" fmla="*/ 34 w 68"/>
                  <a:gd name="T1" fmla="*/ 17 h 17"/>
                  <a:gd name="T2" fmla="*/ 0 w 68"/>
                  <a:gd name="T3" fmla="*/ 3 h 17"/>
                  <a:gd name="T4" fmla="*/ 3 w 68"/>
                  <a:gd name="T5" fmla="*/ 0 h 17"/>
                  <a:gd name="T6" fmla="*/ 34 w 68"/>
                  <a:gd name="T7" fmla="*/ 13 h 17"/>
                  <a:gd name="T8" fmla="*/ 65 w 68"/>
                  <a:gd name="T9" fmla="*/ 0 h 17"/>
                  <a:gd name="T10" fmla="*/ 68 w 68"/>
                  <a:gd name="T11" fmla="*/ 3 h 17"/>
                  <a:gd name="T12" fmla="*/ 34 w 68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7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1B3BF31-A3E7-428A-AA5C-CA9936151361}"/>
              </a:ext>
            </a:extLst>
          </p:cNvPr>
          <p:cNvGrpSpPr/>
          <p:nvPr/>
        </p:nvGrpSpPr>
        <p:grpSpPr>
          <a:xfrm>
            <a:off x="737463" y="3327273"/>
            <a:ext cx="2085479" cy="215444"/>
            <a:chOff x="698361" y="3034373"/>
            <a:chExt cx="2085479" cy="215444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6F65731-6003-4E2B-8CAA-066B5E03522D}"/>
                </a:ext>
              </a:extLst>
            </p:cNvPr>
            <p:cNvSpPr txBox="1"/>
            <p:nvPr/>
          </p:nvSpPr>
          <p:spPr>
            <a:xfrm>
              <a:off x="1022550" y="303437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Library</a:t>
              </a:r>
            </a:p>
          </p:txBody>
        </p:sp>
        <p:grpSp>
          <p:nvGrpSpPr>
            <p:cNvPr id="2106" name="Group 2105">
              <a:extLst>
                <a:ext uri="{FF2B5EF4-FFF2-40B4-BE49-F238E27FC236}">
                  <a16:creationId xmlns:a16="http://schemas.microsoft.com/office/drawing/2014/main" id="{5901D3A6-BF18-4F5D-BCD6-9EA2451F5E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8361" y="3041295"/>
              <a:ext cx="152701" cy="201600"/>
              <a:chOff x="-582613" y="3649663"/>
              <a:chExt cx="282575" cy="373062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2090" name="Freeform 51">
                <a:extLst>
                  <a:ext uri="{FF2B5EF4-FFF2-40B4-BE49-F238E27FC236}">
                    <a16:creationId xmlns:a16="http://schemas.microsoft.com/office/drawing/2014/main" id="{E86D3BA9-73D0-4CBA-8925-AB4CA22505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82613" y="3649663"/>
                <a:ext cx="282575" cy="373062"/>
              </a:xfrm>
              <a:custGeom>
                <a:avLst/>
                <a:gdLst>
                  <a:gd name="T0" fmla="*/ 70 w 72"/>
                  <a:gd name="T1" fmla="*/ 96 h 96"/>
                  <a:gd name="T2" fmla="*/ 2 w 72"/>
                  <a:gd name="T3" fmla="*/ 96 h 96"/>
                  <a:gd name="T4" fmla="*/ 0 w 72"/>
                  <a:gd name="T5" fmla="*/ 94 h 96"/>
                  <a:gd name="T6" fmla="*/ 0 w 72"/>
                  <a:gd name="T7" fmla="*/ 2 h 96"/>
                  <a:gd name="T8" fmla="*/ 2 w 72"/>
                  <a:gd name="T9" fmla="*/ 0 h 96"/>
                  <a:gd name="T10" fmla="*/ 70 w 72"/>
                  <a:gd name="T11" fmla="*/ 0 h 96"/>
                  <a:gd name="T12" fmla="*/ 72 w 72"/>
                  <a:gd name="T13" fmla="*/ 2 h 96"/>
                  <a:gd name="T14" fmla="*/ 72 w 72"/>
                  <a:gd name="T15" fmla="*/ 94 h 96"/>
                  <a:gd name="T16" fmla="*/ 70 w 72"/>
                  <a:gd name="T17" fmla="*/ 96 h 96"/>
                  <a:gd name="T18" fmla="*/ 4 w 72"/>
                  <a:gd name="T19" fmla="*/ 92 h 96"/>
                  <a:gd name="T20" fmla="*/ 68 w 72"/>
                  <a:gd name="T21" fmla="*/ 92 h 96"/>
                  <a:gd name="T22" fmla="*/ 68 w 72"/>
                  <a:gd name="T23" fmla="*/ 4 h 96"/>
                  <a:gd name="T24" fmla="*/ 4 w 72"/>
                  <a:gd name="T25" fmla="*/ 4 h 96"/>
                  <a:gd name="T26" fmla="*/ 4 w 72"/>
                  <a:gd name="T27" fmla="*/ 9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96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1" name="Freeform 52">
                <a:extLst>
                  <a:ext uri="{FF2B5EF4-FFF2-40B4-BE49-F238E27FC236}">
                    <a16:creationId xmlns:a16="http://schemas.microsoft.com/office/drawing/2014/main" id="{BBFFE739-4620-481B-8E2D-969BA6985D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681413"/>
                <a:ext cx="127000" cy="92075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2" name="Freeform 53">
                <a:extLst>
                  <a:ext uri="{FF2B5EF4-FFF2-40B4-BE49-F238E27FC236}">
                    <a16:creationId xmlns:a16="http://schemas.microsoft.com/office/drawing/2014/main" id="{4FE8EA05-6F9D-43B7-BB21-8DDFCDE825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789363"/>
                <a:ext cx="127000" cy="93662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3" name="Freeform 54">
                <a:extLst>
                  <a:ext uri="{FF2B5EF4-FFF2-40B4-BE49-F238E27FC236}">
                    <a16:creationId xmlns:a16="http://schemas.microsoft.com/office/drawing/2014/main" id="{DF427472-8E5C-495A-B2AD-7E79000EA4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898900"/>
                <a:ext cx="127000" cy="92075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4" name="Freeform 55">
                <a:extLst>
                  <a:ext uri="{FF2B5EF4-FFF2-40B4-BE49-F238E27FC236}">
                    <a16:creationId xmlns:a16="http://schemas.microsoft.com/office/drawing/2014/main" id="{E10EC1A7-84A2-4CF3-B6A2-E85B1D7F2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6814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5" name="Freeform 56">
                <a:extLst>
                  <a:ext uri="{FF2B5EF4-FFF2-40B4-BE49-F238E27FC236}">
                    <a16:creationId xmlns:a16="http://schemas.microsoft.com/office/drawing/2014/main" id="{5893021A-A8B5-473E-B7E9-E2AF09502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743325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6" name="Freeform 57">
                <a:extLst>
                  <a:ext uri="{FF2B5EF4-FFF2-40B4-BE49-F238E27FC236}">
                    <a16:creationId xmlns:a16="http://schemas.microsoft.com/office/drawing/2014/main" id="{402A112C-6563-42CD-BC23-69BC990A8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789363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7" name="Freeform 58">
                <a:extLst>
                  <a:ext uri="{FF2B5EF4-FFF2-40B4-BE49-F238E27FC236}">
                    <a16:creationId xmlns:a16="http://schemas.microsoft.com/office/drawing/2014/main" id="{77119A48-50FE-4105-B01B-415FCE9B7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851275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8" name="Freeform 59">
                <a:extLst>
                  <a:ext uri="{FF2B5EF4-FFF2-40B4-BE49-F238E27FC236}">
                    <a16:creationId xmlns:a16="http://schemas.microsoft.com/office/drawing/2014/main" id="{266FB4EA-D038-4C07-B66E-3870F6687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898900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9" name="Freeform 60">
                <a:extLst>
                  <a:ext uri="{FF2B5EF4-FFF2-40B4-BE49-F238E27FC236}">
                    <a16:creationId xmlns:a16="http://schemas.microsoft.com/office/drawing/2014/main" id="{585194A3-652F-41E9-A72C-E0AB7BB55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9608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0" name="Freeform 61">
                <a:extLst>
                  <a:ext uri="{FF2B5EF4-FFF2-40B4-BE49-F238E27FC236}">
                    <a16:creationId xmlns:a16="http://schemas.microsoft.com/office/drawing/2014/main" id="{01CD788C-72C5-44D3-BB3D-F8C311A55C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6814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1" name="Freeform 62">
                <a:extLst>
                  <a:ext uri="{FF2B5EF4-FFF2-40B4-BE49-F238E27FC236}">
                    <a16:creationId xmlns:a16="http://schemas.microsoft.com/office/drawing/2014/main" id="{DD08BFB3-C0E3-4A1B-B3B4-94222F3D1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743325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2" name="Freeform 63">
                <a:extLst>
                  <a:ext uri="{FF2B5EF4-FFF2-40B4-BE49-F238E27FC236}">
                    <a16:creationId xmlns:a16="http://schemas.microsoft.com/office/drawing/2014/main" id="{7370070C-8354-4944-826E-4F4706A099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789363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3" name="Freeform 64">
                <a:extLst>
                  <a:ext uri="{FF2B5EF4-FFF2-40B4-BE49-F238E27FC236}">
                    <a16:creationId xmlns:a16="http://schemas.microsoft.com/office/drawing/2014/main" id="{CD40DB7B-BCF5-46F9-B4E8-6F842A68B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851275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4" name="Freeform 65">
                <a:extLst>
                  <a:ext uri="{FF2B5EF4-FFF2-40B4-BE49-F238E27FC236}">
                    <a16:creationId xmlns:a16="http://schemas.microsoft.com/office/drawing/2014/main" id="{C48FBC6F-2166-4F63-91E0-3286A6ADF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898900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5" name="Freeform 66">
                <a:extLst>
                  <a:ext uri="{FF2B5EF4-FFF2-40B4-BE49-F238E27FC236}">
                    <a16:creationId xmlns:a16="http://schemas.microsoft.com/office/drawing/2014/main" id="{C24DBFAF-D93E-491A-9316-96227C051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9608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7F6E39B-C53B-469A-8808-9309240C513A}"/>
              </a:ext>
            </a:extLst>
          </p:cNvPr>
          <p:cNvGrpSpPr/>
          <p:nvPr/>
        </p:nvGrpSpPr>
        <p:grpSpPr>
          <a:xfrm>
            <a:off x="707348" y="3829765"/>
            <a:ext cx="2115594" cy="215444"/>
            <a:chOff x="668246" y="3522227"/>
            <a:chExt cx="2115594" cy="215444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C6C2B63-B002-4F4E-9AFC-EC4BFAC167C1}"/>
                </a:ext>
              </a:extLst>
            </p:cNvPr>
            <p:cNvSpPr txBox="1"/>
            <p:nvPr/>
          </p:nvSpPr>
          <p:spPr>
            <a:xfrm>
              <a:off x="1022550" y="3522227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Subscriptions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F914102-1485-4844-A855-5F0116BD7B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8246" y="3523029"/>
              <a:ext cx="212930" cy="213840"/>
              <a:chOff x="-596900" y="3533775"/>
              <a:chExt cx="371475" cy="373063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2110" name="Freeform 70">
                <a:extLst>
                  <a:ext uri="{FF2B5EF4-FFF2-40B4-BE49-F238E27FC236}">
                    <a16:creationId xmlns:a16="http://schemas.microsoft.com/office/drawing/2014/main" id="{F4C6C0AB-C743-4ABA-940F-52C8EBEEC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6250" y="3622675"/>
                <a:ext cx="130175" cy="117475"/>
              </a:xfrm>
              <a:custGeom>
                <a:avLst/>
                <a:gdLst>
                  <a:gd name="T0" fmla="*/ 12 w 34"/>
                  <a:gd name="T1" fmla="*/ 30 h 30"/>
                  <a:gd name="T2" fmla="*/ 11 w 34"/>
                  <a:gd name="T3" fmla="*/ 29 h 30"/>
                  <a:gd name="T4" fmla="*/ 0 w 34"/>
                  <a:gd name="T5" fmla="*/ 18 h 30"/>
                  <a:gd name="T6" fmla="*/ 0 w 34"/>
                  <a:gd name="T7" fmla="*/ 16 h 30"/>
                  <a:gd name="T8" fmla="*/ 3 w 34"/>
                  <a:gd name="T9" fmla="*/ 16 h 30"/>
                  <a:gd name="T10" fmla="*/ 12 w 34"/>
                  <a:gd name="T11" fmla="*/ 25 h 30"/>
                  <a:gd name="T12" fmla="*/ 31 w 34"/>
                  <a:gd name="T13" fmla="*/ 1 h 30"/>
                  <a:gd name="T14" fmla="*/ 33 w 34"/>
                  <a:gd name="T15" fmla="*/ 1 h 30"/>
                  <a:gd name="T16" fmla="*/ 34 w 34"/>
                  <a:gd name="T17" fmla="*/ 4 h 30"/>
                  <a:gd name="T18" fmla="*/ 14 w 34"/>
                  <a:gd name="T19" fmla="*/ 29 h 30"/>
                  <a:gd name="T20" fmla="*/ 13 w 34"/>
                  <a:gd name="T21" fmla="*/ 30 h 30"/>
                  <a:gd name="T22" fmla="*/ 12 w 34"/>
                  <a:gd name="T2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30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1" name="Freeform 71">
                <a:extLst>
                  <a:ext uri="{FF2B5EF4-FFF2-40B4-BE49-F238E27FC236}">
                    <a16:creationId xmlns:a16="http://schemas.microsoft.com/office/drawing/2014/main" id="{3AE7E8A1-5458-4F89-88D9-A34414634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6900" y="3748088"/>
                <a:ext cx="147638" cy="158750"/>
              </a:xfrm>
              <a:custGeom>
                <a:avLst/>
                <a:gdLst>
                  <a:gd name="T0" fmla="*/ 23 w 38"/>
                  <a:gd name="T1" fmla="*/ 41 h 41"/>
                  <a:gd name="T2" fmla="*/ 23 w 38"/>
                  <a:gd name="T3" fmla="*/ 41 h 41"/>
                  <a:gd name="T4" fmla="*/ 21 w 38"/>
                  <a:gd name="T5" fmla="*/ 40 h 41"/>
                  <a:gd name="T6" fmla="*/ 16 w 38"/>
                  <a:gd name="T7" fmla="*/ 27 h 41"/>
                  <a:gd name="T8" fmla="*/ 2 w 38"/>
                  <a:gd name="T9" fmla="*/ 29 h 41"/>
                  <a:gd name="T10" fmla="*/ 0 w 38"/>
                  <a:gd name="T11" fmla="*/ 28 h 41"/>
                  <a:gd name="T12" fmla="*/ 0 w 38"/>
                  <a:gd name="T13" fmla="*/ 26 h 41"/>
                  <a:gd name="T14" fmla="*/ 15 w 38"/>
                  <a:gd name="T15" fmla="*/ 0 h 41"/>
                  <a:gd name="T16" fmla="*/ 19 w 38"/>
                  <a:gd name="T17" fmla="*/ 2 h 41"/>
                  <a:gd name="T18" fmla="*/ 6 w 38"/>
                  <a:gd name="T19" fmla="*/ 24 h 41"/>
                  <a:gd name="T20" fmla="*/ 17 w 38"/>
                  <a:gd name="T21" fmla="*/ 22 h 41"/>
                  <a:gd name="T22" fmla="*/ 19 w 38"/>
                  <a:gd name="T23" fmla="*/ 24 h 41"/>
                  <a:gd name="T24" fmla="*/ 23 w 38"/>
                  <a:gd name="T25" fmla="*/ 34 h 41"/>
                  <a:gd name="T26" fmla="*/ 34 w 38"/>
                  <a:gd name="T27" fmla="*/ 16 h 41"/>
                  <a:gd name="T28" fmla="*/ 38 w 38"/>
                  <a:gd name="T29" fmla="*/ 18 h 41"/>
                  <a:gd name="T30" fmla="*/ 24 w 38"/>
                  <a:gd name="T31" fmla="*/ 40 h 41"/>
                  <a:gd name="T32" fmla="*/ 23 w 38"/>
                  <a:gd name="T3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41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72">
                <a:extLst>
                  <a:ext uri="{FF2B5EF4-FFF2-40B4-BE49-F238E27FC236}">
                    <a16:creationId xmlns:a16="http://schemas.microsoft.com/office/drawing/2014/main" id="{EF12CCA8-D2C0-448B-B024-2C5985EE9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063" y="3748088"/>
                <a:ext cx="147638" cy="158750"/>
              </a:xfrm>
              <a:custGeom>
                <a:avLst/>
                <a:gdLst>
                  <a:gd name="T0" fmla="*/ 15 w 38"/>
                  <a:gd name="T1" fmla="*/ 41 h 41"/>
                  <a:gd name="T2" fmla="*/ 14 w 38"/>
                  <a:gd name="T3" fmla="*/ 40 h 41"/>
                  <a:gd name="T4" fmla="*/ 0 w 38"/>
                  <a:gd name="T5" fmla="*/ 18 h 41"/>
                  <a:gd name="T6" fmla="*/ 4 w 38"/>
                  <a:gd name="T7" fmla="*/ 16 h 41"/>
                  <a:gd name="T8" fmla="*/ 15 w 38"/>
                  <a:gd name="T9" fmla="*/ 34 h 41"/>
                  <a:gd name="T10" fmla="*/ 19 w 38"/>
                  <a:gd name="T11" fmla="*/ 24 h 41"/>
                  <a:gd name="T12" fmla="*/ 21 w 38"/>
                  <a:gd name="T13" fmla="*/ 22 h 41"/>
                  <a:gd name="T14" fmla="*/ 32 w 38"/>
                  <a:gd name="T15" fmla="*/ 24 h 41"/>
                  <a:gd name="T16" fmla="*/ 19 w 38"/>
                  <a:gd name="T17" fmla="*/ 2 h 41"/>
                  <a:gd name="T18" fmla="*/ 23 w 38"/>
                  <a:gd name="T19" fmla="*/ 0 h 41"/>
                  <a:gd name="T20" fmla="*/ 38 w 38"/>
                  <a:gd name="T21" fmla="*/ 26 h 41"/>
                  <a:gd name="T22" fmla="*/ 38 w 38"/>
                  <a:gd name="T23" fmla="*/ 28 h 41"/>
                  <a:gd name="T24" fmla="*/ 36 w 38"/>
                  <a:gd name="T25" fmla="*/ 29 h 41"/>
                  <a:gd name="T26" fmla="*/ 22 w 38"/>
                  <a:gd name="T27" fmla="*/ 27 h 41"/>
                  <a:gd name="T28" fmla="*/ 17 w 38"/>
                  <a:gd name="T29" fmla="*/ 40 h 41"/>
                  <a:gd name="T30" fmla="*/ 15 w 38"/>
                  <a:gd name="T31" fmla="*/ 41 h 41"/>
                  <a:gd name="T32" fmla="*/ 15 w 38"/>
                  <a:gd name="T3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41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73">
                <a:extLst>
                  <a:ext uri="{FF2B5EF4-FFF2-40B4-BE49-F238E27FC236}">
                    <a16:creationId xmlns:a16="http://schemas.microsoft.com/office/drawing/2014/main" id="{70F860E1-2A34-477F-B583-4B12DFF61A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58800" y="3533775"/>
                <a:ext cx="295275" cy="295275"/>
              </a:xfrm>
              <a:custGeom>
                <a:avLst/>
                <a:gdLst>
                  <a:gd name="T0" fmla="*/ 38 w 76"/>
                  <a:gd name="T1" fmla="*/ 76 h 76"/>
                  <a:gd name="T2" fmla="*/ 0 w 76"/>
                  <a:gd name="T3" fmla="*/ 38 h 76"/>
                  <a:gd name="T4" fmla="*/ 38 w 76"/>
                  <a:gd name="T5" fmla="*/ 0 h 76"/>
                  <a:gd name="T6" fmla="*/ 76 w 76"/>
                  <a:gd name="T7" fmla="*/ 38 h 76"/>
                  <a:gd name="T8" fmla="*/ 38 w 76"/>
                  <a:gd name="T9" fmla="*/ 76 h 76"/>
                  <a:gd name="T10" fmla="*/ 38 w 76"/>
                  <a:gd name="T11" fmla="*/ 4 h 76"/>
                  <a:gd name="T12" fmla="*/ 4 w 76"/>
                  <a:gd name="T13" fmla="*/ 38 h 76"/>
                  <a:gd name="T14" fmla="*/ 38 w 76"/>
                  <a:gd name="T15" fmla="*/ 72 h 76"/>
                  <a:gd name="T16" fmla="*/ 72 w 76"/>
                  <a:gd name="T17" fmla="*/ 38 h 76"/>
                  <a:gd name="T18" fmla="*/ 38 w 76"/>
                  <a:gd name="T1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910657B-369E-4D15-9BD1-CA8EA9430E95}"/>
              </a:ext>
            </a:extLst>
          </p:cNvPr>
          <p:cNvGrpSpPr/>
          <p:nvPr/>
        </p:nvGrpSpPr>
        <p:grpSpPr>
          <a:xfrm>
            <a:off x="733158" y="4332257"/>
            <a:ext cx="2089784" cy="215444"/>
            <a:chOff x="694056" y="4001583"/>
            <a:chExt cx="2089784" cy="215444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DEEBC8C-7500-493F-A4FC-FDEA58A5405D}"/>
                </a:ext>
              </a:extLst>
            </p:cNvPr>
            <p:cNvSpPr txBox="1"/>
            <p:nvPr/>
          </p:nvSpPr>
          <p:spPr>
            <a:xfrm>
              <a:off x="1022550" y="400158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Trending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61D7388-5C53-4C9C-A9AF-A3876EE0B7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4056" y="4012105"/>
              <a:ext cx="161311" cy="194400"/>
              <a:chOff x="-395288" y="3805238"/>
              <a:chExt cx="309563" cy="373062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70" name="Freeform 77">
                <a:extLst>
                  <a:ext uri="{FF2B5EF4-FFF2-40B4-BE49-F238E27FC236}">
                    <a16:creationId xmlns:a16="http://schemas.microsoft.com/office/drawing/2014/main" id="{4D8069C1-27EC-4E6E-BC96-BC70BE42B7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95288" y="3805238"/>
                <a:ext cx="309563" cy="373062"/>
              </a:xfrm>
              <a:custGeom>
                <a:avLst/>
                <a:gdLst>
                  <a:gd name="T0" fmla="*/ 40 w 80"/>
                  <a:gd name="T1" fmla="*/ 96 h 96"/>
                  <a:gd name="T2" fmla="*/ 0 w 80"/>
                  <a:gd name="T3" fmla="*/ 58 h 96"/>
                  <a:gd name="T4" fmla="*/ 0 w 80"/>
                  <a:gd name="T5" fmla="*/ 56 h 96"/>
                  <a:gd name="T6" fmla="*/ 14 w 80"/>
                  <a:gd name="T7" fmla="*/ 25 h 96"/>
                  <a:gd name="T8" fmla="*/ 16 w 80"/>
                  <a:gd name="T9" fmla="*/ 25 h 96"/>
                  <a:gd name="T10" fmla="*/ 18 w 80"/>
                  <a:gd name="T11" fmla="*/ 26 h 96"/>
                  <a:gd name="T12" fmla="*/ 23 w 80"/>
                  <a:gd name="T13" fmla="*/ 37 h 96"/>
                  <a:gd name="T14" fmla="*/ 26 w 80"/>
                  <a:gd name="T15" fmla="*/ 22 h 96"/>
                  <a:gd name="T16" fmla="*/ 26 w 80"/>
                  <a:gd name="T17" fmla="*/ 20 h 96"/>
                  <a:gd name="T18" fmla="*/ 21 w 80"/>
                  <a:gd name="T19" fmla="*/ 4 h 96"/>
                  <a:gd name="T20" fmla="*/ 21 w 80"/>
                  <a:gd name="T21" fmla="*/ 1 h 96"/>
                  <a:gd name="T22" fmla="*/ 23 w 80"/>
                  <a:gd name="T23" fmla="*/ 1 h 96"/>
                  <a:gd name="T24" fmla="*/ 55 w 80"/>
                  <a:gd name="T25" fmla="*/ 19 h 96"/>
                  <a:gd name="T26" fmla="*/ 66 w 80"/>
                  <a:gd name="T27" fmla="*/ 49 h 96"/>
                  <a:gd name="T28" fmla="*/ 75 w 80"/>
                  <a:gd name="T29" fmla="*/ 44 h 96"/>
                  <a:gd name="T30" fmla="*/ 77 w 80"/>
                  <a:gd name="T31" fmla="*/ 43 h 96"/>
                  <a:gd name="T32" fmla="*/ 78 w 80"/>
                  <a:gd name="T33" fmla="*/ 45 h 96"/>
                  <a:gd name="T34" fmla="*/ 80 w 80"/>
                  <a:gd name="T35" fmla="*/ 56 h 96"/>
                  <a:gd name="T36" fmla="*/ 40 w 80"/>
                  <a:gd name="T37" fmla="*/ 96 h 96"/>
                  <a:gd name="T38" fmla="*/ 15 w 80"/>
                  <a:gd name="T39" fmla="*/ 30 h 96"/>
                  <a:gd name="T40" fmla="*/ 4 w 80"/>
                  <a:gd name="T41" fmla="*/ 56 h 96"/>
                  <a:gd name="T42" fmla="*/ 4 w 80"/>
                  <a:gd name="T43" fmla="*/ 58 h 96"/>
                  <a:gd name="T44" fmla="*/ 40 w 80"/>
                  <a:gd name="T45" fmla="*/ 92 h 96"/>
                  <a:gd name="T46" fmla="*/ 76 w 80"/>
                  <a:gd name="T47" fmla="*/ 56 h 96"/>
                  <a:gd name="T48" fmla="*/ 75 w 80"/>
                  <a:gd name="T49" fmla="*/ 49 h 96"/>
                  <a:gd name="T50" fmla="*/ 65 w 80"/>
                  <a:gd name="T51" fmla="*/ 54 h 96"/>
                  <a:gd name="T52" fmla="*/ 63 w 80"/>
                  <a:gd name="T53" fmla="*/ 54 h 96"/>
                  <a:gd name="T54" fmla="*/ 62 w 80"/>
                  <a:gd name="T55" fmla="*/ 52 h 96"/>
                  <a:gd name="T56" fmla="*/ 62 w 80"/>
                  <a:gd name="T57" fmla="*/ 51 h 96"/>
                  <a:gd name="T58" fmla="*/ 52 w 80"/>
                  <a:gd name="T59" fmla="*/ 22 h 96"/>
                  <a:gd name="T60" fmla="*/ 26 w 80"/>
                  <a:gd name="T61" fmla="*/ 5 h 96"/>
                  <a:gd name="T62" fmla="*/ 30 w 80"/>
                  <a:gd name="T63" fmla="*/ 20 h 96"/>
                  <a:gd name="T64" fmla="*/ 30 w 80"/>
                  <a:gd name="T65" fmla="*/ 22 h 96"/>
                  <a:gd name="T66" fmla="*/ 25 w 80"/>
                  <a:gd name="T67" fmla="*/ 42 h 96"/>
                  <a:gd name="T68" fmla="*/ 23 w 80"/>
                  <a:gd name="T69" fmla="*/ 43 h 96"/>
                  <a:gd name="T70" fmla="*/ 22 w 80"/>
                  <a:gd name="T71" fmla="*/ 42 h 96"/>
                  <a:gd name="T72" fmla="*/ 15 w 80"/>
                  <a:gd name="T7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0" h="96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78">
                <a:extLst>
                  <a:ext uri="{FF2B5EF4-FFF2-40B4-BE49-F238E27FC236}">
                    <a16:creationId xmlns:a16="http://schemas.microsoft.com/office/drawing/2014/main" id="{FD842128-F9F4-48DA-8420-FD9B4F5560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11150" y="3987800"/>
                <a:ext cx="141288" cy="190500"/>
              </a:xfrm>
              <a:custGeom>
                <a:avLst/>
                <a:gdLst>
                  <a:gd name="T0" fmla="*/ 18 w 36"/>
                  <a:gd name="T1" fmla="*/ 49 h 49"/>
                  <a:gd name="T2" fmla="*/ 0 w 36"/>
                  <a:gd name="T3" fmla="*/ 31 h 49"/>
                  <a:gd name="T4" fmla="*/ 24 w 36"/>
                  <a:gd name="T5" fmla="*/ 0 h 49"/>
                  <a:gd name="T6" fmla="*/ 26 w 36"/>
                  <a:gd name="T7" fmla="*/ 1 h 49"/>
                  <a:gd name="T8" fmla="*/ 26 w 36"/>
                  <a:gd name="T9" fmla="*/ 3 h 49"/>
                  <a:gd name="T10" fmla="*/ 21 w 36"/>
                  <a:gd name="T11" fmla="*/ 19 h 49"/>
                  <a:gd name="T12" fmla="*/ 23 w 36"/>
                  <a:gd name="T13" fmla="*/ 16 h 49"/>
                  <a:gd name="T14" fmla="*/ 24 w 36"/>
                  <a:gd name="T15" fmla="*/ 14 h 49"/>
                  <a:gd name="T16" fmla="*/ 25 w 36"/>
                  <a:gd name="T17" fmla="*/ 14 h 49"/>
                  <a:gd name="T18" fmla="*/ 36 w 36"/>
                  <a:gd name="T19" fmla="*/ 31 h 49"/>
                  <a:gd name="T20" fmla="*/ 18 w 36"/>
                  <a:gd name="T21" fmla="*/ 49 h 49"/>
                  <a:gd name="T22" fmla="*/ 18 w 36"/>
                  <a:gd name="T23" fmla="*/ 6 h 49"/>
                  <a:gd name="T24" fmla="*/ 4 w 36"/>
                  <a:gd name="T25" fmla="*/ 31 h 49"/>
                  <a:gd name="T26" fmla="*/ 18 w 36"/>
                  <a:gd name="T27" fmla="*/ 45 h 49"/>
                  <a:gd name="T28" fmla="*/ 32 w 36"/>
                  <a:gd name="T29" fmla="*/ 31 h 49"/>
                  <a:gd name="T30" fmla="*/ 26 w 36"/>
                  <a:gd name="T31" fmla="*/ 19 h 49"/>
                  <a:gd name="T32" fmla="*/ 22 w 36"/>
                  <a:gd name="T33" fmla="*/ 24 h 49"/>
                  <a:gd name="T34" fmla="*/ 20 w 36"/>
                  <a:gd name="T35" fmla="*/ 24 h 49"/>
                  <a:gd name="T36" fmla="*/ 19 w 36"/>
                  <a:gd name="T37" fmla="*/ 23 h 49"/>
                  <a:gd name="T38" fmla="*/ 18 w 36"/>
                  <a:gd name="T39" fmla="*/ 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49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02E847D-3311-42A2-95D0-B52451098952}"/>
              </a:ext>
            </a:extLst>
          </p:cNvPr>
          <p:cNvGrpSpPr/>
          <p:nvPr/>
        </p:nvGrpSpPr>
        <p:grpSpPr>
          <a:xfrm>
            <a:off x="716613" y="4834749"/>
            <a:ext cx="2106329" cy="215444"/>
            <a:chOff x="677511" y="4485188"/>
            <a:chExt cx="2106329" cy="215444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54FF9A8-3A3A-4AD4-BDAC-F54FE61CC697}"/>
                </a:ext>
              </a:extLst>
            </p:cNvPr>
            <p:cNvSpPr txBox="1"/>
            <p:nvPr/>
          </p:nvSpPr>
          <p:spPr>
            <a:xfrm>
              <a:off x="1022550" y="448518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Help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0990404-4453-4681-9B77-AC011C053C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7511" y="4495710"/>
              <a:ext cx="194400" cy="194400"/>
              <a:chOff x="-774700" y="4160838"/>
              <a:chExt cx="357187" cy="357187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77" name="Freeform 82">
                <a:extLst>
                  <a:ext uri="{FF2B5EF4-FFF2-40B4-BE49-F238E27FC236}">
                    <a16:creationId xmlns:a16="http://schemas.microsoft.com/office/drawing/2014/main" id="{CB5B57D4-D4AF-43AE-A416-78935C60FD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4700" y="4160838"/>
                <a:ext cx="357187" cy="357187"/>
              </a:xfrm>
              <a:custGeom>
                <a:avLst/>
                <a:gdLst>
                  <a:gd name="T0" fmla="*/ 46 w 92"/>
                  <a:gd name="T1" fmla="*/ 92 h 92"/>
                  <a:gd name="T2" fmla="*/ 0 w 92"/>
                  <a:gd name="T3" fmla="*/ 46 h 92"/>
                  <a:gd name="T4" fmla="*/ 46 w 92"/>
                  <a:gd name="T5" fmla="*/ 0 h 92"/>
                  <a:gd name="T6" fmla="*/ 92 w 92"/>
                  <a:gd name="T7" fmla="*/ 46 h 92"/>
                  <a:gd name="T8" fmla="*/ 46 w 92"/>
                  <a:gd name="T9" fmla="*/ 92 h 92"/>
                  <a:gd name="T10" fmla="*/ 46 w 92"/>
                  <a:gd name="T11" fmla="*/ 4 h 92"/>
                  <a:gd name="T12" fmla="*/ 4 w 92"/>
                  <a:gd name="T13" fmla="*/ 46 h 92"/>
                  <a:gd name="T14" fmla="*/ 46 w 92"/>
                  <a:gd name="T15" fmla="*/ 88 h 92"/>
                  <a:gd name="T16" fmla="*/ 88 w 92"/>
                  <a:gd name="T17" fmla="*/ 46 h 92"/>
                  <a:gd name="T18" fmla="*/ 46 w 92"/>
                  <a:gd name="T19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83">
                <a:extLst>
                  <a:ext uri="{FF2B5EF4-FFF2-40B4-BE49-F238E27FC236}">
                    <a16:creationId xmlns:a16="http://schemas.microsoft.com/office/drawing/2014/main" id="{85A23CFC-4F02-4BA9-8659-73F1ECDCE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50875" y="4246563"/>
                <a:ext cx="109537" cy="155575"/>
              </a:xfrm>
              <a:custGeom>
                <a:avLst/>
                <a:gdLst>
                  <a:gd name="T0" fmla="*/ 14 w 28"/>
                  <a:gd name="T1" fmla="*/ 40 h 40"/>
                  <a:gd name="T2" fmla="*/ 12 w 28"/>
                  <a:gd name="T3" fmla="*/ 38 h 40"/>
                  <a:gd name="T4" fmla="*/ 12 w 28"/>
                  <a:gd name="T5" fmla="*/ 26 h 40"/>
                  <a:gd name="T6" fmla="*/ 14 w 28"/>
                  <a:gd name="T7" fmla="*/ 24 h 40"/>
                  <a:gd name="T8" fmla="*/ 24 w 28"/>
                  <a:gd name="T9" fmla="*/ 14 h 40"/>
                  <a:gd name="T10" fmla="*/ 14 w 28"/>
                  <a:gd name="T11" fmla="*/ 4 h 40"/>
                  <a:gd name="T12" fmla="*/ 4 w 28"/>
                  <a:gd name="T13" fmla="*/ 14 h 40"/>
                  <a:gd name="T14" fmla="*/ 2 w 28"/>
                  <a:gd name="T15" fmla="*/ 16 h 40"/>
                  <a:gd name="T16" fmla="*/ 0 w 28"/>
                  <a:gd name="T17" fmla="*/ 14 h 40"/>
                  <a:gd name="T18" fmla="*/ 14 w 28"/>
                  <a:gd name="T19" fmla="*/ 0 h 40"/>
                  <a:gd name="T20" fmla="*/ 28 w 28"/>
                  <a:gd name="T21" fmla="*/ 14 h 40"/>
                  <a:gd name="T22" fmla="*/ 16 w 28"/>
                  <a:gd name="T23" fmla="*/ 28 h 40"/>
                  <a:gd name="T24" fmla="*/ 16 w 28"/>
                  <a:gd name="T25" fmla="*/ 38 h 40"/>
                  <a:gd name="T26" fmla="*/ 14 w 28"/>
                  <a:gd name="T2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" h="40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Oval 84">
                <a:extLst>
                  <a:ext uri="{FF2B5EF4-FFF2-40B4-BE49-F238E27FC236}">
                    <a16:creationId xmlns:a16="http://schemas.microsoft.com/office/drawing/2014/main" id="{7E1D8B11-73DD-4CE1-BCB3-ECC448425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611188" y="4416425"/>
                <a:ext cx="30162" cy="317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DBBF0E5F-2747-42A3-9FC7-8191EE2E535D}"/>
              </a:ext>
            </a:extLst>
          </p:cNvPr>
          <p:cNvGrpSpPr/>
          <p:nvPr/>
        </p:nvGrpSpPr>
        <p:grpSpPr>
          <a:xfrm>
            <a:off x="729187" y="5337238"/>
            <a:ext cx="2093755" cy="215444"/>
            <a:chOff x="690085" y="4968796"/>
            <a:chExt cx="2093755" cy="215444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4C2DBCB-15D3-4363-A92F-E1A509676B5A}"/>
                </a:ext>
              </a:extLst>
            </p:cNvPr>
            <p:cNvSpPr txBox="1"/>
            <p:nvPr/>
          </p:nvSpPr>
          <p:spPr>
            <a:xfrm>
              <a:off x="1022550" y="4968796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Report history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44CBBF4-751B-4A07-9B95-67CEA87967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85" y="4969598"/>
              <a:ext cx="169252" cy="213840"/>
              <a:chOff x="-536575" y="4772025"/>
              <a:chExt cx="295274" cy="373063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84" name="Freeform 88">
                <a:extLst>
                  <a:ext uri="{FF2B5EF4-FFF2-40B4-BE49-F238E27FC236}">
                    <a16:creationId xmlns:a16="http://schemas.microsoft.com/office/drawing/2014/main" id="{98961F3B-AD5C-47A1-8157-117BE0BCF9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6413" y="4787900"/>
                <a:ext cx="265112" cy="247650"/>
              </a:xfrm>
              <a:custGeom>
                <a:avLst/>
                <a:gdLst>
                  <a:gd name="T0" fmla="*/ 66 w 68"/>
                  <a:gd name="T1" fmla="*/ 64 h 64"/>
                  <a:gd name="T2" fmla="*/ 14 w 68"/>
                  <a:gd name="T3" fmla="*/ 64 h 64"/>
                  <a:gd name="T4" fmla="*/ 12 w 68"/>
                  <a:gd name="T5" fmla="*/ 62 h 64"/>
                  <a:gd name="T6" fmla="*/ 19 w 68"/>
                  <a:gd name="T7" fmla="*/ 52 h 64"/>
                  <a:gd name="T8" fmla="*/ 2 w 68"/>
                  <a:gd name="T9" fmla="*/ 52 h 64"/>
                  <a:gd name="T10" fmla="*/ 0 w 68"/>
                  <a:gd name="T11" fmla="*/ 50 h 64"/>
                  <a:gd name="T12" fmla="*/ 0 w 68"/>
                  <a:gd name="T13" fmla="*/ 2 h 64"/>
                  <a:gd name="T14" fmla="*/ 2 w 68"/>
                  <a:gd name="T15" fmla="*/ 0 h 64"/>
                  <a:gd name="T16" fmla="*/ 30 w 68"/>
                  <a:gd name="T17" fmla="*/ 0 h 64"/>
                  <a:gd name="T18" fmla="*/ 32 w 68"/>
                  <a:gd name="T19" fmla="*/ 2 h 64"/>
                  <a:gd name="T20" fmla="*/ 32 w 68"/>
                  <a:gd name="T21" fmla="*/ 12 h 64"/>
                  <a:gd name="T22" fmla="*/ 66 w 68"/>
                  <a:gd name="T23" fmla="*/ 12 h 64"/>
                  <a:gd name="T24" fmla="*/ 68 w 68"/>
                  <a:gd name="T25" fmla="*/ 14 h 64"/>
                  <a:gd name="T26" fmla="*/ 68 w 68"/>
                  <a:gd name="T27" fmla="*/ 62 h 64"/>
                  <a:gd name="T28" fmla="*/ 66 w 68"/>
                  <a:gd name="T29" fmla="*/ 64 h 64"/>
                  <a:gd name="T30" fmla="*/ 16 w 68"/>
                  <a:gd name="T31" fmla="*/ 60 h 64"/>
                  <a:gd name="T32" fmla="*/ 64 w 68"/>
                  <a:gd name="T33" fmla="*/ 60 h 64"/>
                  <a:gd name="T34" fmla="*/ 64 w 68"/>
                  <a:gd name="T35" fmla="*/ 16 h 64"/>
                  <a:gd name="T36" fmla="*/ 30 w 68"/>
                  <a:gd name="T37" fmla="*/ 16 h 64"/>
                  <a:gd name="T38" fmla="*/ 28 w 68"/>
                  <a:gd name="T39" fmla="*/ 14 h 64"/>
                  <a:gd name="T40" fmla="*/ 28 w 68"/>
                  <a:gd name="T41" fmla="*/ 4 h 64"/>
                  <a:gd name="T42" fmla="*/ 4 w 68"/>
                  <a:gd name="T43" fmla="*/ 4 h 64"/>
                  <a:gd name="T44" fmla="*/ 4 w 68"/>
                  <a:gd name="T45" fmla="*/ 48 h 64"/>
                  <a:gd name="T46" fmla="*/ 30 w 68"/>
                  <a:gd name="T47" fmla="*/ 48 h 64"/>
                  <a:gd name="T48" fmla="*/ 32 w 68"/>
                  <a:gd name="T49" fmla="*/ 50 h 64"/>
                  <a:gd name="T50" fmla="*/ 30 w 68"/>
                  <a:gd name="T51" fmla="*/ 52 h 64"/>
                  <a:gd name="T52" fmla="*/ 16 w 68"/>
                  <a:gd name="T53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64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9">
                <a:extLst>
                  <a:ext uri="{FF2B5EF4-FFF2-40B4-BE49-F238E27FC236}">
                    <a16:creationId xmlns:a16="http://schemas.microsoft.com/office/drawing/2014/main" id="{1A46E264-8C84-4E78-B38E-A1D84F88F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6875" y="4833938"/>
                <a:ext cx="15875" cy="155575"/>
              </a:xfrm>
              <a:custGeom>
                <a:avLst/>
                <a:gdLst>
                  <a:gd name="T0" fmla="*/ 2 w 4"/>
                  <a:gd name="T1" fmla="*/ 40 h 40"/>
                  <a:gd name="T2" fmla="*/ 0 w 4"/>
                  <a:gd name="T3" fmla="*/ 38 h 40"/>
                  <a:gd name="T4" fmla="*/ 0 w 4"/>
                  <a:gd name="T5" fmla="*/ 2 h 40"/>
                  <a:gd name="T6" fmla="*/ 2 w 4"/>
                  <a:gd name="T7" fmla="*/ 0 h 40"/>
                  <a:gd name="T8" fmla="*/ 4 w 4"/>
                  <a:gd name="T9" fmla="*/ 2 h 40"/>
                  <a:gd name="T10" fmla="*/ 4 w 4"/>
                  <a:gd name="T11" fmla="*/ 38 h 40"/>
                  <a:gd name="T12" fmla="*/ 2 w 4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0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90">
                <a:extLst>
                  <a:ext uri="{FF2B5EF4-FFF2-40B4-BE49-F238E27FC236}">
                    <a16:creationId xmlns:a16="http://schemas.microsoft.com/office/drawing/2014/main" id="{1FF48CAD-57B5-4309-B2E7-F80F42AFF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36575" y="4772025"/>
                <a:ext cx="14287" cy="373063"/>
              </a:xfrm>
              <a:custGeom>
                <a:avLst/>
                <a:gdLst>
                  <a:gd name="T0" fmla="*/ 2 w 4"/>
                  <a:gd name="T1" fmla="*/ 96 h 96"/>
                  <a:gd name="T2" fmla="*/ 0 w 4"/>
                  <a:gd name="T3" fmla="*/ 94 h 96"/>
                  <a:gd name="T4" fmla="*/ 0 w 4"/>
                  <a:gd name="T5" fmla="*/ 2 h 96"/>
                  <a:gd name="T6" fmla="*/ 2 w 4"/>
                  <a:gd name="T7" fmla="*/ 0 h 96"/>
                  <a:gd name="T8" fmla="*/ 4 w 4"/>
                  <a:gd name="T9" fmla="*/ 2 h 96"/>
                  <a:gd name="T10" fmla="*/ 4 w 4"/>
                  <a:gd name="T11" fmla="*/ 94 h 96"/>
                  <a:gd name="T12" fmla="*/ 2 w 4"/>
                  <a:gd name="T1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96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91">
                <a:extLst>
                  <a:ext uri="{FF2B5EF4-FFF2-40B4-BE49-F238E27FC236}">
                    <a16:creationId xmlns:a16="http://schemas.microsoft.com/office/drawing/2014/main" id="{879A781F-301C-4D78-B0A9-4111E3E26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58788" y="4981575"/>
                <a:ext cx="14287" cy="476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FFCDB03-EFEC-49B8-B01E-3B80E6D9278E}"/>
              </a:ext>
            </a:extLst>
          </p:cNvPr>
          <p:cNvGrpSpPr/>
          <p:nvPr/>
        </p:nvGrpSpPr>
        <p:grpSpPr>
          <a:xfrm>
            <a:off x="3217526" y="3695573"/>
            <a:ext cx="1814400" cy="1884715"/>
            <a:chOff x="3293609" y="3327273"/>
            <a:chExt cx="1814400" cy="188471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F6D8A68-81A3-4FB7-ADE5-71F30195A173}"/>
                </a:ext>
              </a:extLst>
            </p:cNvPr>
            <p:cNvGrpSpPr/>
            <p:nvPr/>
          </p:nvGrpSpPr>
          <p:grpSpPr>
            <a:xfrm>
              <a:off x="3293609" y="3327273"/>
              <a:ext cx="1814400" cy="1209600"/>
              <a:chOff x="3293609" y="3327273"/>
              <a:chExt cx="1814400" cy="1209600"/>
            </a:xfrm>
          </p:grpSpPr>
          <p:pic>
            <p:nvPicPr>
              <p:cNvPr id="196" name="Picture 195" descr="A person with a sunset in the background&#10;&#10;Description automatically generated">
                <a:extLst>
                  <a:ext uri="{FF2B5EF4-FFF2-40B4-BE49-F238E27FC236}">
                    <a16:creationId xmlns:a16="http://schemas.microsoft.com/office/drawing/2014/main" id="{E31D743E-4926-44F6-BCB9-76479C1422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3609" y="3327273"/>
                <a:ext cx="1814400" cy="1209600"/>
              </a:xfrm>
              <a:prstGeom prst="roundRect">
                <a:avLst>
                  <a:gd name="adj" fmla="val 7635"/>
                </a:avLst>
              </a:prstGeom>
              <a:solidFill>
                <a:srgbClr val="090E21"/>
              </a:solidFill>
              <a:effectLst>
                <a:outerShdw blurRad="1016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76" name="Freeform 15">
                <a:extLst>
                  <a:ext uri="{FF2B5EF4-FFF2-40B4-BE49-F238E27FC236}">
                    <a16:creationId xmlns:a16="http://schemas.microsoft.com/office/drawing/2014/main" id="{4E3A237C-D646-4F4D-8C30-774AFE1E90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72617" y="3803882"/>
                <a:ext cx="256384" cy="256382"/>
              </a:xfrm>
              <a:custGeom>
                <a:avLst/>
                <a:gdLst>
                  <a:gd name="T0" fmla="*/ 2 w 40"/>
                  <a:gd name="T1" fmla="*/ 40 h 40"/>
                  <a:gd name="T2" fmla="*/ 1 w 40"/>
                  <a:gd name="T3" fmla="*/ 40 h 40"/>
                  <a:gd name="T4" fmla="*/ 0 w 40"/>
                  <a:gd name="T5" fmla="*/ 38 h 40"/>
                  <a:gd name="T6" fmla="*/ 0 w 40"/>
                  <a:gd name="T7" fmla="*/ 2 h 40"/>
                  <a:gd name="T8" fmla="*/ 1 w 40"/>
                  <a:gd name="T9" fmla="*/ 0 h 40"/>
                  <a:gd name="T10" fmla="*/ 3 w 40"/>
                  <a:gd name="T11" fmla="*/ 0 h 40"/>
                  <a:gd name="T12" fmla="*/ 39 w 40"/>
                  <a:gd name="T13" fmla="*/ 18 h 40"/>
                  <a:gd name="T14" fmla="*/ 40 w 40"/>
                  <a:gd name="T15" fmla="*/ 20 h 40"/>
                  <a:gd name="T16" fmla="*/ 39 w 40"/>
                  <a:gd name="T17" fmla="*/ 22 h 40"/>
                  <a:gd name="T18" fmla="*/ 3 w 40"/>
                  <a:gd name="T19" fmla="*/ 40 h 40"/>
                  <a:gd name="T20" fmla="*/ 2 w 40"/>
                  <a:gd name="T21" fmla="*/ 40 h 40"/>
                  <a:gd name="T22" fmla="*/ 4 w 40"/>
                  <a:gd name="T23" fmla="*/ 5 h 40"/>
                  <a:gd name="T24" fmla="*/ 4 w 40"/>
                  <a:gd name="T25" fmla="*/ 35 h 40"/>
                  <a:gd name="T26" fmla="*/ 34 w 40"/>
                  <a:gd name="T27" fmla="*/ 20 h 40"/>
                  <a:gd name="T28" fmla="*/ 4 w 40"/>
                  <a:gd name="T29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" h="40">
                    <a:moveTo>
                      <a:pt x="2" y="40"/>
                    </a:moveTo>
                    <a:cubicBezTo>
                      <a:pt x="2" y="40"/>
                      <a:pt x="1" y="40"/>
                      <a:pt x="1" y="40"/>
                    </a:cubicBezTo>
                    <a:cubicBezTo>
                      <a:pt x="0" y="39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0" y="19"/>
                      <a:pt x="40" y="19"/>
                      <a:pt x="40" y="20"/>
                    </a:cubicBezTo>
                    <a:cubicBezTo>
                      <a:pt x="40" y="21"/>
                      <a:pt x="40" y="21"/>
                      <a:pt x="39" y="22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3" y="40"/>
                      <a:pt x="2" y="40"/>
                      <a:pt x="2" y="40"/>
                    </a:cubicBezTo>
                    <a:close/>
                    <a:moveTo>
                      <a:pt x="4" y="5"/>
                    </a:moveTo>
                    <a:cubicBezTo>
                      <a:pt x="4" y="35"/>
                      <a:pt x="4" y="35"/>
                      <a:pt x="4" y="35"/>
                    </a:cubicBezTo>
                    <a:cubicBezTo>
                      <a:pt x="34" y="20"/>
                      <a:pt x="34" y="20"/>
                      <a:pt x="34" y="20"/>
                    </a:cubicBezTo>
                    <a:lnTo>
                      <a:pt x="4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A144CED-7534-4242-870D-ED226928F978}"/>
                </a:ext>
              </a:extLst>
            </p:cNvPr>
            <p:cNvSpPr txBox="1"/>
            <p:nvPr/>
          </p:nvSpPr>
          <p:spPr>
            <a:xfrm>
              <a:off x="3377180" y="4796490"/>
              <a:ext cx="1647258" cy="41549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2700" dirty="0">
                  <a:solidFill>
                    <a:schemeClr val="bg1"/>
                  </a:solidFill>
                </a:rPr>
                <a:t>Video id </a:t>
              </a: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38C6FA62-5F58-4C9E-8A4D-87DA3A5D1EA1}"/>
              </a:ext>
            </a:extLst>
          </p:cNvPr>
          <p:cNvGrpSpPr/>
          <p:nvPr/>
        </p:nvGrpSpPr>
        <p:grpSpPr>
          <a:xfrm>
            <a:off x="5299339" y="3695573"/>
            <a:ext cx="1814400" cy="1932635"/>
            <a:chOff x="3293609" y="3327273"/>
            <a:chExt cx="1814400" cy="1932635"/>
          </a:xfrm>
        </p:grpSpPr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678A1B11-3891-46A1-9096-F150EFE02BE8}"/>
                </a:ext>
              </a:extLst>
            </p:cNvPr>
            <p:cNvGrpSpPr/>
            <p:nvPr/>
          </p:nvGrpSpPr>
          <p:grpSpPr>
            <a:xfrm>
              <a:off x="3293609" y="3327273"/>
              <a:ext cx="1814400" cy="1209600"/>
              <a:chOff x="3293609" y="3327273"/>
              <a:chExt cx="1814400" cy="1209600"/>
            </a:xfrm>
          </p:grpSpPr>
          <p:pic>
            <p:nvPicPr>
              <p:cNvPr id="285" name="Picture 284" descr="A person with a sunset in the background&#10;&#10;Description automatically generated">
                <a:extLst>
                  <a:ext uri="{FF2B5EF4-FFF2-40B4-BE49-F238E27FC236}">
                    <a16:creationId xmlns:a16="http://schemas.microsoft.com/office/drawing/2014/main" id="{3E92F6D0-EA9E-4FCD-AB58-E3AF5EDB6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3609" y="3327273"/>
                <a:ext cx="1814400" cy="1209600"/>
              </a:xfrm>
              <a:prstGeom prst="roundRect">
                <a:avLst>
                  <a:gd name="adj" fmla="val 7635"/>
                </a:avLst>
              </a:prstGeom>
              <a:solidFill>
                <a:srgbClr val="090E21"/>
              </a:solidFill>
              <a:effectLst>
                <a:outerShdw blurRad="1016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86" name="Freeform 15">
                <a:extLst>
                  <a:ext uri="{FF2B5EF4-FFF2-40B4-BE49-F238E27FC236}">
                    <a16:creationId xmlns:a16="http://schemas.microsoft.com/office/drawing/2014/main" id="{052CEA4E-2F1C-48B1-A3B8-9DE536123E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72617" y="3803882"/>
                <a:ext cx="256384" cy="256382"/>
              </a:xfrm>
              <a:custGeom>
                <a:avLst/>
                <a:gdLst>
                  <a:gd name="T0" fmla="*/ 2 w 40"/>
                  <a:gd name="T1" fmla="*/ 40 h 40"/>
                  <a:gd name="T2" fmla="*/ 1 w 40"/>
                  <a:gd name="T3" fmla="*/ 40 h 40"/>
                  <a:gd name="T4" fmla="*/ 0 w 40"/>
                  <a:gd name="T5" fmla="*/ 38 h 40"/>
                  <a:gd name="T6" fmla="*/ 0 w 40"/>
                  <a:gd name="T7" fmla="*/ 2 h 40"/>
                  <a:gd name="T8" fmla="*/ 1 w 40"/>
                  <a:gd name="T9" fmla="*/ 0 h 40"/>
                  <a:gd name="T10" fmla="*/ 3 w 40"/>
                  <a:gd name="T11" fmla="*/ 0 h 40"/>
                  <a:gd name="T12" fmla="*/ 39 w 40"/>
                  <a:gd name="T13" fmla="*/ 18 h 40"/>
                  <a:gd name="T14" fmla="*/ 40 w 40"/>
                  <a:gd name="T15" fmla="*/ 20 h 40"/>
                  <a:gd name="T16" fmla="*/ 39 w 40"/>
                  <a:gd name="T17" fmla="*/ 22 h 40"/>
                  <a:gd name="T18" fmla="*/ 3 w 40"/>
                  <a:gd name="T19" fmla="*/ 40 h 40"/>
                  <a:gd name="T20" fmla="*/ 2 w 40"/>
                  <a:gd name="T21" fmla="*/ 40 h 40"/>
                  <a:gd name="T22" fmla="*/ 4 w 40"/>
                  <a:gd name="T23" fmla="*/ 5 h 40"/>
                  <a:gd name="T24" fmla="*/ 4 w 40"/>
                  <a:gd name="T25" fmla="*/ 35 h 40"/>
                  <a:gd name="T26" fmla="*/ 34 w 40"/>
                  <a:gd name="T27" fmla="*/ 20 h 40"/>
                  <a:gd name="T28" fmla="*/ 4 w 40"/>
                  <a:gd name="T29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" h="40">
                    <a:moveTo>
                      <a:pt x="2" y="40"/>
                    </a:moveTo>
                    <a:cubicBezTo>
                      <a:pt x="2" y="40"/>
                      <a:pt x="1" y="40"/>
                      <a:pt x="1" y="40"/>
                    </a:cubicBezTo>
                    <a:cubicBezTo>
                      <a:pt x="0" y="39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0" y="19"/>
                      <a:pt x="40" y="19"/>
                      <a:pt x="40" y="20"/>
                    </a:cubicBezTo>
                    <a:cubicBezTo>
                      <a:pt x="40" y="21"/>
                      <a:pt x="40" y="21"/>
                      <a:pt x="39" y="22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3" y="40"/>
                      <a:pt x="2" y="40"/>
                      <a:pt x="2" y="40"/>
                    </a:cubicBezTo>
                    <a:close/>
                    <a:moveTo>
                      <a:pt x="4" y="5"/>
                    </a:moveTo>
                    <a:cubicBezTo>
                      <a:pt x="4" y="35"/>
                      <a:pt x="4" y="35"/>
                      <a:pt x="4" y="35"/>
                    </a:cubicBezTo>
                    <a:cubicBezTo>
                      <a:pt x="34" y="20"/>
                      <a:pt x="34" y="20"/>
                      <a:pt x="34" y="20"/>
                    </a:cubicBezTo>
                    <a:lnTo>
                      <a:pt x="4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00DE436B-0DC4-4050-AA90-385B9619B12F}"/>
                </a:ext>
              </a:extLst>
            </p:cNvPr>
            <p:cNvSpPr txBox="1"/>
            <p:nvPr/>
          </p:nvSpPr>
          <p:spPr>
            <a:xfrm>
              <a:off x="3377180" y="4705910"/>
              <a:ext cx="1647258" cy="55399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2700" dirty="0">
                  <a:solidFill>
                    <a:schemeClr val="bg1"/>
                  </a:solidFill>
                </a:rPr>
                <a:t>Likes</a:t>
              </a:r>
              <a:r>
                <a:rPr lang="en-US" sz="3600" b="1" dirty="0">
                  <a:solidFill>
                    <a:schemeClr val="bg1"/>
                  </a:solidFill>
                  <a:latin typeface="+mj-lt"/>
                </a:rPr>
                <a:t>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23F8558B-A8A3-4C18-9DC7-E18660BC4E28}"/>
              </a:ext>
            </a:extLst>
          </p:cNvPr>
          <p:cNvGrpSpPr/>
          <p:nvPr/>
        </p:nvGrpSpPr>
        <p:grpSpPr>
          <a:xfrm>
            <a:off x="7305069" y="3695573"/>
            <a:ext cx="1814400" cy="1902935"/>
            <a:chOff x="3293609" y="3327273"/>
            <a:chExt cx="1814400" cy="1902935"/>
          </a:xfrm>
        </p:grpSpPr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156C8B74-17C3-4684-9457-9BCDCA71378F}"/>
                </a:ext>
              </a:extLst>
            </p:cNvPr>
            <p:cNvGrpSpPr/>
            <p:nvPr/>
          </p:nvGrpSpPr>
          <p:grpSpPr>
            <a:xfrm>
              <a:off x="3293609" y="3327273"/>
              <a:ext cx="1814400" cy="1209600"/>
              <a:chOff x="3293609" y="3327273"/>
              <a:chExt cx="1814400" cy="1209600"/>
            </a:xfrm>
          </p:grpSpPr>
          <p:pic>
            <p:nvPicPr>
              <p:cNvPr id="290" name="Picture 289" descr="A person with a sunset in the background&#10;&#10;Description automatically generated">
                <a:extLst>
                  <a:ext uri="{FF2B5EF4-FFF2-40B4-BE49-F238E27FC236}">
                    <a16:creationId xmlns:a16="http://schemas.microsoft.com/office/drawing/2014/main" id="{1900F6B4-22EF-4B13-96DC-76C3D1D2DE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3609" y="3327273"/>
                <a:ext cx="1814400" cy="1209600"/>
              </a:xfrm>
              <a:prstGeom prst="roundRect">
                <a:avLst>
                  <a:gd name="adj" fmla="val 7635"/>
                </a:avLst>
              </a:prstGeom>
              <a:solidFill>
                <a:srgbClr val="090E21"/>
              </a:solidFill>
              <a:effectLst>
                <a:outerShdw blurRad="1016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91" name="Freeform 15">
                <a:extLst>
                  <a:ext uri="{FF2B5EF4-FFF2-40B4-BE49-F238E27FC236}">
                    <a16:creationId xmlns:a16="http://schemas.microsoft.com/office/drawing/2014/main" id="{1352CAD0-B80A-4E0E-A788-C4716526B6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72617" y="3803882"/>
                <a:ext cx="256384" cy="256382"/>
              </a:xfrm>
              <a:custGeom>
                <a:avLst/>
                <a:gdLst>
                  <a:gd name="T0" fmla="*/ 2 w 40"/>
                  <a:gd name="T1" fmla="*/ 40 h 40"/>
                  <a:gd name="T2" fmla="*/ 1 w 40"/>
                  <a:gd name="T3" fmla="*/ 40 h 40"/>
                  <a:gd name="T4" fmla="*/ 0 w 40"/>
                  <a:gd name="T5" fmla="*/ 38 h 40"/>
                  <a:gd name="T6" fmla="*/ 0 w 40"/>
                  <a:gd name="T7" fmla="*/ 2 h 40"/>
                  <a:gd name="T8" fmla="*/ 1 w 40"/>
                  <a:gd name="T9" fmla="*/ 0 h 40"/>
                  <a:gd name="T10" fmla="*/ 3 w 40"/>
                  <a:gd name="T11" fmla="*/ 0 h 40"/>
                  <a:gd name="T12" fmla="*/ 39 w 40"/>
                  <a:gd name="T13" fmla="*/ 18 h 40"/>
                  <a:gd name="T14" fmla="*/ 40 w 40"/>
                  <a:gd name="T15" fmla="*/ 20 h 40"/>
                  <a:gd name="T16" fmla="*/ 39 w 40"/>
                  <a:gd name="T17" fmla="*/ 22 h 40"/>
                  <a:gd name="T18" fmla="*/ 3 w 40"/>
                  <a:gd name="T19" fmla="*/ 40 h 40"/>
                  <a:gd name="T20" fmla="*/ 2 w 40"/>
                  <a:gd name="T21" fmla="*/ 40 h 40"/>
                  <a:gd name="T22" fmla="*/ 4 w 40"/>
                  <a:gd name="T23" fmla="*/ 5 h 40"/>
                  <a:gd name="T24" fmla="*/ 4 w 40"/>
                  <a:gd name="T25" fmla="*/ 35 h 40"/>
                  <a:gd name="T26" fmla="*/ 34 w 40"/>
                  <a:gd name="T27" fmla="*/ 20 h 40"/>
                  <a:gd name="T28" fmla="*/ 4 w 40"/>
                  <a:gd name="T29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" h="40">
                    <a:moveTo>
                      <a:pt x="2" y="40"/>
                    </a:moveTo>
                    <a:cubicBezTo>
                      <a:pt x="2" y="40"/>
                      <a:pt x="1" y="40"/>
                      <a:pt x="1" y="40"/>
                    </a:cubicBezTo>
                    <a:cubicBezTo>
                      <a:pt x="0" y="39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0" y="19"/>
                      <a:pt x="40" y="19"/>
                      <a:pt x="40" y="20"/>
                    </a:cubicBezTo>
                    <a:cubicBezTo>
                      <a:pt x="40" y="21"/>
                      <a:pt x="40" y="21"/>
                      <a:pt x="39" y="22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3" y="40"/>
                      <a:pt x="2" y="40"/>
                      <a:pt x="2" y="40"/>
                    </a:cubicBezTo>
                    <a:close/>
                    <a:moveTo>
                      <a:pt x="4" y="5"/>
                    </a:moveTo>
                    <a:cubicBezTo>
                      <a:pt x="4" y="35"/>
                      <a:pt x="4" y="35"/>
                      <a:pt x="4" y="35"/>
                    </a:cubicBezTo>
                    <a:cubicBezTo>
                      <a:pt x="34" y="20"/>
                      <a:pt x="34" y="20"/>
                      <a:pt x="34" y="20"/>
                    </a:cubicBezTo>
                    <a:lnTo>
                      <a:pt x="4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607F8BB1-3EDF-4566-9C59-EA6DD768999F}"/>
                </a:ext>
              </a:extLst>
            </p:cNvPr>
            <p:cNvSpPr txBox="1"/>
            <p:nvPr/>
          </p:nvSpPr>
          <p:spPr>
            <a:xfrm>
              <a:off x="3396948" y="4860876"/>
              <a:ext cx="1647258" cy="369332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Category id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3162338B-1BFF-4BC6-AF9F-246C7BD36F96}"/>
              </a:ext>
            </a:extLst>
          </p:cNvPr>
          <p:cNvGrpSpPr/>
          <p:nvPr/>
        </p:nvGrpSpPr>
        <p:grpSpPr>
          <a:xfrm>
            <a:off x="9310800" y="3695573"/>
            <a:ext cx="1814400" cy="1794135"/>
            <a:chOff x="3293609" y="3327273"/>
            <a:chExt cx="1814400" cy="1794135"/>
          </a:xfrm>
        </p:grpSpPr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BD25E716-C927-4AC1-B9C8-838E1BA3F720}"/>
                </a:ext>
              </a:extLst>
            </p:cNvPr>
            <p:cNvGrpSpPr/>
            <p:nvPr/>
          </p:nvGrpSpPr>
          <p:grpSpPr>
            <a:xfrm>
              <a:off x="3293609" y="3327273"/>
              <a:ext cx="1814400" cy="1209600"/>
              <a:chOff x="3293609" y="3327273"/>
              <a:chExt cx="1814400" cy="1209600"/>
            </a:xfrm>
          </p:grpSpPr>
          <p:pic>
            <p:nvPicPr>
              <p:cNvPr id="295" name="Picture 294" descr="A person with a sunset in the background&#10;&#10;Description automatically generated">
                <a:extLst>
                  <a:ext uri="{FF2B5EF4-FFF2-40B4-BE49-F238E27FC236}">
                    <a16:creationId xmlns:a16="http://schemas.microsoft.com/office/drawing/2014/main" id="{CA69B206-6445-4745-A6C6-895DD472B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3609" y="3327273"/>
                <a:ext cx="1814400" cy="1209600"/>
              </a:xfrm>
              <a:prstGeom prst="roundRect">
                <a:avLst>
                  <a:gd name="adj" fmla="val 7635"/>
                </a:avLst>
              </a:prstGeom>
              <a:solidFill>
                <a:srgbClr val="090E21"/>
              </a:solidFill>
              <a:effectLst>
                <a:outerShdw blurRad="1016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96" name="Freeform 15">
                <a:extLst>
                  <a:ext uri="{FF2B5EF4-FFF2-40B4-BE49-F238E27FC236}">
                    <a16:creationId xmlns:a16="http://schemas.microsoft.com/office/drawing/2014/main" id="{A43114B3-152D-4036-95A1-E6BE665EAE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72617" y="3803882"/>
                <a:ext cx="256384" cy="256382"/>
              </a:xfrm>
              <a:custGeom>
                <a:avLst/>
                <a:gdLst>
                  <a:gd name="T0" fmla="*/ 2 w 40"/>
                  <a:gd name="T1" fmla="*/ 40 h 40"/>
                  <a:gd name="T2" fmla="*/ 1 w 40"/>
                  <a:gd name="T3" fmla="*/ 40 h 40"/>
                  <a:gd name="T4" fmla="*/ 0 w 40"/>
                  <a:gd name="T5" fmla="*/ 38 h 40"/>
                  <a:gd name="T6" fmla="*/ 0 w 40"/>
                  <a:gd name="T7" fmla="*/ 2 h 40"/>
                  <a:gd name="T8" fmla="*/ 1 w 40"/>
                  <a:gd name="T9" fmla="*/ 0 h 40"/>
                  <a:gd name="T10" fmla="*/ 3 w 40"/>
                  <a:gd name="T11" fmla="*/ 0 h 40"/>
                  <a:gd name="T12" fmla="*/ 39 w 40"/>
                  <a:gd name="T13" fmla="*/ 18 h 40"/>
                  <a:gd name="T14" fmla="*/ 40 w 40"/>
                  <a:gd name="T15" fmla="*/ 20 h 40"/>
                  <a:gd name="T16" fmla="*/ 39 w 40"/>
                  <a:gd name="T17" fmla="*/ 22 h 40"/>
                  <a:gd name="T18" fmla="*/ 3 w 40"/>
                  <a:gd name="T19" fmla="*/ 40 h 40"/>
                  <a:gd name="T20" fmla="*/ 2 w 40"/>
                  <a:gd name="T21" fmla="*/ 40 h 40"/>
                  <a:gd name="T22" fmla="*/ 4 w 40"/>
                  <a:gd name="T23" fmla="*/ 5 h 40"/>
                  <a:gd name="T24" fmla="*/ 4 w 40"/>
                  <a:gd name="T25" fmla="*/ 35 h 40"/>
                  <a:gd name="T26" fmla="*/ 34 w 40"/>
                  <a:gd name="T27" fmla="*/ 20 h 40"/>
                  <a:gd name="T28" fmla="*/ 4 w 40"/>
                  <a:gd name="T29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" h="40">
                    <a:moveTo>
                      <a:pt x="2" y="40"/>
                    </a:moveTo>
                    <a:cubicBezTo>
                      <a:pt x="2" y="40"/>
                      <a:pt x="1" y="40"/>
                      <a:pt x="1" y="40"/>
                    </a:cubicBezTo>
                    <a:cubicBezTo>
                      <a:pt x="0" y="39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0" y="19"/>
                      <a:pt x="40" y="19"/>
                      <a:pt x="40" y="20"/>
                    </a:cubicBezTo>
                    <a:cubicBezTo>
                      <a:pt x="40" y="21"/>
                      <a:pt x="40" y="21"/>
                      <a:pt x="39" y="22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3" y="40"/>
                      <a:pt x="2" y="40"/>
                      <a:pt x="2" y="40"/>
                    </a:cubicBezTo>
                    <a:close/>
                    <a:moveTo>
                      <a:pt x="4" y="5"/>
                    </a:moveTo>
                    <a:cubicBezTo>
                      <a:pt x="4" y="35"/>
                      <a:pt x="4" y="35"/>
                      <a:pt x="4" y="35"/>
                    </a:cubicBezTo>
                    <a:cubicBezTo>
                      <a:pt x="34" y="20"/>
                      <a:pt x="34" y="20"/>
                      <a:pt x="34" y="20"/>
                    </a:cubicBezTo>
                    <a:lnTo>
                      <a:pt x="4" y="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BBD70AFD-7123-4706-918F-D60860057635}"/>
                </a:ext>
              </a:extLst>
            </p:cNvPr>
            <p:cNvSpPr txBox="1"/>
            <p:nvPr/>
          </p:nvSpPr>
          <p:spPr>
            <a:xfrm>
              <a:off x="3377180" y="4705910"/>
              <a:ext cx="1647258" cy="41549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2700" dirty="0">
                  <a:solidFill>
                    <a:schemeClr val="bg1"/>
                  </a:solidFill>
                </a:rPr>
                <a:t>title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4C6C895-2D6F-47F0-A411-0F964B4C0C80}"/>
              </a:ext>
            </a:extLst>
          </p:cNvPr>
          <p:cNvSpPr txBox="1"/>
          <p:nvPr/>
        </p:nvSpPr>
        <p:spPr>
          <a:xfrm>
            <a:off x="3200798" y="1583278"/>
            <a:ext cx="3861821" cy="166199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SA" dirty="0">
                <a:solidFill>
                  <a:schemeClr val="bg1"/>
                </a:solidFill>
              </a:rPr>
              <a:t>measured by user interaction like number of views, shares, comments and likes.</a:t>
            </a:r>
          </a:p>
          <a:p>
            <a:endParaRPr lang="en-SA" dirty="0">
              <a:solidFill>
                <a:schemeClr val="bg1"/>
              </a:solidFill>
            </a:endParaRPr>
          </a:p>
          <a:p>
            <a:r>
              <a:rPr lang="en-SA" dirty="0">
                <a:solidFill>
                  <a:schemeClr val="bg1"/>
                </a:solidFill>
              </a:rPr>
              <a:t>40950 row and 16 columns </a:t>
            </a:r>
          </a:p>
          <a:p>
            <a:r>
              <a:rPr lang="en-US" dirty="0">
                <a:solidFill>
                  <a:schemeClr val="bg1"/>
                </a:solidFill>
              </a:rPr>
              <a:t>Data types: bool(3), int64(5), object(8)</a:t>
            </a:r>
            <a:endParaRPr lang="en-SA" dirty="0">
              <a:solidFill>
                <a:schemeClr val="bg1"/>
              </a:solidFill>
            </a:endParaRPr>
          </a:p>
          <a:p>
            <a:r>
              <a:rPr lang="en-SA" dirty="0">
                <a:solidFill>
                  <a:schemeClr val="bg1"/>
                </a:solidFill>
              </a:rPr>
              <a:t>From 2017 and 2018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BC80A0-9718-4704-A6F8-7F095C3899FA}"/>
              </a:ext>
            </a:extLst>
          </p:cNvPr>
          <p:cNvSpPr txBox="1"/>
          <p:nvPr/>
        </p:nvSpPr>
        <p:spPr>
          <a:xfrm>
            <a:off x="3293608" y="925035"/>
            <a:ext cx="4114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+mj-lt"/>
              </a:rPr>
              <a:t>YOUTUBE US Data :</a:t>
            </a:r>
            <a:endParaRPr lang="ar-SA" sz="36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2440422B-64AB-4CFF-8F68-18E690E416F3}"/>
              </a:ext>
            </a:extLst>
          </p:cNvPr>
          <p:cNvGrpSpPr/>
          <p:nvPr/>
        </p:nvGrpSpPr>
        <p:grpSpPr>
          <a:xfrm>
            <a:off x="3293608" y="742764"/>
            <a:ext cx="602457" cy="57150"/>
            <a:chOff x="10806101" y="5722143"/>
            <a:chExt cx="602457" cy="57150"/>
          </a:xfrm>
        </p:grpSpPr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B5E5A591-7DD7-45DC-8E91-C418CB3FE1A3}"/>
                </a:ext>
              </a:extLst>
            </p:cNvPr>
            <p:cNvSpPr/>
            <p:nvPr/>
          </p:nvSpPr>
          <p:spPr>
            <a:xfrm>
              <a:off x="11351408" y="5722143"/>
              <a:ext cx="57150" cy="571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08B16C92-7B44-413A-B7DE-C98987CD8759}"/>
                </a:ext>
              </a:extLst>
            </p:cNvPr>
            <p:cNvSpPr/>
            <p:nvPr/>
          </p:nvSpPr>
          <p:spPr>
            <a:xfrm>
              <a:off x="11169639" y="5722143"/>
              <a:ext cx="57150" cy="571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7D63E858-9203-4093-9E12-82CB9CA2BEE9}"/>
                </a:ext>
              </a:extLst>
            </p:cNvPr>
            <p:cNvSpPr/>
            <p:nvPr/>
          </p:nvSpPr>
          <p:spPr>
            <a:xfrm>
              <a:off x="10987870" y="5722143"/>
              <a:ext cx="57150" cy="57150"/>
            </a:xfrm>
            <a:prstGeom prst="ellips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673BCC2B-EF64-49AB-BC94-B7882E78F4C0}"/>
                </a:ext>
              </a:extLst>
            </p:cNvPr>
            <p:cNvSpPr/>
            <p:nvPr/>
          </p:nvSpPr>
          <p:spPr>
            <a:xfrm>
              <a:off x="10806101" y="5722143"/>
              <a:ext cx="57150" cy="57150"/>
            </a:xfrm>
            <a:prstGeom prst="ellips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0" name="Picture 199" descr="A person with a sunset in the background&#10;&#10;Description automatically generated">
            <a:extLst>
              <a:ext uri="{FF2B5EF4-FFF2-40B4-BE49-F238E27FC236}">
                <a16:creationId xmlns:a16="http://schemas.microsoft.com/office/drawing/2014/main" id="{3B84EFC0-A91F-448A-93C0-CA28086EE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" b="44"/>
          <a:stretch/>
        </p:blipFill>
        <p:spPr>
          <a:xfrm>
            <a:off x="7703820" y="849625"/>
            <a:ext cx="3421380" cy="2278885"/>
          </a:xfrm>
          <a:prstGeom prst="roundRect">
            <a:avLst>
              <a:gd name="adj" fmla="val 6632"/>
            </a:avLst>
          </a:prstGeom>
          <a:solidFill>
            <a:srgbClr val="090E21"/>
          </a:solidFill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D37D0F89-5C43-48A8-8667-B78EAE33AD08}"/>
              </a:ext>
            </a:extLst>
          </p:cNvPr>
          <p:cNvCxnSpPr>
            <a:cxnSpLocks/>
          </p:cNvCxnSpPr>
          <p:nvPr/>
        </p:nvCxnSpPr>
        <p:spPr>
          <a:xfrm>
            <a:off x="3286125" y="3460302"/>
            <a:ext cx="7839075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055D0D00-3062-4578-9D1F-B09EBE7B84F3}"/>
              </a:ext>
            </a:extLst>
          </p:cNvPr>
          <p:cNvGrpSpPr/>
          <p:nvPr/>
        </p:nvGrpSpPr>
        <p:grpSpPr>
          <a:xfrm>
            <a:off x="8657746" y="1865242"/>
            <a:ext cx="1513529" cy="247650"/>
            <a:chOff x="8617366" y="1865242"/>
            <a:chExt cx="1513529" cy="247650"/>
          </a:xfrm>
          <a:solidFill>
            <a:schemeClr val="bg1"/>
          </a:solidFill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E11EEC9-3959-4C62-9D0F-DA07A4D28721}"/>
                </a:ext>
              </a:extLst>
            </p:cNvPr>
            <p:cNvGrpSpPr/>
            <p:nvPr/>
          </p:nvGrpSpPr>
          <p:grpSpPr>
            <a:xfrm>
              <a:off x="9257317" y="1865242"/>
              <a:ext cx="249238" cy="247650"/>
              <a:chOff x="12460288" y="1844676"/>
              <a:chExt cx="249238" cy="247650"/>
            </a:xfrm>
            <a:grpFill/>
          </p:grpSpPr>
          <p:sp>
            <p:nvSpPr>
              <p:cNvPr id="210" name="Freeform 100">
                <a:extLst>
                  <a:ext uri="{FF2B5EF4-FFF2-40B4-BE49-F238E27FC236}">
                    <a16:creationId xmlns:a16="http://schemas.microsoft.com/office/drawing/2014/main" id="{44008DF4-8F11-4AEC-95AB-D36F206A33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60288" y="1844676"/>
                <a:ext cx="249238" cy="247650"/>
              </a:xfrm>
              <a:custGeom>
                <a:avLst/>
                <a:gdLst>
                  <a:gd name="T0" fmla="*/ 32 w 64"/>
                  <a:gd name="T1" fmla="*/ 64 h 64"/>
                  <a:gd name="T2" fmla="*/ 0 w 64"/>
                  <a:gd name="T3" fmla="*/ 32 h 64"/>
                  <a:gd name="T4" fmla="*/ 32 w 64"/>
                  <a:gd name="T5" fmla="*/ 0 h 64"/>
                  <a:gd name="T6" fmla="*/ 64 w 64"/>
                  <a:gd name="T7" fmla="*/ 32 h 64"/>
                  <a:gd name="T8" fmla="*/ 32 w 64"/>
                  <a:gd name="T9" fmla="*/ 64 h 64"/>
                  <a:gd name="T10" fmla="*/ 32 w 64"/>
                  <a:gd name="T11" fmla="*/ 4 h 64"/>
                  <a:gd name="T12" fmla="*/ 4 w 64"/>
                  <a:gd name="T13" fmla="*/ 32 h 64"/>
                  <a:gd name="T14" fmla="*/ 32 w 64"/>
                  <a:gd name="T15" fmla="*/ 60 h 64"/>
                  <a:gd name="T16" fmla="*/ 60 w 64"/>
                  <a:gd name="T17" fmla="*/ 32 h 64"/>
                  <a:gd name="T18" fmla="*/ 32 w 64"/>
                  <a:gd name="T19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4">
                    <a:moveTo>
                      <a:pt x="32" y="64"/>
                    </a:moveTo>
                    <a:cubicBezTo>
                      <a:pt x="14" y="64"/>
                      <a:pt x="0" y="50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4" y="14"/>
                      <a:pt x="64" y="32"/>
                    </a:cubicBezTo>
                    <a:cubicBezTo>
                      <a:pt x="64" y="50"/>
                      <a:pt x="50" y="64"/>
                      <a:pt x="32" y="64"/>
                    </a:cubicBezTo>
                    <a:close/>
                    <a:moveTo>
                      <a:pt x="32" y="4"/>
                    </a:moveTo>
                    <a:cubicBezTo>
                      <a:pt x="17" y="4"/>
                      <a:pt x="4" y="17"/>
                      <a:pt x="4" y="32"/>
                    </a:cubicBezTo>
                    <a:cubicBezTo>
                      <a:pt x="4" y="47"/>
                      <a:pt x="17" y="60"/>
                      <a:pt x="32" y="60"/>
                    </a:cubicBezTo>
                    <a:cubicBezTo>
                      <a:pt x="47" y="60"/>
                      <a:pt x="60" y="47"/>
                      <a:pt x="60" y="32"/>
                    </a:cubicBezTo>
                    <a:cubicBezTo>
                      <a:pt x="60" y="17"/>
                      <a:pt x="47" y="4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101">
                <a:extLst>
                  <a:ext uri="{FF2B5EF4-FFF2-40B4-BE49-F238E27FC236}">
                    <a16:creationId xmlns:a16="http://schemas.microsoft.com/office/drawing/2014/main" id="{9CC671DE-963A-433A-9090-CF3EED7029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38075" y="1906588"/>
                <a:ext cx="117475" cy="123825"/>
              </a:xfrm>
              <a:custGeom>
                <a:avLst/>
                <a:gdLst>
                  <a:gd name="T0" fmla="*/ 2 w 30"/>
                  <a:gd name="T1" fmla="*/ 32 h 32"/>
                  <a:gd name="T2" fmla="*/ 1 w 30"/>
                  <a:gd name="T3" fmla="*/ 32 h 32"/>
                  <a:gd name="T4" fmla="*/ 0 w 30"/>
                  <a:gd name="T5" fmla="*/ 30 h 32"/>
                  <a:gd name="T6" fmla="*/ 0 w 30"/>
                  <a:gd name="T7" fmla="*/ 2 h 32"/>
                  <a:gd name="T8" fmla="*/ 1 w 30"/>
                  <a:gd name="T9" fmla="*/ 0 h 32"/>
                  <a:gd name="T10" fmla="*/ 3 w 30"/>
                  <a:gd name="T11" fmla="*/ 0 h 32"/>
                  <a:gd name="T12" fmla="*/ 29 w 30"/>
                  <a:gd name="T13" fmla="*/ 14 h 32"/>
                  <a:gd name="T14" fmla="*/ 30 w 30"/>
                  <a:gd name="T15" fmla="*/ 16 h 32"/>
                  <a:gd name="T16" fmla="*/ 29 w 30"/>
                  <a:gd name="T17" fmla="*/ 18 h 32"/>
                  <a:gd name="T18" fmla="*/ 3 w 30"/>
                  <a:gd name="T19" fmla="*/ 32 h 32"/>
                  <a:gd name="T20" fmla="*/ 2 w 30"/>
                  <a:gd name="T21" fmla="*/ 32 h 32"/>
                  <a:gd name="T22" fmla="*/ 4 w 30"/>
                  <a:gd name="T23" fmla="*/ 5 h 32"/>
                  <a:gd name="T24" fmla="*/ 4 w 30"/>
                  <a:gd name="T25" fmla="*/ 27 h 32"/>
                  <a:gd name="T26" fmla="*/ 24 w 30"/>
                  <a:gd name="T27" fmla="*/ 16 h 32"/>
                  <a:gd name="T28" fmla="*/ 4 w 30"/>
                  <a:gd name="T2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" h="32">
                    <a:moveTo>
                      <a:pt x="2" y="32"/>
                    </a:moveTo>
                    <a:cubicBezTo>
                      <a:pt x="2" y="32"/>
                      <a:pt x="1" y="32"/>
                      <a:pt x="1" y="32"/>
                    </a:cubicBezTo>
                    <a:cubicBezTo>
                      <a:pt x="0" y="31"/>
                      <a:pt x="0" y="31"/>
                      <a:pt x="0" y="3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30" y="15"/>
                      <a:pt x="30" y="16"/>
                    </a:cubicBezTo>
                    <a:cubicBezTo>
                      <a:pt x="30" y="17"/>
                      <a:pt x="29" y="17"/>
                      <a:pt x="29" y="18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2" y="32"/>
                      <a:pt x="2" y="32"/>
                    </a:cubicBezTo>
                    <a:close/>
                    <a:moveTo>
                      <a:pt x="4" y="5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24" y="16"/>
                      <a:pt x="24" y="16"/>
                      <a:pt x="24" y="16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7" name="Freeform 106">
              <a:extLst>
                <a:ext uri="{FF2B5EF4-FFF2-40B4-BE49-F238E27FC236}">
                  <a16:creationId xmlns:a16="http://schemas.microsoft.com/office/drawing/2014/main" id="{3AF12DAB-F027-4E9A-A182-A4212E2C79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91347" y="1924660"/>
              <a:ext cx="139548" cy="128814"/>
            </a:xfrm>
            <a:custGeom>
              <a:avLst/>
              <a:gdLst>
                <a:gd name="T0" fmla="*/ 24 w 48"/>
                <a:gd name="T1" fmla="*/ 44 h 44"/>
                <a:gd name="T2" fmla="*/ 23 w 48"/>
                <a:gd name="T3" fmla="*/ 44 h 44"/>
                <a:gd name="T4" fmla="*/ 0 w 48"/>
                <a:gd name="T5" fmla="*/ 14 h 44"/>
                <a:gd name="T6" fmla="*/ 13 w 48"/>
                <a:gd name="T7" fmla="*/ 0 h 44"/>
                <a:gd name="T8" fmla="*/ 24 w 48"/>
                <a:gd name="T9" fmla="*/ 7 h 44"/>
                <a:gd name="T10" fmla="*/ 35 w 48"/>
                <a:gd name="T11" fmla="*/ 0 h 44"/>
                <a:gd name="T12" fmla="*/ 48 w 48"/>
                <a:gd name="T13" fmla="*/ 14 h 44"/>
                <a:gd name="T14" fmla="*/ 25 w 48"/>
                <a:gd name="T15" fmla="*/ 44 h 44"/>
                <a:gd name="T16" fmla="*/ 24 w 48"/>
                <a:gd name="T17" fmla="*/ 44 h 44"/>
                <a:gd name="T18" fmla="*/ 13 w 48"/>
                <a:gd name="T19" fmla="*/ 4 h 44"/>
                <a:gd name="T20" fmla="*/ 4 w 48"/>
                <a:gd name="T21" fmla="*/ 14 h 44"/>
                <a:gd name="T22" fmla="*/ 24 w 48"/>
                <a:gd name="T23" fmla="*/ 40 h 44"/>
                <a:gd name="T24" fmla="*/ 44 w 48"/>
                <a:gd name="T25" fmla="*/ 14 h 44"/>
                <a:gd name="T26" fmla="*/ 35 w 48"/>
                <a:gd name="T27" fmla="*/ 4 h 44"/>
                <a:gd name="T28" fmla="*/ 26 w 48"/>
                <a:gd name="T29" fmla="*/ 13 h 44"/>
                <a:gd name="T30" fmla="*/ 22 w 48"/>
                <a:gd name="T31" fmla="*/ 13 h 44"/>
                <a:gd name="T32" fmla="*/ 13 w 48"/>
                <a:gd name="T33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44">
                  <a:moveTo>
                    <a:pt x="24" y="44"/>
                  </a:moveTo>
                  <a:cubicBezTo>
                    <a:pt x="24" y="44"/>
                    <a:pt x="23" y="44"/>
                    <a:pt x="23" y="44"/>
                  </a:cubicBezTo>
                  <a:cubicBezTo>
                    <a:pt x="22" y="43"/>
                    <a:pt x="0" y="27"/>
                    <a:pt x="0" y="14"/>
                  </a:cubicBezTo>
                  <a:cubicBezTo>
                    <a:pt x="0" y="5"/>
                    <a:pt x="7" y="0"/>
                    <a:pt x="13" y="0"/>
                  </a:cubicBezTo>
                  <a:cubicBezTo>
                    <a:pt x="17" y="0"/>
                    <a:pt x="21" y="2"/>
                    <a:pt x="24" y="7"/>
                  </a:cubicBezTo>
                  <a:cubicBezTo>
                    <a:pt x="27" y="2"/>
                    <a:pt x="31" y="0"/>
                    <a:pt x="35" y="0"/>
                  </a:cubicBezTo>
                  <a:cubicBezTo>
                    <a:pt x="41" y="0"/>
                    <a:pt x="48" y="5"/>
                    <a:pt x="48" y="14"/>
                  </a:cubicBezTo>
                  <a:cubicBezTo>
                    <a:pt x="48" y="27"/>
                    <a:pt x="26" y="43"/>
                    <a:pt x="25" y="44"/>
                  </a:cubicBezTo>
                  <a:cubicBezTo>
                    <a:pt x="25" y="44"/>
                    <a:pt x="24" y="44"/>
                    <a:pt x="24" y="44"/>
                  </a:cubicBezTo>
                  <a:close/>
                  <a:moveTo>
                    <a:pt x="13" y="4"/>
                  </a:moveTo>
                  <a:cubicBezTo>
                    <a:pt x="9" y="4"/>
                    <a:pt x="4" y="8"/>
                    <a:pt x="4" y="14"/>
                  </a:cubicBezTo>
                  <a:cubicBezTo>
                    <a:pt x="4" y="22"/>
                    <a:pt x="17" y="35"/>
                    <a:pt x="24" y="40"/>
                  </a:cubicBezTo>
                  <a:cubicBezTo>
                    <a:pt x="31" y="35"/>
                    <a:pt x="44" y="22"/>
                    <a:pt x="44" y="14"/>
                  </a:cubicBezTo>
                  <a:cubicBezTo>
                    <a:pt x="44" y="8"/>
                    <a:pt x="39" y="4"/>
                    <a:pt x="35" y="4"/>
                  </a:cubicBezTo>
                  <a:cubicBezTo>
                    <a:pt x="31" y="4"/>
                    <a:pt x="27" y="7"/>
                    <a:pt x="26" y="13"/>
                  </a:cubicBezTo>
                  <a:cubicBezTo>
                    <a:pt x="26" y="15"/>
                    <a:pt x="22" y="15"/>
                    <a:pt x="22" y="13"/>
                  </a:cubicBezTo>
                  <a:cubicBezTo>
                    <a:pt x="21" y="7"/>
                    <a:pt x="17" y="4"/>
                    <a:pt x="13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9645BA0B-1FF5-4335-85B6-E1014FCB0239}"/>
                </a:ext>
              </a:extLst>
            </p:cNvPr>
            <p:cNvGrpSpPr/>
            <p:nvPr/>
          </p:nvGrpSpPr>
          <p:grpSpPr>
            <a:xfrm>
              <a:off x="8617366" y="1930385"/>
              <a:ext cx="155159" cy="117365"/>
              <a:chOff x="12311063" y="2670175"/>
              <a:chExt cx="371475" cy="280988"/>
            </a:xfrm>
            <a:grpFill/>
          </p:grpSpPr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A0EE1118-308A-4B18-A3BC-1EB04E5FE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57101" y="2763838"/>
                <a:ext cx="201613" cy="187325"/>
              </a:xfrm>
              <a:custGeom>
                <a:avLst/>
                <a:gdLst>
                  <a:gd name="T0" fmla="*/ 50 w 52"/>
                  <a:gd name="T1" fmla="*/ 48 h 48"/>
                  <a:gd name="T2" fmla="*/ 14 w 52"/>
                  <a:gd name="T3" fmla="*/ 48 h 48"/>
                  <a:gd name="T4" fmla="*/ 0 w 52"/>
                  <a:gd name="T5" fmla="*/ 34 h 48"/>
                  <a:gd name="T6" fmla="*/ 0 w 52"/>
                  <a:gd name="T7" fmla="*/ 2 h 48"/>
                  <a:gd name="T8" fmla="*/ 2 w 52"/>
                  <a:gd name="T9" fmla="*/ 0 h 48"/>
                  <a:gd name="T10" fmla="*/ 4 w 52"/>
                  <a:gd name="T11" fmla="*/ 2 h 48"/>
                  <a:gd name="T12" fmla="*/ 4 w 52"/>
                  <a:gd name="T13" fmla="*/ 34 h 48"/>
                  <a:gd name="T14" fmla="*/ 14 w 52"/>
                  <a:gd name="T15" fmla="*/ 44 h 48"/>
                  <a:gd name="T16" fmla="*/ 50 w 52"/>
                  <a:gd name="T17" fmla="*/ 44 h 48"/>
                  <a:gd name="T18" fmla="*/ 52 w 52"/>
                  <a:gd name="T19" fmla="*/ 46 h 48"/>
                  <a:gd name="T20" fmla="*/ 50 w 52"/>
                  <a:gd name="T2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8">
                    <a:moveTo>
                      <a:pt x="50" y="48"/>
                    </a:moveTo>
                    <a:cubicBezTo>
                      <a:pt x="14" y="48"/>
                      <a:pt x="14" y="48"/>
                      <a:pt x="14" y="48"/>
                    </a:cubicBezTo>
                    <a:cubicBezTo>
                      <a:pt x="6" y="48"/>
                      <a:pt x="0" y="42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40"/>
                      <a:pt x="8" y="44"/>
                      <a:pt x="14" y="44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51" y="44"/>
                      <a:pt x="52" y="45"/>
                      <a:pt x="52" y="46"/>
                    </a:cubicBezTo>
                    <a:cubicBezTo>
                      <a:pt x="52" y="47"/>
                      <a:pt x="51" y="48"/>
                      <a:pt x="5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431167F6-7D04-4FE1-8B5E-A70B6C746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34888" y="2670175"/>
                <a:ext cx="201613" cy="187325"/>
              </a:xfrm>
              <a:custGeom>
                <a:avLst/>
                <a:gdLst>
                  <a:gd name="T0" fmla="*/ 50 w 52"/>
                  <a:gd name="T1" fmla="*/ 48 h 48"/>
                  <a:gd name="T2" fmla="*/ 48 w 52"/>
                  <a:gd name="T3" fmla="*/ 46 h 48"/>
                  <a:gd name="T4" fmla="*/ 48 w 52"/>
                  <a:gd name="T5" fmla="*/ 14 h 48"/>
                  <a:gd name="T6" fmla="*/ 38 w 52"/>
                  <a:gd name="T7" fmla="*/ 4 h 48"/>
                  <a:gd name="T8" fmla="*/ 2 w 52"/>
                  <a:gd name="T9" fmla="*/ 4 h 48"/>
                  <a:gd name="T10" fmla="*/ 0 w 52"/>
                  <a:gd name="T11" fmla="*/ 2 h 48"/>
                  <a:gd name="T12" fmla="*/ 2 w 52"/>
                  <a:gd name="T13" fmla="*/ 0 h 48"/>
                  <a:gd name="T14" fmla="*/ 38 w 52"/>
                  <a:gd name="T15" fmla="*/ 0 h 48"/>
                  <a:gd name="T16" fmla="*/ 52 w 52"/>
                  <a:gd name="T17" fmla="*/ 14 h 48"/>
                  <a:gd name="T18" fmla="*/ 52 w 52"/>
                  <a:gd name="T19" fmla="*/ 46 h 48"/>
                  <a:gd name="T20" fmla="*/ 50 w 52"/>
                  <a:gd name="T2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48">
                    <a:moveTo>
                      <a:pt x="50" y="48"/>
                    </a:moveTo>
                    <a:cubicBezTo>
                      <a:pt x="49" y="48"/>
                      <a:pt x="48" y="47"/>
                      <a:pt x="48" y="46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8"/>
                      <a:pt x="44" y="4"/>
                      <a:pt x="38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0"/>
                      <a:pt x="52" y="6"/>
                      <a:pt x="52" y="14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7"/>
                      <a:pt x="51" y="48"/>
                      <a:pt x="5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DB7943E-E9CD-4DDE-AD83-F7434F510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11063" y="2763838"/>
                <a:ext cx="107950" cy="47625"/>
              </a:xfrm>
              <a:custGeom>
                <a:avLst/>
                <a:gdLst>
                  <a:gd name="T0" fmla="*/ 26 w 28"/>
                  <a:gd name="T1" fmla="*/ 12 h 12"/>
                  <a:gd name="T2" fmla="*/ 25 w 28"/>
                  <a:gd name="T3" fmla="*/ 12 h 12"/>
                  <a:gd name="T4" fmla="*/ 14 w 28"/>
                  <a:gd name="T5" fmla="*/ 4 h 12"/>
                  <a:gd name="T6" fmla="*/ 3 w 28"/>
                  <a:gd name="T7" fmla="*/ 12 h 12"/>
                  <a:gd name="T8" fmla="*/ 0 w 28"/>
                  <a:gd name="T9" fmla="*/ 11 h 12"/>
                  <a:gd name="T10" fmla="*/ 1 w 28"/>
                  <a:gd name="T11" fmla="*/ 8 h 12"/>
                  <a:gd name="T12" fmla="*/ 13 w 28"/>
                  <a:gd name="T13" fmla="*/ 0 h 12"/>
                  <a:gd name="T14" fmla="*/ 15 w 28"/>
                  <a:gd name="T15" fmla="*/ 0 h 12"/>
                  <a:gd name="T16" fmla="*/ 27 w 28"/>
                  <a:gd name="T17" fmla="*/ 8 h 12"/>
                  <a:gd name="T18" fmla="*/ 28 w 28"/>
                  <a:gd name="T19" fmla="*/ 11 h 12"/>
                  <a:gd name="T20" fmla="*/ 26 w 28"/>
                  <a:gd name="T2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2">
                    <a:moveTo>
                      <a:pt x="26" y="12"/>
                    </a:moveTo>
                    <a:cubicBezTo>
                      <a:pt x="26" y="12"/>
                      <a:pt x="25" y="12"/>
                      <a:pt x="25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1" y="12"/>
                      <a:pt x="0" y="11"/>
                    </a:cubicBezTo>
                    <a:cubicBezTo>
                      <a:pt x="0" y="10"/>
                      <a:pt x="0" y="9"/>
                      <a:pt x="1" y="8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8" y="9"/>
                      <a:pt x="28" y="10"/>
                      <a:pt x="28" y="11"/>
                    </a:cubicBezTo>
                    <a:cubicBezTo>
                      <a:pt x="27" y="12"/>
                      <a:pt x="27" y="12"/>
                      <a:pt x="2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17BEC9A6-4512-4A01-9AF0-D8265B295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74588" y="2811463"/>
                <a:ext cx="107950" cy="46037"/>
              </a:xfrm>
              <a:custGeom>
                <a:avLst/>
                <a:gdLst>
                  <a:gd name="T0" fmla="*/ 14 w 28"/>
                  <a:gd name="T1" fmla="*/ 12 h 12"/>
                  <a:gd name="T2" fmla="*/ 13 w 28"/>
                  <a:gd name="T3" fmla="*/ 12 h 12"/>
                  <a:gd name="T4" fmla="*/ 1 w 28"/>
                  <a:gd name="T5" fmla="*/ 4 h 12"/>
                  <a:gd name="T6" fmla="*/ 0 w 28"/>
                  <a:gd name="T7" fmla="*/ 1 h 12"/>
                  <a:gd name="T8" fmla="*/ 3 w 28"/>
                  <a:gd name="T9" fmla="*/ 0 h 12"/>
                  <a:gd name="T10" fmla="*/ 14 w 28"/>
                  <a:gd name="T11" fmla="*/ 8 h 12"/>
                  <a:gd name="T12" fmla="*/ 25 w 28"/>
                  <a:gd name="T13" fmla="*/ 0 h 12"/>
                  <a:gd name="T14" fmla="*/ 28 w 28"/>
                  <a:gd name="T15" fmla="*/ 1 h 12"/>
                  <a:gd name="T16" fmla="*/ 27 w 28"/>
                  <a:gd name="T17" fmla="*/ 4 h 12"/>
                  <a:gd name="T18" fmla="*/ 15 w 28"/>
                  <a:gd name="T19" fmla="*/ 12 h 12"/>
                  <a:gd name="T20" fmla="*/ 14 w 28"/>
                  <a:gd name="T2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2">
                    <a:moveTo>
                      <a:pt x="14" y="12"/>
                    </a:moveTo>
                    <a:cubicBezTo>
                      <a:pt x="14" y="12"/>
                      <a:pt x="13" y="12"/>
                      <a:pt x="13" y="1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0"/>
                      <a:pt x="28" y="1"/>
                    </a:cubicBezTo>
                    <a:cubicBezTo>
                      <a:pt x="28" y="2"/>
                      <a:pt x="28" y="3"/>
                      <a:pt x="27" y="4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4" y="12"/>
                      <a:pt x="1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93054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AD93755-FD6A-4B3F-B29C-1FB584CCDED5}"/>
              </a:ext>
            </a:extLst>
          </p:cNvPr>
          <p:cNvSpPr/>
          <p:nvPr/>
        </p:nvSpPr>
        <p:spPr>
          <a:xfrm>
            <a:off x="-1" y="0"/>
            <a:ext cx="2842355" cy="68580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12D09B7-E76A-48E0-89F8-EA857D978483}"/>
              </a:ext>
            </a:extLst>
          </p:cNvPr>
          <p:cNvGrpSpPr/>
          <p:nvPr/>
        </p:nvGrpSpPr>
        <p:grpSpPr>
          <a:xfrm>
            <a:off x="376239" y="2045571"/>
            <a:ext cx="2466116" cy="768879"/>
            <a:chOff x="376239" y="1549789"/>
            <a:chExt cx="2466116" cy="768879"/>
          </a:xfrm>
        </p:grpSpPr>
        <p:sp>
          <p:nvSpPr>
            <p:cNvPr id="188" name="Rectangle: Top Corners Rounded 187">
              <a:extLst>
                <a:ext uri="{FF2B5EF4-FFF2-40B4-BE49-F238E27FC236}">
                  <a16:creationId xmlns:a16="http://schemas.microsoft.com/office/drawing/2014/main" id="{64238EC8-053C-4A7B-AE44-3C9AD781896A}"/>
                </a:ext>
              </a:extLst>
            </p:cNvPr>
            <p:cNvSpPr/>
            <p:nvPr/>
          </p:nvSpPr>
          <p:spPr>
            <a:xfrm rot="16200000">
              <a:off x="1360019" y="702250"/>
              <a:ext cx="498555" cy="246611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0E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 95">
              <a:extLst>
                <a:ext uri="{FF2B5EF4-FFF2-40B4-BE49-F238E27FC236}">
                  <a16:creationId xmlns:a16="http://schemas.microsoft.com/office/drawing/2014/main" id="{64ADCABE-A594-4600-956A-733BBF14D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30" y="1549789"/>
              <a:ext cx="138324" cy="137848"/>
            </a:xfrm>
            <a:custGeom>
              <a:avLst/>
              <a:gdLst>
                <a:gd name="T0" fmla="*/ 610 w 610"/>
                <a:gd name="T1" fmla="*/ 0 h 608"/>
                <a:gd name="T2" fmla="*/ 610 w 610"/>
                <a:gd name="T3" fmla="*/ 608 h 608"/>
                <a:gd name="T4" fmla="*/ 0 w 610"/>
                <a:gd name="T5" fmla="*/ 608 h 608"/>
                <a:gd name="T6" fmla="*/ 0 w 610"/>
                <a:gd name="T7" fmla="*/ 607 h 608"/>
                <a:gd name="T8" fmla="*/ 610 w 610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608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95">
              <a:extLst>
                <a:ext uri="{FF2B5EF4-FFF2-40B4-BE49-F238E27FC236}">
                  <a16:creationId xmlns:a16="http://schemas.microsoft.com/office/drawing/2014/main" id="{77823DE5-92D6-4B78-834B-67402513797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04030" y="2180820"/>
              <a:ext cx="138324" cy="137848"/>
            </a:xfrm>
            <a:custGeom>
              <a:avLst/>
              <a:gdLst>
                <a:gd name="T0" fmla="*/ 610 w 610"/>
                <a:gd name="T1" fmla="*/ 0 h 608"/>
                <a:gd name="T2" fmla="*/ 610 w 610"/>
                <a:gd name="T3" fmla="*/ 608 h 608"/>
                <a:gd name="T4" fmla="*/ 0 w 610"/>
                <a:gd name="T5" fmla="*/ 608 h 608"/>
                <a:gd name="T6" fmla="*/ 0 w 610"/>
                <a:gd name="T7" fmla="*/ 607 h 608"/>
                <a:gd name="T8" fmla="*/ 610 w 610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608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4383B3B-C795-4E26-93F2-2A329ECAD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www.yourwebsite.com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2C6AC0-FADD-4076-9F74-866CD59CDECA}"/>
              </a:ext>
            </a:extLst>
          </p:cNvPr>
          <p:cNvGrpSpPr/>
          <p:nvPr/>
        </p:nvGrpSpPr>
        <p:grpSpPr>
          <a:xfrm>
            <a:off x="2963404" y="1053416"/>
            <a:ext cx="8260954" cy="3870199"/>
            <a:chOff x="3415109" y="-110999"/>
            <a:chExt cx="8260954" cy="3870199"/>
          </a:xfrm>
        </p:grpSpPr>
        <p:pic>
          <p:nvPicPr>
            <p:cNvPr id="18" name="Picture 17" descr="A picture containing person, phone, cellphone, person&#10;&#10;Description automatically generated">
              <a:extLst>
                <a:ext uri="{FF2B5EF4-FFF2-40B4-BE49-F238E27FC236}">
                  <a16:creationId xmlns:a16="http://schemas.microsoft.com/office/drawing/2014/main" id="{AD71D224-4B5E-49A0-930E-27423E8E8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0" b="17205"/>
            <a:stretch/>
          </p:blipFill>
          <p:spPr>
            <a:xfrm>
              <a:off x="8686834" y="769971"/>
              <a:ext cx="2989229" cy="2989229"/>
            </a:xfrm>
            <a:prstGeom prst="rect">
              <a:avLst/>
            </a:prstGeom>
            <a:solidFill>
              <a:srgbClr val="090E21"/>
            </a:solidFill>
          </p:spPr>
        </p:pic>
        <p:grpSp>
          <p:nvGrpSpPr>
            <p:cNvPr id="2055" name="Group 2054">
              <a:extLst>
                <a:ext uri="{FF2B5EF4-FFF2-40B4-BE49-F238E27FC236}">
                  <a16:creationId xmlns:a16="http://schemas.microsoft.com/office/drawing/2014/main" id="{27585D3E-FE7A-42A0-B756-6D24091279F6}"/>
                </a:ext>
              </a:extLst>
            </p:cNvPr>
            <p:cNvGrpSpPr/>
            <p:nvPr/>
          </p:nvGrpSpPr>
          <p:grpSpPr>
            <a:xfrm>
              <a:off x="3415109" y="-110999"/>
              <a:ext cx="6181876" cy="3773525"/>
              <a:chOff x="3415109" y="-34586"/>
              <a:chExt cx="6181876" cy="377352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C6C895-2D6F-47F0-A411-0F964B4C0C80}"/>
                  </a:ext>
                </a:extLst>
              </p:cNvPr>
              <p:cNvSpPr txBox="1"/>
              <p:nvPr/>
            </p:nvSpPr>
            <p:spPr>
              <a:xfrm>
                <a:off x="3415109" y="1006487"/>
                <a:ext cx="6181876" cy="1846659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To answer 2 important questions :</a:t>
                </a: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1-Whats the most watched category ?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2-What publish day the views becomes the highest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BC80A0-9718-4704-A6F8-7F095C3899FA}"/>
                  </a:ext>
                </a:extLst>
              </p:cNvPr>
              <p:cNvSpPr txBox="1"/>
              <p:nvPr/>
            </p:nvSpPr>
            <p:spPr>
              <a:xfrm>
                <a:off x="3821934" y="-34586"/>
                <a:ext cx="41148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accent1"/>
                    </a:solidFill>
                    <a:latin typeface="+mj-lt"/>
                  </a:rPr>
                  <a:t>My Goal :</a:t>
                </a:r>
              </a:p>
            </p:txBody>
          </p:sp>
          <p:grpSp>
            <p:nvGrpSpPr>
              <p:cNvPr id="2054" name="Group 2053">
                <a:extLst>
                  <a:ext uri="{FF2B5EF4-FFF2-40B4-BE49-F238E27FC236}">
                    <a16:creationId xmlns:a16="http://schemas.microsoft.com/office/drawing/2014/main" id="{3A56BD80-F6BB-4563-9761-718514AFA745}"/>
                  </a:ext>
                </a:extLst>
              </p:cNvPr>
              <p:cNvGrpSpPr/>
              <p:nvPr/>
            </p:nvGrpSpPr>
            <p:grpSpPr>
              <a:xfrm>
                <a:off x="3992109" y="3333198"/>
                <a:ext cx="3269400" cy="405741"/>
                <a:chOff x="3992109" y="3333198"/>
                <a:chExt cx="3269400" cy="405741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A26824FC-82F6-47C8-81A1-E04062E23510}"/>
                    </a:ext>
                  </a:extLst>
                </p:cNvPr>
                <p:cNvGrpSpPr/>
                <p:nvPr/>
              </p:nvGrpSpPr>
              <p:grpSpPr>
                <a:xfrm>
                  <a:off x="3992109" y="3333198"/>
                  <a:ext cx="1712609" cy="405741"/>
                  <a:chOff x="4050015" y="3333198"/>
                  <a:chExt cx="1712609" cy="405741"/>
                </a:xfrm>
              </p:grpSpPr>
              <p:sp>
                <p:nvSpPr>
                  <p:cNvPr id="25" name="Rectangle: Rounded Corners 24">
                    <a:extLst>
                      <a:ext uri="{FF2B5EF4-FFF2-40B4-BE49-F238E27FC236}">
                        <a16:creationId xmlns:a16="http://schemas.microsoft.com/office/drawing/2014/main" id="{D782CEC7-8A8F-4254-90D0-7FB5AEF18268}"/>
                      </a:ext>
                    </a:extLst>
                  </p:cNvPr>
                  <p:cNvSpPr/>
                  <p:nvPr/>
                </p:nvSpPr>
                <p:spPr>
                  <a:xfrm>
                    <a:off x="4050015" y="3333198"/>
                    <a:ext cx="1712609" cy="405741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ln>
                    <a:noFill/>
                  </a:ln>
                  <a:effectLst>
                    <a:outerShdw blurRad="190500" dist="38100" dir="5400000" algn="t" rotWithShape="0">
                      <a:schemeClr val="accent1">
                        <a:alpha val="26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1330C96A-2231-49CC-A0E6-2A3EA3C06413}"/>
                      </a:ext>
                    </a:extLst>
                  </p:cNvPr>
                  <p:cNvGrpSpPr/>
                  <p:nvPr/>
                </p:nvGrpSpPr>
                <p:grpSpPr>
                  <a:xfrm>
                    <a:off x="4175673" y="3448050"/>
                    <a:ext cx="174500" cy="176036"/>
                    <a:chOff x="5918201" y="3243263"/>
                    <a:chExt cx="360363" cy="363538"/>
                  </a:xfrm>
                  <a:solidFill>
                    <a:schemeClr val="bg1"/>
                  </a:solidFill>
                </p:grpSpPr>
                <p:sp>
                  <p:nvSpPr>
                    <p:cNvPr id="29" name="Freeform 6">
                      <a:extLst>
                        <a:ext uri="{FF2B5EF4-FFF2-40B4-BE49-F238E27FC236}">
                          <a16:creationId xmlns:a16="http://schemas.microsoft.com/office/drawing/2014/main" id="{12A345EF-4AAC-4537-B6C2-B1072DB40EEC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918201" y="3305176"/>
                      <a:ext cx="301625" cy="301625"/>
                    </a:xfrm>
                    <a:custGeom>
                      <a:avLst/>
                      <a:gdLst>
                        <a:gd name="T0" fmla="*/ 2 w 78"/>
                        <a:gd name="T1" fmla="*/ 78 h 78"/>
                        <a:gd name="T2" fmla="*/ 1 w 78"/>
                        <a:gd name="T3" fmla="*/ 77 h 78"/>
                        <a:gd name="T4" fmla="*/ 0 w 78"/>
                        <a:gd name="T5" fmla="*/ 75 h 78"/>
                        <a:gd name="T6" fmla="*/ 8 w 78"/>
                        <a:gd name="T7" fmla="*/ 49 h 78"/>
                        <a:gd name="T8" fmla="*/ 9 w 78"/>
                        <a:gd name="T9" fmla="*/ 49 h 78"/>
                        <a:gd name="T10" fmla="*/ 57 w 78"/>
                        <a:gd name="T11" fmla="*/ 1 h 78"/>
                        <a:gd name="T12" fmla="*/ 59 w 78"/>
                        <a:gd name="T13" fmla="*/ 1 h 78"/>
                        <a:gd name="T14" fmla="*/ 77 w 78"/>
                        <a:gd name="T15" fmla="*/ 19 h 78"/>
                        <a:gd name="T16" fmla="*/ 77 w 78"/>
                        <a:gd name="T17" fmla="*/ 21 h 78"/>
                        <a:gd name="T18" fmla="*/ 29 w 78"/>
                        <a:gd name="T19" fmla="*/ 69 h 78"/>
                        <a:gd name="T20" fmla="*/ 29 w 78"/>
                        <a:gd name="T21" fmla="*/ 70 h 78"/>
                        <a:gd name="T22" fmla="*/ 3 w 78"/>
                        <a:gd name="T23" fmla="*/ 78 h 78"/>
                        <a:gd name="T24" fmla="*/ 2 w 78"/>
                        <a:gd name="T25" fmla="*/ 78 h 78"/>
                        <a:gd name="T26" fmla="*/ 12 w 78"/>
                        <a:gd name="T27" fmla="*/ 51 h 78"/>
                        <a:gd name="T28" fmla="*/ 5 w 78"/>
                        <a:gd name="T29" fmla="*/ 73 h 78"/>
                        <a:gd name="T30" fmla="*/ 27 w 78"/>
                        <a:gd name="T31" fmla="*/ 66 h 78"/>
                        <a:gd name="T32" fmla="*/ 73 w 78"/>
                        <a:gd name="T33" fmla="*/ 20 h 78"/>
                        <a:gd name="T34" fmla="*/ 58 w 78"/>
                        <a:gd name="T35" fmla="*/ 5 h 78"/>
                        <a:gd name="T36" fmla="*/ 12 w 78"/>
                        <a:gd name="T37" fmla="*/ 51 h 78"/>
                        <a:gd name="T38" fmla="*/ 28 w 78"/>
                        <a:gd name="T39" fmla="*/ 68 h 78"/>
                        <a:gd name="T40" fmla="*/ 28 w 78"/>
                        <a:gd name="T41" fmla="*/ 68 h 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78" h="78">
                          <a:moveTo>
                            <a:pt x="2" y="78"/>
                          </a:moveTo>
                          <a:cubicBezTo>
                            <a:pt x="1" y="78"/>
                            <a:pt x="1" y="78"/>
                            <a:pt x="1" y="77"/>
                          </a:cubicBezTo>
                          <a:cubicBezTo>
                            <a:pt x="0" y="77"/>
                            <a:pt x="0" y="76"/>
                            <a:pt x="0" y="75"/>
                          </a:cubicBezTo>
                          <a:cubicBezTo>
                            <a:pt x="8" y="49"/>
                            <a:pt x="8" y="49"/>
                            <a:pt x="8" y="49"/>
                          </a:cubicBezTo>
                          <a:cubicBezTo>
                            <a:pt x="8" y="49"/>
                            <a:pt x="8" y="49"/>
                            <a:pt x="9" y="49"/>
                          </a:cubicBezTo>
                          <a:cubicBezTo>
                            <a:pt x="57" y="1"/>
                            <a:pt x="57" y="1"/>
                            <a:pt x="57" y="1"/>
                          </a:cubicBezTo>
                          <a:cubicBezTo>
                            <a:pt x="57" y="0"/>
                            <a:pt x="59" y="0"/>
                            <a:pt x="59" y="1"/>
                          </a:cubicBezTo>
                          <a:cubicBezTo>
                            <a:pt x="77" y="19"/>
                            <a:pt x="77" y="19"/>
                            <a:pt x="77" y="19"/>
                          </a:cubicBezTo>
                          <a:cubicBezTo>
                            <a:pt x="78" y="19"/>
                            <a:pt x="78" y="21"/>
                            <a:pt x="77" y="21"/>
                          </a:cubicBezTo>
                          <a:cubicBezTo>
                            <a:pt x="29" y="69"/>
                            <a:pt x="29" y="69"/>
                            <a:pt x="29" y="69"/>
                          </a:cubicBezTo>
                          <a:cubicBezTo>
                            <a:pt x="29" y="70"/>
                            <a:pt x="29" y="70"/>
                            <a:pt x="29" y="70"/>
                          </a:cubicBezTo>
                          <a:cubicBezTo>
                            <a:pt x="3" y="78"/>
                            <a:pt x="3" y="78"/>
                            <a:pt x="3" y="78"/>
                          </a:cubicBezTo>
                          <a:cubicBezTo>
                            <a:pt x="2" y="78"/>
                            <a:pt x="2" y="78"/>
                            <a:pt x="2" y="78"/>
                          </a:cubicBezTo>
                          <a:close/>
                          <a:moveTo>
                            <a:pt x="12" y="51"/>
                          </a:moveTo>
                          <a:cubicBezTo>
                            <a:pt x="5" y="73"/>
                            <a:pt x="5" y="73"/>
                            <a:pt x="5" y="73"/>
                          </a:cubicBezTo>
                          <a:cubicBezTo>
                            <a:pt x="27" y="66"/>
                            <a:pt x="27" y="66"/>
                            <a:pt x="27" y="66"/>
                          </a:cubicBezTo>
                          <a:cubicBezTo>
                            <a:pt x="73" y="20"/>
                            <a:pt x="73" y="20"/>
                            <a:pt x="73" y="20"/>
                          </a:cubicBezTo>
                          <a:cubicBezTo>
                            <a:pt x="58" y="5"/>
                            <a:pt x="58" y="5"/>
                            <a:pt x="58" y="5"/>
                          </a:cubicBezTo>
                          <a:lnTo>
                            <a:pt x="12" y="51"/>
                          </a:lnTo>
                          <a:close/>
                          <a:moveTo>
                            <a:pt x="28" y="68"/>
                          </a:moveTo>
                          <a:cubicBezTo>
                            <a:pt x="28" y="68"/>
                            <a:pt x="28" y="68"/>
                            <a:pt x="28" y="6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" name="Freeform 7">
                      <a:extLst>
                        <a:ext uri="{FF2B5EF4-FFF2-40B4-BE49-F238E27FC236}">
                          <a16:creationId xmlns:a16="http://schemas.microsoft.com/office/drawing/2014/main" id="{51E6C251-DD2B-4E5F-B8F9-00C57636D23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34101" y="3243263"/>
                      <a:ext cx="144463" cy="147638"/>
                    </a:xfrm>
                    <a:custGeom>
                      <a:avLst/>
                      <a:gdLst>
                        <a:gd name="T0" fmla="*/ 20 w 37"/>
                        <a:gd name="T1" fmla="*/ 38 h 38"/>
                        <a:gd name="T2" fmla="*/ 19 w 37"/>
                        <a:gd name="T3" fmla="*/ 37 h 38"/>
                        <a:gd name="T4" fmla="*/ 19 w 37"/>
                        <a:gd name="T5" fmla="*/ 35 h 38"/>
                        <a:gd name="T6" fmla="*/ 31 w 37"/>
                        <a:gd name="T7" fmla="*/ 22 h 38"/>
                        <a:gd name="T8" fmla="*/ 33 w 37"/>
                        <a:gd name="T9" fmla="*/ 18 h 38"/>
                        <a:gd name="T10" fmla="*/ 31 w 37"/>
                        <a:gd name="T11" fmla="*/ 14 h 38"/>
                        <a:gd name="T12" fmla="*/ 24 w 37"/>
                        <a:gd name="T13" fmla="*/ 7 h 38"/>
                        <a:gd name="T14" fmla="*/ 16 w 37"/>
                        <a:gd name="T15" fmla="*/ 7 h 38"/>
                        <a:gd name="T16" fmla="*/ 3 w 37"/>
                        <a:gd name="T17" fmla="*/ 19 h 38"/>
                        <a:gd name="T18" fmla="*/ 1 w 37"/>
                        <a:gd name="T19" fmla="*/ 19 h 38"/>
                        <a:gd name="T20" fmla="*/ 1 w 37"/>
                        <a:gd name="T21" fmla="*/ 17 h 38"/>
                        <a:gd name="T22" fmla="*/ 13 w 37"/>
                        <a:gd name="T23" fmla="*/ 4 h 38"/>
                        <a:gd name="T24" fmla="*/ 27 w 37"/>
                        <a:gd name="T25" fmla="*/ 4 h 38"/>
                        <a:gd name="T26" fmla="*/ 34 w 37"/>
                        <a:gd name="T27" fmla="*/ 11 h 38"/>
                        <a:gd name="T28" fmla="*/ 37 w 37"/>
                        <a:gd name="T29" fmla="*/ 18 h 38"/>
                        <a:gd name="T30" fmla="*/ 34 w 37"/>
                        <a:gd name="T31" fmla="*/ 25 h 38"/>
                        <a:gd name="T32" fmla="*/ 21 w 37"/>
                        <a:gd name="T33" fmla="*/ 37 h 38"/>
                        <a:gd name="T34" fmla="*/ 20 w 37"/>
                        <a:gd name="T35" fmla="*/ 38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37" h="38">
                          <a:moveTo>
                            <a:pt x="20" y="38"/>
                          </a:moveTo>
                          <a:cubicBezTo>
                            <a:pt x="19" y="38"/>
                            <a:pt x="19" y="38"/>
                            <a:pt x="19" y="37"/>
                          </a:cubicBezTo>
                          <a:cubicBezTo>
                            <a:pt x="18" y="37"/>
                            <a:pt x="18" y="35"/>
                            <a:pt x="19" y="35"/>
                          </a:cubicBezTo>
                          <a:cubicBezTo>
                            <a:pt x="31" y="22"/>
                            <a:pt x="31" y="22"/>
                            <a:pt x="31" y="22"/>
                          </a:cubicBezTo>
                          <a:cubicBezTo>
                            <a:pt x="32" y="21"/>
                            <a:pt x="33" y="20"/>
                            <a:pt x="33" y="18"/>
                          </a:cubicBezTo>
                          <a:cubicBezTo>
                            <a:pt x="33" y="16"/>
                            <a:pt x="32" y="15"/>
                            <a:pt x="31" y="14"/>
                          </a:cubicBezTo>
                          <a:cubicBezTo>
                            <a:pt x="24" y="7"/>
                            <a:pt x="24" y="7"/>
                            <a:pt x="24" y="7"/>
                          </a:cubicBezTo>
                          <a:cubicBezTo>
                            <a:pt x="22" y="5"/>
                            <a:pt x="18" y="5"/>
                            <a:pt x="16" y="7"/>
                          </a:cubicBezTo>
                          <a:cubicBezTo>
                            <a:pt x="3" y="19"/>
                            <a:pt x="3" y="19"/>
                            <a:pt x="3" y="19"/>
                          </a:cubicBezTo>
                          <a:cubicBezTo>
                            <a:pt x="3" y="20"/>
                            <a:pt x="1" y="20"/>
                            <a:pt x="1" y="19"/>
                          </a:cubicBezTo>
                          <a:cubicBezTo>
                            <a:pt x="0" y="19"/>
                            <a:pt x="0" y="17"/>
                            <a:pt x="1" y="17"/>
                          </a:cubicBezTo>
                          <a:cubicBezTo>
                            <a:pt x="13" y="4"/>
                            <a:pt x="13" y="4"/>
                            <a:pt x="13" y="4"/>
                          </a:cubicBezTo>
                          <a:cubicBezTo>
                            <a:pt x="17" y="0"/>
                            <a:pt x="23" y="0"/>
                            <a:pt x="27" y="4"/>
                          </a:cubicBezTo>
                          <a:cubicBezTo>
                            <a:pt x="34" y="11"/>
                            <a:pt x="34" y="11"/>
                            <a:pt x="34" y="11"/>
                          </a:cubicBezTo>
                          <a:cubicBezTo>
                            <a:pt x="36" y="13"/>
                            <a:pt x="37" y="15"/>
                            <a:pt x="37" y="18"/>
                          </a:cubicBezTo>
                          <a:cubicBezTo>
                            <a:pt x="37" y="21"/>
                            <a:pt x="36" y="23"/>
                            <a:pt x="34" y="25"/>
                          </a:cubicBezTo>
                          <a:cubicBezTo>
                            <a:pt x="21" y="37"/>
                            <a:pt x="21" y="37"/>
                            <a:pt x="21" y="37"/>
                          </a:cubicBezTo>
                          <a:cubicBezTo>
                            <a:pt x="21" y="38"/>
                            <a:pt x="21" y="38"/>
                            <a:pt x="20" y="3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" name="Freeform 8">
                      <a:extLst>
                        <a:ext uri="{FF2B5EF4-FFF2-40B4-BE49-F238E27FC236}">
                          <a16:creationId xmlns:a16="http://schemas.microsoft.com/office/drawing/2014/main" id="{3FC43D17-69BD-487F-9958-2EE119469DC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03926" y="3340101"/>
                      <a:ext cx="180975" cy="182563"/>
                    </a:xfrm>
                    <a:custGeom>
                      <a:avLst/>
                      <a:gdLst>
                        <a:gd name="T0" fmla="*/ 2 w 47"/>
                        <a:gd name="T1" fmla="*/ 47 h 47"/>
                        <a:gd name="T2" fmla="*/ 1 w 47"/>
                        <a:gd name="T3" fmla="*/ 46 h 47"/>
                        <a:gd name="T4" fmla="*/ 1 w 47"/>
                        <a:gd name="T5" fmla="*/ 44 h 47"/>
                        <a:gd name="T6" fmla="*/ 44 w 47"/>
                        <a:gd name="T7" fmla="*/ 1 h 47"/>
                        <a:gd name="T8" fmla="*/ 46 w 47"/>
                        <a:gd name="T9" fmla="*/ 1 h 47"/>
                        <a:gd name="T10" fmla="*/ 46 w 47"/>
                        <a:gd name="T11" fmla="*/ 3 h 47"/>
                        <a:gd name="T12" fmla="*/ 3 w 47"/>
                        <a:gd name="T13" fmla="*/ 46 h 47"/>
                        <a:gd name="T14" fmla="*/ 2 w 47"/>
                        <a:gd name="T15" fmla="*/ 47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7" h="47">
                          <a:moveTo>
                            <a:pt x="2" y="47"/>
                          </a:moveTo>
                          <a:cubicBezTo>
                            <a:pt x="1" y="47"/>
                            <a:pt x="1" y="47"/>
                            <a:pt x="1" y="46"/>
                          </a:cubicBezTo>
                          <a:cubicBezTo>
                            <a:pt x="0" y="46"/>
                            <a:pt x="0" y="44"/>
                            <a:pt x="1" y="44"/>
                          </a:cubicBezTo>
                          <a:cubicBezTo>
                            <a:pt x="44" y="1"/>
                            <a:pt x="44" y="1"/>
                            <a:pt x="44" y="1"/>
                          </a:cubicBezTo>
                          <a:cubicBezTo>
                            <a:pt x="44" y="0"/>
                            <a:pt x="46" y="0"/>
                            <a:pt x="46" y="1"/>
                          </a:cubicBezTo>
                          <a:cubicBezTo>
                            <a:pt x="47" y="1"/>
                            <a:pt x="47" y="3"/>
                            <a:pt x="46" y="3"/>
                          </a:cubicBezTo>
                          <a:cubicBezTo>
                            <a:pt x="3" y="46"/>
                            <a:pt x="3" y="46"/>
                            <a:pt x="3" y="46"/>
                          </a:cubicBezTo>
                          <a:cubicBezTo>
                            <a:pt x="3" y="47"/>
                            <a:pt x="3" y="47"/>
                            <a:pt x="2" y="4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" name="Freeform 9">
                      <a:extLst>
                        <a:ext uri="{FF2B5EF4-FFF2-40B4-BE49-F238E27FC236}">
                          <a16:creationId xmlns:a16="http://schemas.microsoft.com/office/drawing/2014/main" id="{EA14CE1B-171A-4E1F-9368-02F8CFAAB77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948363" y="3490913"/>
                      <a:ext cx="85725" cy="85725"/>
                    </a:xfrm>
                    <a:custGeom>
                      <a:avLst/>
                      <a:gdLst>
                        <a:gd name="T0" fmla="*/ 20 w 22"/>
                        <a:gd name="T1" fmla="*/ 22 h 22"/>
                        <a:gd name="T2" fmla="*/ 19 w 22"/>
                        <a:gd name="T3" fmla="*/ 21 h 22"/>
                        <a:gd name="T4" fmla="*/ 15 w 22"/>
                        <a:gd name="T5" fmla="*/ 17 h 22"/>
                        <a:gd name="T6" fmla="*/ 14 w 22"/>
                        <a:gd name="T7" fmla="*/ 16 h 22"/>
                        <a:gd name="T8" fmla="*/ 14 w 22"/>
                        <a:gd name="T9" fmla="*/ 8 h 22"/>
                        <a:gd name="T10" fmla="*/ 6 w 22"/>
                        <a:gd name="T11" fmla="*/ 8 h 22"/>
                        <a:gd name="T12" fmla="*/ 5 w 22"/>
                        <a:gd name="T13" fmla="*/ 7 h 22"/>
                        <a:gd name="T14" fmla="*/ 1 w 22"/>
                        <a:gd name="T15" fmla="*/ 3 h 22"/>
                        <a:gd name="T16" fmla="*/ 1 w 22"/>
                        <a:gd name="T17" fmla="*/ 1 h 22"/>
                        <a:gd name="T18" fmla="*/ 3 w 22"/>
                        <a:gd name="T19" fmla="*/ 1 h 22"/>
                        <a:gd name="T20" fmla="*/ 7 w 22"/>
                        <a:gd name="T21" fmla="*/ 4 h 22"/>
                        <a:gd name="T22" fmla="*/ 16 w 22"/>
                        <a:gd name="T23" fmla="*/ 4 h 22"/>
                        <a:gd name="T24" fmla="*/ 18 w 22"/>
                        <a:gd name="T25" fmla="*/ 6 h 22"/>
                        <a:gd name="T26" fmla="*/ 18 w 22"/>
                        <a:gd name="T27" fmla="*/ 15 h 22"/>
                        <a:gd name="T28" fmla="*/ 21 w 22"/>
                        <a:gd name="T29" fmla="*/ 19 h 22"/>
                        <a:gd name="T30" fmla="*/ 21 w 22"/>
                        <a:gd name="T31" fmla="*/ 21 h 22"/>
                        <a:gd name="T32" fmla="*/ 20 w 22"/>
                        <a:gd name="T33" fmla="*/ 2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22" h="22">
                          <a:moveTo>
                            <a:pt x="20" y="22"/>
                          </a:moveTo>
                          <a:cubicBezTo>
                            <a:pt x="19" y="22"/>
                            <a:pt x="19" y="22"/>
                            <a:pt x="19" y="21"/>
                          </a:cubicBezTo>
                          <a:cubicBezTo>
                            <a:pt x="15" y="17"/>
                            <a:pt x="15" y="17"/>
                            <a:pt x="15" y="17"/>
                          </a:cubicBezTo>
                          <a:cubicBezTo>
                            <a:pt x="14" y="17"/>
                            <a:pt x="14" y="17"/>
                            <a:pt x="14" y="16"/>
                          </a:cubicBezTo>
                          <a:cubicBezTo>
                            <a:pt x="14" y="8"/>
                            <a:pt x="14" y="8"/>
                            <a:pt x="14" y="8"/>
                          </a:cubicBezTo>
                          <a:cubicBezTo>
                            <a:pt x="6" y="8"/>
                            <a:pt x="6" y="8"/>
                            <a:pt x="6" y="8"/>
                          </a:cubicBezTo>
                          <a:cubicBezTo>
                            <a:pt x="5" y="8"/>
                            <a:pt x="5" y="8"/>
                            <a:pt x="5" y="7"/>
                          </a:cubicBezTo>
                          <a:cubicBezTo>
                            <a:pt x="1" y="3"/>
                            <a:pt x="1" y="3"/>
                            <a:pt x="1" y="3"/>
                          </a:cubicBezTo>
                          <a:cubicBezTo>
                            <a:pt x="0" y="3"/>
                            <a:pt x="0" y="1"/>
                            <a:pt x="1" y="1"/>
                          </a:cubicBezTo>
                          <a:cubicBezTo>
                            <a:pt x="1" y="0"/>
                            <a:pt x="3" y="0"/>
                            <a:pt x="3" y="1"/>
                          </a:cubicBezTo>
                          <a:cubicBezTo>
                            <a:pt x="7" y="4"/>
                            <a:pt x="7" y="4"/>
                            <a:pt x="7" y="4"/>
                          </a:cubicBezTo>
                          <a:cubicBezTo>
                            <a:pt x="16" y="4"/>
                            <a:pt x="16" y="4"/>
                            <a:pt x="16" y="4"/>
                          </a:cubicBezTo>
                          <a:cubicBezTo>
                            <a:pt x="17" y="4"/>
                            <a:pt x="18" y="5"/>
                            <a:pt x="18" y="6"/>
                          </a:cubicBezTo>
                          <a:cubicBezTo>
                            <a:pt x="18" y="15"/>
                            <a:pt x="18" y="15"/>
                            <a:pt x="18" y="15"/>
                          </a:cubicBezTo>
                          <a:cubicBezTo>
                            <a:pt x="21" y="19"/>
                            <a:pt x="21" y="19"/>
                            <a:pt x="21" y="19"/>
                          </a:cubicBezTo>
                          <a:cubicBezTo>
                            <a:pt x="22" y="19"/>
                            <a:pt x="22" y="21"/>
                            <a:pt x="21" y="21"/>
                          </a:cubicBezTo>
                          <a:cubicBezTo>
                            <a:pt x="21" y="22"/>
                            <a:pt x="21" y="22"/>
                            <a:pt x="20" y="2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" name="Freeform 10">
                      <a:extLst>
                        <a:ext uri="{FF2B5EF4-FFF2-40B4-BE49-F238E27FC236}">
                          <a16:creationId xmlns:a16="http://schemas.microsoft.com/office/drawing/2014/main" id="{516DBA86-ED2B-491E-A195-AD6C9B0CC74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934076" y="3544888"/>
                      <a:ext cx="46038" cy="46038"/>
                    </a:xfrm>
                    <a:custGeom>
                      <a:avLst/>
                      <a:gdLst>
                        <a:gd name="T0" fmla="*/ 10 w 12"/>
                        <a:gd name="T1" fmla="*/ 12 h 12"/>
                        <a:gd name="T2" fmla="*/ 9 w 12"/>
                        <a:gd name="T3" fmla="*/ 11 h 12"/>
                        <a:gd name="T4" fmla="*/ 1 w 12"/>
                        <a:gd name="T5" fmla="*/ 3 h 12"/>
                        <a:gd name="T6" fmla="*/ 1 w 12"/>
                        <a:gd name="T7" fmla="*/ 1 h 12"/>
                        <a:gd name="T8" fmla="*/ 3 w 12"/>
                        <a:gd name="T9" fmla="*/ 1 h 12"/>
                        <a:gd name="T10" fmla="*/ 11 w 12"/>
                        <a:gd name="T11" fmla="*/ 9 h 12"/>
                        <a:gd name="T12" fmla="*/ 11 w 12"/>
                        <a:gd name="T13" fmla="*/ 11 h 12"/>
                        <a:gd name="T14" fmla="*/ 10 w 12"/>
                        <a:gd name="T15" fmla="*/ 12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2" h="12">
                          <a:moveTo>
                            <a:pt x="10" y="12"/>
                          </a:moveTo>
                          <a:cubicBezTo>
                            <a:pt x="9" y="12"/>
                            <a:pt x="9" y="12"/>
                            <a:pt x="9" y="11"/>
                          </a:cubicBezTo>
                          <a:cubicBezTo>
                            <a:pt x="1" y="3"/>
                            <a:pt x="1" y="3"/>
                            <a:pt x="1" y="3"/>
                          </a:cubicBezTo>
                          <a:cubicBezTo>
                            <a:pt x="0" y="3"/>
                            <a:pt x="0" y="1"/>
                            <a:pt x="1" y="1"/>
                          </a:cubicBezTo>
                          <a:cubicBezTo>
                            <a:pt x="1" y="0"/>
                            <a:pt x="3" y="0"/>
                            <a:pt x="3" y="1"/>
                          </a:cubicBezTo>
                          <a:cubicBezTo>
                            <a:pt x="11" y="9"/>
                            <a:pt x="11" y="9"/>
                            <a:pt x="11" y="9"/>
                          </a:cubicBezTo>
                          <a:cubicBezTo>
                            <a:pt x="12" y="9"/>
                            <a:pt x="12" y="11"/>
                            <a:pt x="11" y="11"/>
                          </a:cubicBezTo>
                          <a:cubicBezTo>
                            <a:pt x="11" y="12"/>
                            <a:pt x="11" y="12"/>
                            <a:pt x="10" y="1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" name="Freeform 11">
                      <a:extLst>
                        <a:ext uri="{FF2B5EF4-FFF2-40B4-BE49-F238E27FC236}">
                          <a16:creationId xmlns:a16="http://schemas.microsoft.com/office/drawing/2014/main" id="{14D55A0A-E155-4741-9111-66DE899A23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157913" y="3281363"/>
                      <a:ext cx="85725" cy="85725"/>
                    </a:xfrm>
                    <a:custGeom>
                      <a:avLst/>
                      <a:gdLst>
                        <a:gd name="T0" fmla="*/ 20 w 22"/>
                        <a:gd name="T1" fmla="*/ 22 h 22"/>
                        <a:gd name="T2" fmla="*/ 19 w 22"/>
                        <a:gd name="T3" fmla="*/ 21 h 22"/>
                        <a:gd name="T4" fmla="*/ 1 w 22"/>
                        <a:gd name="T5" fmla="*/ 3 h 22"/>
                        <a:gd name="T6" fmla="*/ 1 w 22"/>
                        <a:gd name="T7" fmla="*/ 1 h 22"/>
                        <a:gd name="T8" fmla="*/ 3 w 22"/>
                        <a:gd name="T9" fmla="*/ 1 h 22"/>
                        <a:gd name="T10" fmla="*/ 21 w 22"/>
                        <a:gd name="T11" fmla="*/ 19 h 22"/>
                        <a:gd name="T12" fmla="*/ 21 w 22"/>
                        <a:gd name="T13" fmla="*/ 21 h 22"/>
                        <a:gd name="T14" fmla="*/ 20 w 22"/>
                        <a:gd name="T15" fmla="*/ 2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2" h="22">
                          <a:moveTo>
                            <a:pt x="20" y="22"/>
                          </a:moveTo>
                          <a:cubicBezTo>
                            <a:pt x="19" y="22"/>
                            <a:pt x="19" y="22"/>
                            <a:pt x="19" y="21"/>
                          </a:cubicBezTo>
                          <a:cubicBezTo>
                            <a:pt x="1" y="3"/>
                            <a:pt x="1" y="3"/>
                            <a:pt x="1" y="3"/>
                          </a:cubicBezTo>
                          <a:cubicBezTo>
                            <a:pt x="0" y="3"/>
                            <a:pt x="0" y="1"/>
                            <a:pt x="1" y="1"/>
                          </a:cubicBezTo>
                          <a:cubicBezTo>
                            <a:pt x="1" y="0"/>
                            <a:pt x="3" y="0"/>
                            <a:pt x="3" y="1"/>
                          </a:cubicBezTo>
                          <a:cubicBezTo>
                            <a:pt x="21" y="19"/>
                            <a:pt x="21" y="19"/>
                            <a:pt x="21" y="19"/>
                          </a:cubicBezTo>
                          <a:cubicBezTo>
                            <a:pt x="22" y="19"/>
                            <a:pt x="22" y="21"/>
                            <a:pt x="21" y="21"/>
                          </a:cubicBezTo>
                          <a:cubicBezTo>
                            <a:pt x="21" y="22"/>
                            <a:pt x="21" y="22"/>
                            <a:pt x="20" y="2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1F57FF8-A74D-4E4E-96CF-DEFE3350876D}"/>
                      </a:ext>
                    </a:extLst>
                  </p:cNvPr>
                  <p:cNvSpPr txBox="1"/>
                  <p:nvPr/>
                </p:nvSpPr>
                <p:spPr>
                  <a:xfrm>
                    <a:off x="4461992" y="3455277"/>
                    <a:ext cx="1210146" cy="161583"/>
                  </a:xfrm>
                  <a:prstGeom prst="rect">
                    <a:avLst/>
                  </a:prstGeom>
                  <a:noFill/>
                  <a:ln w="6350">
                    <a:noFill/>
                    <a:prstDash val="dash"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050" spc="300" dirty="0">
                        <a:solidFill>
                          <a:schemeClr val="bg1"/>
                        </a:solidFill>
                      </a:rPr>
                      <a:t>EDIT PROFILE</a:t>
                    </a:r>
                  </a:p>
                </p:txBody>
              </p: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F47351BB-D02C-48E5-82FE-9D3FC6944622}"/>
                    </a:ext>
                  </a:extLst>
                </p:cNvPr>
                <p:cNvGrpSpPr/>
                <p:nvPr/>
              </p:nvGrpSpPr>
              <p:grpSpPr>
                <a:xfrm>
                  <a:off x="5760542" y="3333198"/>
                  <a:ext cx="1038342" cy="405741"/>
                  <a:chOff x="5768858" y="3333198"/>
                  <a:chExt cx="1038342" cy="405741"/>
                </a:xfrm>
              </p:grpSpPr>
              <p:sp>
                <p:nvSpPr>
                  <p:cNvPr id="38" name="Rectangle: Rounded Corners 37">
                    <a:extLst>
                      <a:ext uri="{FF2B5EF4-FFF2-40B4-BE49-F238E27FC236}">
                        <a16:creationId xmlns:a16="http://schemas.microsoft.com/office/drawing/2014/main" id="{41AEA272-4C1F-4368-9FBF-0EBC3AF17CE1}"/>
                      </a:ext>
                    </a:extLst>
                  </p:cNvPr>
                  <p:cNvSpPr/>
                  <p:nvPr/>
                </p:nvSpPr>
                <p:spPr>
                  <a:xfrm>
                    <a:off x="5768858" y="3333198"/>
                    <a:ext cx="1038342" cy="40574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alpha val="7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1A5EDD5A-4277-4CB7-ACB7-092938AF5FEE}"/>
                      </a:ext>
                    </a:extLst>
                  </p:cNvPr>
                  <p:cNvGrpSpPr/>
                  <p:nvPr/>
                </p:nvGrpSpPr>
                <p:grpSpPr>
                  <a:xfrm>
                    <a:off x="5887650" y="3455277"/>
                    <a:ext cx="800758" cy="161583"/>
                    <a:chOff x="5681956" y="3455277"/>
                    <a:chExt cx="800758" cy="161583"/>
                  </a:xfrm>
                </p:grpSpPr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51E1E280-85EC-4AD3-B8E2-1E11ED550E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12788" y="3455277"/>
                      <a:ext cx="569926" cy="161583"/>
                    </a:xfrm>
                    <a:prstGeom prst="rect">
                      <a:avLst/>
                    </a:prstGeom>
                    <a:noFill/>
                    <a:ln w="6350">
                      <a:noFill/>
                      <a:prstDash val="dash"/>
                    </a:ln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sz="1050" spc="300" dirty="0">
                          <a:solidFill>
                            <a:schemeClr val="bg1"/>
                          </a:solidFill>
                        </a:rPr>
                        <a:t>SHARE</a:t>
                      </a:r>
                    </a:p>
                  </p:txBody>
                </p:sp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C06FA66B-FF23-49AE-A0BF-A8BECF4D1F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81956" y="3465237"/>
                      <a:ext cx="156977" cy="141662"/>
                      <a:chOff x="-2098675" y="3562351"/>
                      <a:chExt cx="1171575" cy="1057274"/>
                    </a:xfrm>
                    <a:solidFill>
                      <a:schemeClr val="bg1"/>
                    </a:solidFill>
                  </p:grpSpPr>
                  <p:sp>
                    <p:nvSpPr>
                      <p:cNvPr id="45" name="Freeform 15">
                        <a:extLst>
                          <a:ext uri="{FF2B5EF4-FFF2-40B4-BE49-F238E27FC236}">
                            <a16:creationId xmlns:a16="http://schemas.microsoft.com/office/drawing/2014/main" id="{3F5424B4-E877-40B9-B596-1DF39D1B5CD7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-1428750" y="3562351"/>
                        <a:ext cx="501650" cy="446087"/>
                      </a:xfrm>
                      <a:custGeom>
                        <a:avLst/>
                        <a:gdLst>
                          <a:gd name="T0" fmla="*/ 66 w 132"/>
                          <a:gd name="T1" fmla="*/ 117 h 117"/>
                          <a:gd name="T2" fmla="*/ 48 w 132"/>
                          <a:gd name="T3" fmla="*/ 114 h 117"/>
                          <a:gd name="T4" fmla="*/ 15 w 132"/>
                          <a:gd name="T5" fmla="*/ 85 h 117"/>
                          <a:gd name="T6" fmla="*/ 41 w 132"/>
                          <a:gd name="T7" fmla="*/ 8 h 117"/>
                          <a:gd name="T8" fmla="*/ 85 w 132"/>
                          <a:gd name="T9" fmla="*/ 5 h 117"/>
                          <a:gd name="T10" fmla="*/ 118 w 132"/>
                          <a:gd name="T11" fmla="*/ 33 h 117"/>
                          <a:gd name="T12" fmla="*/ 118 w 132"/>
                          <a:gd name="T13" fmla="*/ 33 h 117"/>
                          <a:gd name="T14" fmla="*/ 92 w 132"/>
                          <a:gd name="T15" fmla="*/ 111 h 117"/>
                          <a:gd name="T16" fmla="*/ 66 w 132"/>
                          <a:gd name="T17" fmla="*/ 117 h 117"/>
                          <a:gd name="T18" fmla="*/ 66 w 132"/>
                          <a:gd name="T19" fmla="*/ 25 h 117"/>
                          <a:gd name="T20" fmla="*/ 51 w 132"/>
                          <a:gd name="T21" fmla="*/ 28 h 117"/>
                          <a:gd name="T22" fmla="*/ 35 w 132"/>
                          <a:gd name="T23" fmla="*/ 75 h 117"/>
                          <a:gd name="T24" fmla="*/ 55 w 132"/>
                          <a:gd name="T25" fmla="*/ 92 h 117"/>
                          <a:gd name="T26" fmla="*/ 82 w 132"/>
                          <a:gd name="T27" fmla="*/ 90 h 117"/>
                          <a:gd name="T28" fmla="*/ 97 w 132"/>
                          <a:gd name="T29" fmla="*/ 44 h 117"/>
                          <a:gd name="T30" fmla="*/ 77 w 132"/>
                          <a:gd name="T31" fmla="*/ 26 h 117"/>
                          <a:gd name="T32" fmla="*/ 66 w 132"/>
                          <a:gd name="T33" fmla="*/ 25 h 1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</a:cxnLst>
                        <a:rect l="0" t="0" r="r" b="b"/>
                        <a:pathLst>
                          <a:path w="132" h="117">
                            <a:moveTo>
                              <a:pt x="66" y="117"/>
                            </a:moveTo>
                            <a:cubicBezTo>
                              <a:pt x="60" y="117"/>
                              <a:pt x="54" y="116"/>
                              <a:pt x="48" y="114"/>
                            </a:cubicBezTo>
                            <a:cubicBezTo>
                              <a:pt x="33" y="109"/>
                              <a:pt x="22" y="99"/>
                              <a:pt x="15" y="85"/>
                            </a:cubicBezTo>
                            <a:cubicBezTo>
                              <a:pt x="0" y="57"/>
                              <a:pt x="12" y="22"/>
                              <a:pt x="41" y="8"/>
                            </a:cubicBezTo>
                            <a:cubicBezTo>
                              <a:pt x="54" y="1"/>
                              <a:pt x="70" y="0"/>
                              <a:pt x="85" y="5"/>
                            </a:cubicBezTo>
                            <a:cubicBezTo>
                              <a:pt x="99" y="9"/>
                              <a:pt x="111" y="20"/>
                              <a:pt x="118" y="33"/>
                            </a:cubicBezTo>
                            <a:cubicBezTo>
                              <a:pt x="118" y="33"/>
                              <a:pt x="118" y="33"/>
                              <a:pt x="118" y="33"/>
                            </a:cubicBezTo>
                            <a:cubicBezTo>
                              <a:pt x="132" y="62"/>
                              <a:pt x="120" y="97"/>
                              <a:pt x="92" y="111"/>
                            </a:cubicBezTo>
                            <a:cubicBezTo>
                              <a:pt x="84" y="115"/>
                              <a:pt x="75" y="117"/>
                              <a:pt x="66" y="117"/>
                            </a:cubicBezTo>
                            <a:close/>
                            <a:moveTo>
                              <a:pt x="66" y="25"/>
                            </a:moveTo>
                            <a:cubicBezTo>
                              <a:pt x="61" y="25"/>
                              <a:pt x="56" y="26"/>
                              <a:pt x="51" y="28"/>
                            </a:cubicBezTo>
                            <a:cubicBezTo>
                              <a:pt x="34" y="37"/>
                              <a:pt x="27" y="58"/>
                              <a:pt x="35" y="75"/>
                            </a:cubicBezTo>
                            <a:cubicBezTo>
                              <a:pt x="39" y="83"/>
                              <a:pt x="47" y="89"/>
                              <a:pt x="55" y="92"/>
                            </a:cubicBezTo>
                            <a:cubicBezTo>
                              <a:pt x="64" y="95"/>
                              <a:pt x="73" y="94"/>
                              <a:pt x="82" y="90"/>
                            </a:cubicBezTo>
                            <a:cubicBezTo>
                              <a:pt x="99" y="82"/>
                              <a:pt x="106" y="61"/>
                              <a:pt x="97" y="44"/>
                            </a:cubicBezTo>
                            <a:cubicBezTo>
                              <a:pt x="93" y="35"/>
                              <a:pt x="86" y="29"/>
                              <a:pt x="77" y="26"/>
                            </a:cubicBezTo>
                            <a:cubicBezTo>
                              <a:pt x="74" y="25"/>
                              <a:pt x="70" y="25"/>
                              <a:pt x="66" y="25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" name="Freeform 16">
                        <a:extLst>
                          <a:ext uri="{FF2B5EF4-FFF2-40B4-BE49-F238E27FC236}">
                            <a16:creationId xmlns:a16="http://schemas.microsoft.com/office/drawing/2014/main" id="{CA7796D5-6D6A-4EA7-B13F-3920E0F1721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-1425575" y="4175125"/>
                        <a:ext cx="474663" cy="444500"/>
                      </a:xfrm>
                      <a:custGeom>
                        <a:avLst/>
                        <a:gdLst>
                          <a:gd name="T0" fmla="*/ 65 w 125"/>
                          <a:gd name="T1" fmla="*/ 117 h 117"/>
                          <a:gd name="T2" fmla="*/ 45 w 125"/>
                          <a:gd name="T3" fmla="*/ 114 h 117"/>
                          <a:gd name="T4" fmla="*/ 11 w 125"/>
                          <a:gd name="T5" fmla="*/ 39 h 117"/>
                          <a:gd name="T6" fmla="*/ 41 w 125"/>
                          <a:gd name="T7" fmla="*/ 7 h 117"/>
                          <a:gd name="T8" fmla="*/ 86 w 125"/>
                          <a:gd name="T9" fmla="*/ 6 h 117"/>
                          <a:gd name="T10" fmla="*/ 118 w 125"/>
                          <a:gd name="T11" fmla="*/ 36 h 117"/>
                          <a:gd name="T12" fmla="*/ 119 w 125"/>
                          <a:gd name="T13" fmla="*/ 80 h 117"/>
                          <a:gd name="T14" fmla="*/ 89 w 125"/>
                          <a:gd name="T15" fmla="*/ 112 h 117"/>
                          <a:gd name="T16" fmla="*/ 65 w 125"/>
                          <a:gd name="T17" fmla="*/ 117 h 117"/>
                          <a:gd name="T18" fmla="*/ 65 w 125"/>
                          <a:gd name="T19" fmla="*/ 25 h 117"/>
                          <a:gd name="T20" fmla="*/ 51 w 125"/>
                          <a:gd name="T21" fmla="*/ 28 h 117"/>
                          <a:gd name="T22" fmla="*/ 33 w 125"/>
                          <a:gd name="T23" fmla="*/ 48 h 117"/>
                          <a:gd name="T24" fmla="*/ 53 w 125"/>
                          <a:gd name="T25" fmla="*/ 92 h 117"/>
                          <a:gd name="T26" fmla="*/ 80 w 125"/>
                          <a:gd name="T27" fmla="*/ 91 h 117"/>
                          <a:gd name="T28" fmla="*/ 98 w 125"/>
                          <a:gd name="T29" fmla="*/ 72 h 117"/>
                          <a:gd name="T30" fmla="*/ 98 w 125"/>
                          <a:gd name="T31" fmla="*/ 72 h 117"/>
                          <a:gd name="T32" fmla="*/ 97 w 125"/>
                          <a:gd name="T33" fmla="*/ 45 h 117"/>
                          <a:gd name="T34" fmla="*/ 77 w 125"/>
                          <a:gd name="T35" fmla="*/ 27 h 117"/>
                          <a:gd name="T36" fmla="*/ 65 w 125"/>
                          <a:gd name="T37" fmla="*/ 25 h 1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</a:cxnLst>
                        <a:rect l="0" t="0" r="r" b="b"/>
                        <a:pathLst>
                          <a:path w="125" h="117">
                            <a:moveTo>
                              <a:pt x="65" y="117"/>
                            </a:moveTo>
                            <a:cubicBezTo>
                              <a:pt x="58" y="117"/>
                              <a:pt x="52" y="116"/>
                              <a:pt x="45" y="114"/>
                            </a:cubicBezTo>
                            <a:cubicBezTo>
                              <a:pt x="15" y="103"/>
                              <a:pt x="0" y="69"/>
                              <a:pt x="11" y="39"/>
                            </a:cubicBezTo>
                            <a:cubicBezTo>
                              <a:pt x="17" y="25"/>
                              <a:pt x="27" y="14"/>
                              <a:pt x="41" y="7"/>
                            </a:cubicBezTo>
                            <a:cubicBezTo>
                              <a:pt x="55" y="1"/>
                              <a:pt x="71" y="0"/>
                              <a:pt x="86" y="6"/>
                            </a:cubicBezTo>
                            <a:cubicBezTo>
                              <a:pt x="100" y="11"/>
                              <a:pt x="111" y="22"/>
                              <a:pt x="118" y="36"/>
                            </a:cubicBezTo>
                            <a:cubicBezTo>
                              <a:pt x="124" y="50"/>
                              <a:pt x="125" y="66"/>
                              <a:pt x="119" y="80"/>
                            </a:cubicBezTo>
                            <a:cubicBezTo>
                              <a:pt x="114" y="94"/>
                              <a:pt x="103" y="106"/>
                              <a:pt x="89" y="112"/>
                            </a:cubicBezTo>
                            <a:cubicBezTo>
                              <a:pt x="82" y="116"/>
                              <a:pt x="73" y="117"/>
                              <a:pt x="65" y="117"/>
                            </a:cubicBezTo>
                            <a:close/>
                            <a:moveTo>
                              <a:pt x="65" y="25"/>
                            </a:moveTo>
                            <a:cubicBezTo>
                              <a:pt x="60" y="25"/>
                              <a:pt x="56" y="26"/>
                              <a:pt x="51" y="28"/>
                            </a:cubicBezTo>
                            <a:cubicBezTo>
                              <a:pt x="43" y="32"/>
                              <a:pt x="36" y="39"/>
                              <a:pt x="33" y="48"/>
                            </a:cubicBezTo>
                            <a:cubicBezTo>
                              <a:pt x="26" y="65"/>
                              <a:pt x="35" y="85"/>
                              <a:pt x="53" y="92"/>
                            </a:cubicBezTo>
                            <a:cubicBezTo>
                              <a:pt x="62" y="95"/>
                              <a:pt x="71" y="95"/>
                              <a:pt x="80" y="91"/>
                            </a:cubicBezTo>
                            <a:cubicBezTo>
                              <a:pt x="88" y="87"/>
                              <a:pt x="94" y="81"/>
                              <a:pt x="98" y="72"/>
                            </a:cubicBezTo>
                            <a:cubicBezTo>
                              <a:pt x="98" y="72"/>
                              <a:pt x="98" y="72"/>
                              <a:pt x="98" y="72"/>
                            </a:cubicBezTo>
                            <a:cubicBezTo>
                              <a:pt x="101" y="63"/>
                              <a:pt x="101" y="54"/>
                              <a:pt x="97" y="45"/>
                            </a:cubicBezTo>
                            <a:cubicBezTo>
                              <a:pt x="93" y="37"/>
                              <a:pt x="86" y="31"/>
                              <a:pt x="77" y="27"/>
                            </a:cubicBezTo>
                            <a:cubicBezTo>
                              <a:pt x="73" y="26"/>
                              <a:pt x="69" y="25"/>
                              <a:pt x="65" y="25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" name="Freeform 17">
                        <a:extLst>
                          <a:ext uri="{FF2B5EF4-FFF2-40B4-BE49-F238E27FC236}">
                            <a16:creationId xmlns:a16="http://schemas.microsoft.com/office/drawing/2014/main" id="{113F74D2-6316-4FE7-8EBC-F94F169A269A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-2098675" y="3919538"/>
                        <a:ext cx="438150" cy="438150"/>
                      </a:xfrm>
                      <a:custGeom>
                        <a:avLst/>
                        <a:gdLst>
                          <a:gd name="T0" fmla="*/ 58 w 115"/>
                          <a:gd name="T1" fmla="*/ 115 h 115"/>
                          <a:gd name="T2" fmla="*/ 0 w 115"/>
                          <a:gd name="T3" fmla="*/ 58 h 115"/>
                          <a:gd name="T4" fmla="*/ 58 w 115"/>
                          <a:gd name="T5" fmla="*/ 0 h 115"/>
                          <a:gd name="T6" fmla="*/ 115 w 115"/>
                          <a:gd name="T7" fmla="*/ 58 h 115"/>
                          <a:gd name="T8" fmla="*/ 58 w 115"/>
                          <a:gd name="T9" fmla="*/ 115 h 115"/>
                          <a:gd name="T10" fmla="*/ 58 w 115"/>
                          <a:gd name="T11" fmla="*/ 23 h 115"/>
                          <a:gd name="T12" fmla="*/ 23 w 115"/>
                          <a:gd name="T13" fmla="*/ 58 h 115"/>
                          <a:gd name="T14" fmla="*/ 58 w 115"/>
                          <a:gd name="T15" fmla="*/ 92 h 115"/>
                          <a:gd name="T16" fmla="*/ 92 w 115"/>
                          <a:gd name="T17" fmla="*/ 58 h 115"/>
                          <a:gd name="T18" fmla="*/ 58 w 115"/>
                          <a:gd name="T19" fmla="*/ 23 h 11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15" h="115">
                            <a:moveTo>
                              <a:pt x="58" y="115"/>
                            </a:moveTo>
                            <a:cubicBezTo>
                              <a:pt x="26" y="115"/>
                              <a:pt x="0" y="89"/>
                              <a:pt x="0" y="58"/>
                            </a:cubicBezTo>
                            <a:cubicBezTo>
                              <a:pt x="0" y="26"/>
                              <a:pt x="26" y="0"/>
                              <a:pt x="58" y="0"/>
                            </a:cubicBezTo>
                            <a:cubicBezTo>
                              <a:pt x="90" y="0"/>
                              <a:pt x="115" y="26"/>
                              <a:pt x="115" y="58"/>
                            </a:cubicBezTo>
                            <a:cubicBezTo>
                              <a:pt x="115" y="89"/>
                              <a:pt x="90" y="115"/>
                              <a:pt x="58" y="115"/>
                            </a:cubicBezTo>
                            <a:close/>
                            <a:moveTo>
                              <a:pt x="58" y="23"/>
                            </a:moveTo>
                            <a:cubicBezTo>
                              <a:pt x="39" y="23"/>
                              <a:pt x="23" y="38"/>
                              <a:pt x="23" y="58"/>
                            </a:cubicBezTo>
                            <a:cubicBezTo>
                              <a:pt x="23" y="77"/>
                              <a:pt x="39" y="92"/>
                              <a:pt x="58" y="92"/>
                            </a:cubicBezTo>
                            <a:cubicBezTo>
                              <a:pt x="77" y="92"/>
                              <a:pt x="92" y="77"/>
                              <a:pt x="92" y="58"/>
                            </a:cubicBezTo>
                            <a:cubicBezTo>
                              <a:pt x="92" y="38"/>
                              <a:pt x="77" y="23"/>
                              <a:pt x="58" y="23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8" name="Freeform 18">
                        <a:extLst>
                          <a:ext uri="{FF2B5EF4-FFF2-40B4-BE49-F238E27FC236}">
                            <a16:creationId xmlns:a16="http://schemas.microsoft.com/office/drawing/2014/main" id="{BF9CA19F-9A22-4B11-9FEE-EBEA51EC98D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-1771650" y="3817938"/>
                        <a:ext cx="487363" cy="284162"/>
                      </a:xfrm>
                      <a:custGeom>
                        <a:avLst/>
                        <a:gdLst>
                          <a:gd name="T0" fmla="*/ 13 w 128"/>
                          <a:gd name="T1" fmla="*/ 75 h 75"/>
                          <a:gd name="T2" fmla="*/ 3 w 128"/>
                          <a:gd name="T3" fmla="*/ 69 h 75"/>
                          <a:gd name="T4" fmla="*/ 8 w 128"/>
                          <a:gd name="T5" fmla="*/ 54 h 75"/>
                          <a:gd name="T6" fmla="*/ 110 w 128"/>
                          <a:gd name="T7" fmla="*/ 3 h 75"/>
                          <a:gd name="T8" fmla="*/ 125 w 128"/>
                          <a:gd name="T9" fmla="*/ 8 h 75"/>
                          <a:gd name="T10" fmla="*/ 120 w 128"/>
                          <a:gd name="T11" fmla="*/ 23 h 75"/>
                          <a:gd name="T12" fmla="*/ 18 w 128"/>
                          <a:gd name="T13" fmla="*/ 74 h 75"/>
                          <a:gd name="T14" fmla="*/ 13 w 128"/>
                          <a:gd name="T15" fmla="*/ 75 h 7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128" h="75">
                            <a:moveTo>
                              <a:pt x="13" y="75"/>
                            </a:moveTo>
                            <a:cubicBezTo>
                              <a:pt x="9" y="75"/>
                              <a:pt x="5" y="73"/>
                              <a:pt x="3" y="69"/>
                            </a:cubicBezTo>
                            <a:cubicBezTo>
                              <a:pt x="0" y="63"/>
                              <a:pt x="2" y="56"/>
                              <a:pt x="8" y="54"/>
                            </a:cubicBezTo>
                            <a:cubicBezTo>
                              <a:pt x="110" y="3"/>
                              <a:pt x="110" y="3"/>
                              <a:pt x="110" y="3"/>
                            </a:cubicBezTo>
                            <a:cubicBezTo>
                              <a:pt x="116" y="0"/>
                              <a:pt x="123" y="2"/>
                              <a:pt x="125" y="8"/>
                            </a:cubicBezTo>
                            <a:cubicBezTo>
                              <a:pt x="128" y="13"/>
                              <a:pt x="126" y="20"/>
                              <a:pt x="120" y="23"/>
                            </a:cubicBezTo>
                            <a:cubicBezTo>
                              <a:pt x="18" y="74"/>
                              <a:pt x="18" y="74"/>
                              <a:pt x="18" y="74"/>
                            </a:cubicBezTo>
                            <a:cubicBezTo>
                              <a:pt x="16" y="75"/>
                              <a:pt x="15" y="75"/>
                              <a:pt x="13" y="75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9" name="Freeform 19">
                        <a:extLst>
                          <a:ext uri="{FF2B5EF4-FFF2-40B4-BE49-F238E27FC236}">
                            <a16:creationId xmlns:a16="http://schemas.microsoft.com/office/drawing/2014/main" id="{594635AF-95B0-443C-AB60-0CF7515937A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-1763713" y="4152900"/>
                        <a:ext cx="471488" cy="231775"/>
                      </a:xfrm>
                      <a:custGeom>
                        <a:avLst/>
                        <a:gdLst>
                          <a:gd name="T0" fmla="*/ 111 w 124"/>
                          <a:gd name="T1" fmla="*/ 61 h 61"/>
                          <a:gd name="T2" fmla="*/ 107 w 124"/>
                          <a:gd name="T3" fmla="*/ 60 h 61"/>
                          <a:gd name="T4" fmla="*/ 9 w 124"/>
                          <a:gd name="T5" fmla="*/ 24 h 61"/>
                          <a:gd name="T6" fmla="*/ 2 w 124"/>
                          <a:gd name="T7" fmla="*/ 9 h 61"/>
                          <a:gd name="T8" fmla="*/ 17 w 124"/>
                          <a:gd name="T9" fmla="*/ 2 h 61"/>
                          <a:gd name="T10" fmla="*/ 115 w 124"/>
                          <a:gd name="T11" fmla="*/ 39 h 61"/>
                          <a:gd name="T12" fmla="*/ 122 w 124"/>
                          <a:gd name="T13" fmla="*/ 54 h 61"/>
                          <a:gd name="T14" fmla="*/ 111 w 124"/>
                          <a:gd name="T15" fmla="*/ 61 h 6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124" h="61">
                            <a:moveTo>
                              <a:pt x="111" y="61"/>
                            </a:moveTo>
                            <a:cubicBezTo>
                              <a:pt x="110" y="61"/>
                              <a:pt x="108" y="61"/>
                              <a:pt x="107" y="60"/>
                            </a:cubicBezTo>
                            <a:cubicBezTo>
                              <a:pt x="9" y="24"/>
                              <a:pt x="9" y="24"/>
                              <a:pt x="9" y="24"/>
                            </a:cubicBezTo>
                            <a:cubicBezTo>
                              <a:pt x="3" y="21"/>
                              <a:pt x="0" y="15"/>
                              <a:pt x="2" y="9"/>
                            </a:cubicBezTo>
                            <a:cubicBezTo>
                              <a:pt x="4" y="3"/>
                              <a:pt x="11" y="0"/>
                              <a:pt x="17" y="2"/>
                            </a:cubicBezTo>
                            <a:cubicBezTo>
                              <a:pt x="115" y="39"/>
                              <a:pt x="115" y="39"/>
                              <a:pt x="115" y="39"/>
                            </a:cubicBezTo>
                            <a:cubicBezTo>
                              <a:pt x="121" y="41"/>
                              <a:pt x="124" y="48"/>
                              <a:pt x="122" y="54"/>
                            </a:cubicBezTo>
                            <a:cubicBezTo>
                              <a:pt x="120" y="58"/>
                              <a:pt x="116" y="61"/>
                              <a:pt x="111" y="61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2053" name="Group 2052">
                  <a:extLst>
                    <a:ext uri="{FF2B5EF4-FFF2-40B4-BE49-F238E27FC236}">
                      <a16:creationId xmlns:a16="http://schemas.microsoft.com/office/drawing/2014/main" id="{2C3B00D9-7B93-4F8D-A4ED-0AB94B23BB2E}"/>
                    </a:ext>
                  </a:extLst>
                </p:cNvPr>
                <p:cNvGrpSpPr/>
                <p:nvPr/>
              </p:nvGrpSpPr>
              <p:grpSpPr>
                <a:xfrm>
                  <a:off x="6854709" y="3333198"/>
                  <a:ext cx="406800" cy="405741"/>
                  <a:chOff x="6854709" y="3333198"/>
                  <a:chExt cx="406800" cy="405741"/>
                </a:xfrm>
              </p:grpSpPr>
              <p:sp>
                <p:nvSpPr>
                  <p:cNvPr id="55" name="Rectangle: Rounded Corners 54">
                    <a:extLst>
                      <a:ext uri="{FF2B5EF4-FFF2-40B4-BE49-F238E27FC236}">
                        <a16:creationId xmlns:a16="http://schemas.microsoft.com/office/drawing/2014/main" id="{A3A213E4-E434-46FF-B106-6E7DE01D592A}"/>
                      </a:ext>
                    </a:extLst>
                  </p:cNvPr>
                  <p:cNvSpPr/>
                  <p:nvPr/>
                </p:nvSpPr>
                <p:spPr>
                  <a:xfrm>
                    <a:off x="6854709" y="3333198"/>
                    <a:ext cx="406800" cy="40574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alpha val="7000"/>
                    </a:schemeClr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2" name="Freeform 24">
                    <a:extLst>
                      <a:ext uri="{FF2B5EF4-FFF2-40B4-BE49-F238E27FC236}">
                        <a16:creationId xmlns:a16="http://schemas.microsoft.com/office/drawing/2014/main" id="{593A60CC-B7B1-44FE-B7D9-1699DB6603A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988335" y="3471661"/>
                    <a:ext cx="139548" cy="128814"/>
                  </a:xfrm>
                  <a:custGeom>
                    <a:avLst/>
                    <a:gdLst>
                      <a:gd name="T0" fmla="*/ 24 w 48"/>
                      <a:gd name="T1" fmla="*/ 44 h 44"/>
                      <a:gd name="T2" fmla="*/ 23 w 48"/>
                      <a:gd name="T3" fmla="*/ 44 h 44"/>
                      <a:gd name="T4" fmla="*/ 0 w 48"/>
                      <a:gd name="T5" fmla="*/ 14 h 44"/>
                      <a:gd name="T6" fmla="*/ 13 w 48"/>
                      <a:gd name="T7" fmla="*/ 0 h 44"/>
                      <a:gd name="T8" fmla="*/ 24 w 48"/>
                      <a:gd name="T9" fmla="*/ 7 h 44"/>
                      <a:gd name="T10" fmla="*/ 35 w 48"/>
                      <a:gd name="T11" fmla="*/ 0 h 44"/>
                      <a:gd name="T12" fmla="*/ 48 w 48"/>
                      <a:gd name="T13" fmla="*/ 14 h 44"/>
                      <a:gd name="T14" fmla="*/ 25 w 48"/>
                      <a:gd name="T15" fmla="*/ 44 h 44"/>
                      <a:gd name="T16" fmla="*/ 24 w 48"/>
                      <a:gd name="T17" fmla="*/ 44 h 44"/>
                      <a:gd name="T18" fmla="*/ 13 w 48"/>
                      <a:gd name="T19" fmla="*/ 4 h 44"/>
                      <a:gd name="T20" fmla="*/ 4 w 48"/>
                      <a:gd name="T21" fmla="*/ 14 h 44"/>
                      <a:gd name="T22" fmla="*/ 24 w 48"/>
                      <a:gd name="T23" fmla="*/ 40 h 44"/>
                      <a:gd name="T24" fmla="*/ 44 w 48"/>
                      <a:gd name="T25" fmla="*/ 14 h 44"/>
                      <a:gd name="T26" fmla="*/ 35 w 48"/>
                      <a:gd name="T27" fmla="*/ 4 h 44"/>
                      <a:gd name="T28" fmla="*/ 26 w 48"/>
                      <a:gd name="T29" fmla="*/ 13 h 44"/>
                      <a:gd name="T30" fmla="*/ 22 w 48"/>
                      <a:gd name="T31" fmla="*/ 13 h 44"/>
                      <a:gd name="T32" fmla="*/ 13 w 48"/>
                      <a:gd name="T33" fmla="*/ 4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48" h="44">
                        <a:moveTo>
                          <a:pt x="24" y="44"/>
                        </a:moveTo>
                        <a:cubicBezTo>
                          <a:pt x="24" y="44"/>
                          <a:pt x="23" y="44"/>
                          <a:pt x="23" y="44"/>
                        </a:cubicBezTo>
                        <a:cubicBezTo>
                          <a:pt x="22" y="43"/>
                          <a:pt x="0" y="27"/>
                          <a:pt x="0" y="14"/>
                        </a:cubicBezTo>
                        <a:cubicBezTo>
                          <a:pt x="0" y="5"/>
                          <a:pt x="7" y="0"/>
                          <a:pt x="13" y="0"/>
                        </a:cubicBezTo>
                        <a:cubicBezTo>
                          <a:pt x="17" y="0"/>
                          <a:pt x="21" y="2"/>
                          <a:pt x="24" y="7"/>
                        </a:cubicBezTo>
                        <a:cubicBezTo>
                          <a:pt x="27" y="2"/>
                          <a:pt x="31" y="0"/>
                          <a:pt x="35" y="0"/>
                        </a:cubicBezTo>
                        <a:cubicBezTo>
                          <a:pt x="41" y="0"/>
                          <a:pt x="48" y="5"/>
                          <a:pt x="48" y="14"/>
                        </a:cubicBezTo>
                        <a:cubicBezTo>
                          <a:pt x="48" y="27"/>
                          <a:pt x="26" y="43"/>
                          <a:pt x="25" y="44"/>
                        </a:cubicBezTo>
                        <a:cubicBezTo>
                          <a:pt x="25" y="44"/>
                          <a:pt x="24" y="44"/>
                          <a:pt x="24" y="44"/>
                        </a:cubicBezTo>
                        <a:close/>
                        <a:moveTo>
                          <a:pt x="13" y="4"/>
                        </a:moveTo>
                        <a:cubicBezTo>
                          <a:pt x="9" y="4"/>
                          <a:pt x="4" y="8"/>
                          <a:pt x="4" y="14"/>
                        </a:cubicBezTo>
                        <a:cubicBezTo>
                          <a:pt x="4" y="22"/>
                          <a:pt x="17" y="35"/>
                          <a:pt x="24" y="40"/>
                        </a:cubicBezTo>
                        <a:cubicBezTo>
                          <a:pt x="31" y="35"/>
                          <a:pt x="44" y="22"/>
                          <a:pt x="44" y="14"/>
                        </a:cubicBezTo>
                        <a:cubicBezTo>
                          <a:pt x="44" y="8"/>
                          <a:pt x="39" y="4"/>
                          <a:pt x="35" y="4"/>
                        </a:cubicBezTo>
                        <a:cubicBezTo>
                          <a:pt x="31" y="4"/>
                          <a:pt x="27" y="7"/>
                          <a:pt x="26" y="13"/>
                        </a:cubicBezTo>
                        <a:cubicBezTo>
                          <a:pt x="26" y="15"/>
                          <a:pt x="22" y="15"/>
                          <a:pt x="22" y="13"/>
                        </a:cubicBezTo>
                        <a:cubicBezTo>
                          <a:pt x="21" y="7"/>
                          <a:pt x="17" y="4"/>
                          <a:pt x="13" y="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100000">
                        <a:schemeClr val="accent1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2056" name="TextBox 2055">
            <a:extLst>
              <a:ext uri="{FF2B5EF4-FFF2-40B4-BE49-F238E27FC236}">
                <a16:creationId xmlns:a16="http://schemas.microsoft.com/office/drawing/2014/main" id="{52EEAFF4-DAC7-44E9-8AFB-B2AA4DA32BAF}"/>
              </a:ext>
            </a:extLst>
          </p:cNvPr>
          <p:cNvSpPr txBox="1"/>
          <p:nvPr/>
        </p:nvSpPr>
        <p:spPr>
          <a:xfrm>
            <a:off x="706437" y="1305318"/>
            <a:ext cx="2112963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spc="6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9958637-625B-4257-9F51-B26D34BCFC08}"/>
              </a:ext>
            </a:extLst>
          </p:cNvPr>
          <p:cNvGrpSpPr/>
          <p:nvPr/>
        </p:nvGrpSpPr>
        <p:grpSpPr>
          <a:xfrm>
            <a:off x="708060" y="2824781"/>
            <a:ext cx="2114882" cy="215444"/>
            <a:chOff x="668958" y="2550768"/>
            <a:chExt cx="2114882" cy="215444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4F64B31A-C1F3-4C3E-A5D5-EA5BDDF9D9F1}"/>
                </a:ext>
              </a:extLst>
            </p:cNvPr>
            <p:cNvGrpSpPr/>
            <p:nvPr/>
          </p:nvGrpSpPr>
          <p:grpSpPr>
            <a:xfrm>
              <a:off x="668958" y="2560871"/>
              <a:ext cx="211507" cy="195238"/>
              <a:chOff x="519113" y="1628775"/>
              <a:chExt cx="371475" cy="342900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106" name="Freeform 28">
                <a:extLst>
                  <a:ext uri="{FF2B5EF4-FFF2-40B4-BE49-F238E27FC236}">
                    <a16:creationId xmlns:a16="http://schemas.microsoft.com/office/drawing/2014/main" id="{8FDB1A53-33BB-475A-BF26-644AD89057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3" y="1736725"/>
                <a:ext cx="371475" cy="234950"/>
              </a:xfrm>
              <a:custGeom>
                <a:avLst/>
                <a:gdLst>
                  <a:gd name="T0" fmla="*/ 88 w 96"/>
                  <a:gd name="T1" fmla="*/ 60 h 60"/>
                  <a:gd name="T2" fmla="*/ 8 w 96"/>
                  <a:gd name="T3" fmla="*/ 60 h 60"/>
                  <a:gd name="T4" fmla="*/ 0 w 96"/>
                  <a:gd name="T5" fmla="*/ 52 h 60"/>
                  <a:gd name="T6" fmla="*/ 0 w 96"/>
                  <a:gd name="T7" fmla="*/ 2 h 60"/>
                  <a:gd name="T8" fmla="*/ 2 w 96"/>
                  <a:gd name="T9" fmla="*/ 0 h 60"/>
                  <a:gd name="T10" fmla="*/ 94 w 96"/>
                  <a:gd name="T11" fmla="*/ 0 h 60"/>
                  <a:gd name="T12" fmla="*/ 96 w 96"/>
                  <a:gd name="T13" fmla="*/ 2 h 60"/>
                  <a:gd name="T14" fmla="*/ 96 w 96"/>
                  <a:gd name="T15" fmla="*/ 52 h 60"/>
                  <a:gd name="T16" fmla="*/ 88 w 96"/>
                  <a:gd name="T17" fmla="*/ 60 h 60"/>
                  <a:gd name="T18" fmla="*/ 4 w 96"/>
                  <a:gd name="T19" fmla="*/ 4 h 60"/>
                  <a:gd name="T20" fmla="*/ 4 w 96"/>
                  <a:gd name="T21" fmla="*/ 52 h 60"/>
                  <a:gd name="T22" fmla="*/ 8 w 96"/>
                  <a:gd name="T23" fmla="*/ 56 h 60"/>
                  <a:gd name="T24" fmla="*/ 88 w 96"/>
                  <a:gd name="T25" fmla="*/ 56 h 60"/>
                  <a:gd name="T26" fmla="*/ 92 w 96"/>
                  <a:gd name="T27" fmla="*/ 52 h 60"/>
                  <a:gd name="T28" fmla="*/ 92 w 96"/>
                  <a:gd name="T29" fmla="*/ 4 h 60"/>
                  <a:gd name="T30" fmla="*/ 4 w 96"/>
                  <a:gd name="T31" fmla="*/ 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60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29">
                <a:extLst>
                  <a:ext uri="{FF2B5EF4-FFF2-40B4-BE49-F238E27FC236}">
                    <a16:creationId xmlns:a16="http://schemas.microsoft.com/office/drawing/2014/main" id="{563049A2-5C9B-4836-A3C4-CE88B48FCA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938" y="1784350"/>
                <a:ext cx="139700" cy="139700"/>
              </a:xfrm>
              <a:custGeom>
                <a:avLst/>
                <a:gdLst>
                  <a:gd name="T0" fmla="*/ 2 w 36"/>
                  <a:gd name="T1" fmla="*/ 36 h 36"/>
                  <a:gd name="T2" fmla="*/ 1 w 36"/>
                  <a:gd name="T3" fmla="*/ 36 h 36"/>
                  <a:gd name="T4" fmla="*/ 0 w 36"/>
                  <a:gd name="T5" fmla="*/ 34 h 36"/>
                  <a:gd name="T6" fmla="*/ 0 w 36"/>
                  <a:gd name="T7" fmla="*/ 2 h 36"/>
                  <a:gd name="T8" fmla="*/ 1 w 36"/>
                  <a:gd name="T9" fmla="*/ 0 h 36"/>
                  <a:gd name="T10" fmla="*/ 3 w 36"/>
                  <a:gd name="T11" fmla="*/ 0 h 36"/>
                  <a:gd name="T12" fmla="*/ 35 w 36"/>
                  <a:gd name="T13" fmla="*/ 16 h 36"/>
                  <a:gd name="T14" fmla="*/ 36 w 36"/>
                  <a:gd name="T15" fmla="*/ 18 h 36"/>
                  <a:gd name="T16" fmla="*/ 35 w 36"/>
                  <a:gd name="T17" fmla="*/ 20 h 36"/>
                  <a:gd name="T18" fmla="*/ 3 w 36"/>
                  <a:gd name="T19" fmla="*/ 36 h 36"/>
                  <a:gd name="T20" fmla="*/ 2 w 36"/>
                  <a:gd name="T21" fmla="*/ 36 h 36"/>
                  <a:gd name="T22" fmla="*/ 4 w 36"/>
                  <a:gd name="T23" fmla="*/ 5 h 36"/>
                  <a:gd name="T24" fmla="*/ 4 w 36"/>
                  <a:gd name="T25" fmla="*/ 31 h 36"/>
                  <a:gd name="T26" fmla="*/ 30 w 36"/>
                  <a:gd name="T27" fmla="*/ 18 h 36"/>
                  <a:gd name="T28" fmla="*/ 4 w 36"/>
                  <a:gd name="T29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" h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30">
                <a:extLst>
                  <a:ext uri="{FF2B5EF4-FFF2-40B4-BE49-F238E27FC236}">
                    <a16:creationId xmlns:a16="http://schemas.microsoft.com/office/drawing/2014/main" id="{913840AB-EA76-4ED8-8987-65B13CD79D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3" y="1628775"/>
                <a:ext cx="371475" cy="92075"/>
              </a:xfrm>
              <a:custGeom>
                <a:avLst/>
                <a:gdLst>
                  <a:gd name="T0" fmla="*/ 94 w 96"/>
                  <a:gd name="T1" fmla="*/ 24 h 24"/>
                  <a:gd name="T2" fmla="*/ 2 w 96"/>
                  <a:gd name="T3" fmla="*/ 24 h 24"/>
                  <a:gd name="T4" fmla="*/ 0 w 96"/>
                  <a:gd name="T5" fmla="*/ 22 h 24"/>
                  <a:gd name="T6" fmla="*/ 0 w 96"/>
                  <a:gd name="T7" fmla="*/ 6 h 24"/>
                  <a:gd name="T8" fmla="*/ 6 w 96"/>
                  <a:gd name="T9" fmla="*/ 0 h 24"/>
                  <a:gd name="T10" fmla="*/ 90 w 96"/>
                  <a:gd name="T11" fmla="*/ 0 h 24"/>
                  <a:gd name="T12" fmla="*/ 96 w 96"/>
                  <a:gd name="T13" fmla="*/ 6 h 24"/>
                  <a:gd name="T14" fmla="*/ 96 w 96"/>
                  <a:gd name="T15" fmla="*/ 22 h 24"/>
                  <a:gd name="T16" fmla="*/ 94 w 96"/>
                  <a:gd name="T17" fmla="*/ 24 h 24"/>
                  <a:gd name="T18" fmla="*/ 4 w 96"/>
                  <a:gd name="T19" fmla="*/ 20 h 24"/>
                  <a:gd name="T20" fmla="*/ 92 w 96"/>
                  <a:gd name="T21" fmla="*/ 20 h 24"/>
                  <a:gd name="T22" fmla="*/ 92 w 96"/>
                  <a:gd name="T23" fmla="*/ 6 h 24"/>
                  <a:gd name="T24" fmla="*/ 90 w 96"/>
                  <a:gd name="T25" fmla="*/ 4 h 24"/>
                  <a:gd name="T26" fmla="*/ 6 w 96"/>
                  <a:gd name="T27" fmla="*/ 4 h 24"/>
                  <a:gd name="T28" fmla="*/ 4 w 96"/>
                  <a:gd name="T29" fmla="*/ 6 h 24"/>
                  <a:gd name="T30" fmla="*/ 4 w 96"/>
                  <a:gd name="T3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24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31">
                <a:extLst>
                  <a:ext uri="{FF2B5EF4-FFF2-40B4-BE49-F238E27FC236}">
                    <a16:creationId xmlns:a16="http://schemas.microsoft.com/office/drawing/2014/main" id="{2F84762E-3244-4BAE-B483-9CE2BD379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88" y="1631950"/>
                <a:ext cx="77788" cy="77787"/>
              </a:xfrm>
              <a:custGeom>
                <a:avLst/>
                <a:gdLst>
                  <a:gd name="T0" fmla="*/ 5 w 49"/>
                  <a:gd name="T1" fmla="*/ 49 h 49"/>
                  <a:gd name="T2" fmla="*/ 0 w 49"/>
                  <a:gd name="T3" fmla="*/ 44 h 49"/>
                  <a:gd name="T4" fmla="*/ 44 w 49"/>
                  <a:gd name="T5" fmla="*/ 0 h 49"/>
                  <a:gd name="T6" fmla="*/ 49 w 49"/>
                  <a:gd name="T7" fmla="*/ 5 h 49"/>
                  <a:gd name="T8" fmla="*/ 5 w 49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32">
                <a:extLst>
                  <a:ext uri="{FF2B5EF4-FFF2-40B4-BE49-F238E27FC236}">
                    <a16:creationId xmlns:a16="http://schemas.microsoft.com/office/drawing/2014/main" id="{C7503F4A-FD76-411F-89B9-CDB61E95C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3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33">
                <a:extLst>
                  <a:ext uri="{FF2B5EF4-FFF2-40B4-BE49-F238E27FC236}">
                    <a16:creationId xmlns:a16="http://schemas.microsoft.com/office/drawing/2014/main" id="{E21A373E-1AB2-47DA-9F91-CFC4A10E4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6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34">
                <a:extLst>
                  <a:ext uri="{FF2B5EF4-FFF2-40B4-BE49-F238E27FC236}">
                    <a16:creationId xmlns:a16="http://schemas.microsoft.com/office/drawing/2014/main" id="{9F8AE030-7DF2-49F5-A2BF-79F8D3F35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738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5">
                <a:extLst>
                  <a:ext uri="{FF2B5EF4-FFF2-40B4-BE49-F238E27FC236}">
                    <a16:creationId xmlns:a16="http://schemas.microsoft.com/office/drawing/2014/main" id="{75A014CB-52C2-4CAC-92B1-039250C93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6">
                <a:extLst>
                  <a:ext uri="{FF2B5EF4-FFF2-40B4-BE49-F238E27FC236}">
                    <a16:creationId xmlns:a16="http://schemas.microsoft.com/office/drawing/2014/main" id="{38C98745-0FA1-4770-98C3-6BFA0B5BE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563" y="1647825"/>
                <a:ext cx="69850" cy="69850"/>
              </a:xfrm>
              <a:custGeom>
                <a:avLst/>
                <a:gdLst>
                  <a:gd name="T0" fmla="*/ 5 w 44"/>
                  <a:gd name="T1" fmla="*/ 44 h 44"/>
                  <a:gd name="T2" fmla="*/ 0 w 44"/>
                  <a:gd name="T3" fmla="*/ 39 h 44"/>
                  <a:gd name="T4" fmla="*/ 39 w 44"/>
                  <a:gd name="T5" fmla="*/ 0 h 44"/>
                  <a:gd name="T6" fmla="*/ 44 w 44"/>
                  <a:gd name="T7" fmla="*/ 5 h 44"/>
                  <a:gd name="T8" fmla="*/ 5 w 44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67DF15F-1E58-4CE6-A513-EA5E427E84B5}"/>
                </a:ext>
              </a:extLst>
            </p:cNvPr>
            <p:cNvSpPr txBox="1"/>
            <p:nvPr/>
          </p:nvSpPr>
          <p:spPr>
            <a:xfrm>
              <a:off x="1022550" y="255076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Your video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A8A2D57-0137-4128-99F4-4B7A61D4410A}"/>
              </a:ext>
            </a:extLst>
          </p:cNvPr>
          <p:cNvGrpSpPr/>
          <p:nvPr/>
        </p:nvGrpSpPr>
        <p:grpSpPr>
          <a:xfrm>
            <a:off x="712293" y="1819797"/>
            <a:ext cx="2110649" cy="215444"/>
            <a:chOff x="673191" y="1583558"/>
            <a:chExt cx="2110649" cy="215444"/>
          </a:xfrm>
        </p:grpSpPr>
        <p:sp>
          <p:nvSpPr>
            <p:cNvPr id="2070" name="TextBox 2069">
              <a:extLst>
                <a:ext uri="{FF2B5EF4-FFF2-40B4-BE49-F238E27FC236}">
                  <a16:creationId xmlns:a16="http://schemas.microsoft.com/office/drawing/2014/main" id="{3885EC3B-435C-4EE6-85EB-1A1CB96012CB}"/>
                </a:ext>
              </a:extLst>
            </p:cNvPr>
            <p:cNvSpPr txBox="1"/>
            <p:nvPr/>
          </p:nvSpPr>
          <p:spPr>
            <a:xfrm>
              <a:off x="1022550" y="158355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Home</a:t>
              </a:r>
            </a:p>
          </p:txBody>
        </p:sp>
        <p:grpSp>
          <p:nvGrpSpPr>
            <p:cNvPr id="2080" name="Group 2079">
              <a:extLst>
                <a:ext uri="{FF2B5EF4-FFF2-40B4-BE49-F238E27FC236}">
                  <a16:creationId xmlns:a16="http://schemas.microsoft.com/office/drawing/2014/main" id="{3ACC1DB5-94A0-463E-9D17-415515BE117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191" y="1593661"/>
              <a:ext cx="203040" cy="194400"/>
              <a:chOff x="-638175" y="3963988"/>
              <a:chExt cx="373062" cy="357187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2076" name="Freeform 40">
                <a:extLst>
                  <a:ext uri="{FF2B5EF4-FFF2-40B4-BE49-F238E27FC236}">
                    <a16:creationId xmlns:a16="http://schemas.microsoft.com/office/drawing/2014/main" id="{A687222F-35CE-48AB-85F9-5B65E6D90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2138" y="4149725"/>
                <a:ext cx="280987" cy="171450"/>
              </a:xfrm>
              <a:custGeom>
                <a:avLst/>
                <a:gdLst>
                  <a:gd name="T0" fmla="*/ 70 w 72"/>
                  <a:gd name="T1" fmla="*/ 44 h 44"/>
                  <a:gd name="T2" fmla="*/ 46 w 72"/>
                  <a:gd name="T3" fmla="*/ 44 h 44"/>
                  <a:gd name="T4" fmla="*/ 44 w 72"/>
                  <a:gd name="T5" fmla="*/ 42 h 44"/>
                  <a:gd name="T6" fmla="*/ 44 w 72"/>
                  <a:gd name="T7" fmla="*/ 16 h 44"/>
                  <a:gd name="T8" fmla="*/ 28 w 72"/>
                  <a:gd name="T9" fmla="*/ 16 h 44"/>
                  <a:gd name="T10" fmla="*/ 28 w 72"/>
                  <a:gd name="T11" fmla="*/ 42 h 44"/>
                  <a:gd name="T12" fmla="*/ 26 w 72"/>
                  <a:gd name="T13" fmla="*/ 44 h 44"/>
                  <a:gd name="T14" fmla="*/ 2 w 72"/>
                  <a:gd name="T15" fmla="*/ 44 h 44"/>
                  <a:gd name="T16" fmla="*/ 0 w 72"/>
                  <a:gd name="T17" fmla="*/ 42 h 44"/>
                  <a:gd name="T18" fmla="*/ 0 w 72"/>
                  <a:gd name="T19" fmla="*/ 2 h 44"/>
                  <a:gd name="T20" fmla="*/ 2 w 72"/>
                  <a:gd name="T21" fmla="*/ 0 h 44"/>
                  <a:gd name="T22" fmla="*/ 4 w 72"/>
                  <a:gd name="T23" fmla="*/ 2 h 44"/>
                  <a:gd name="T24" fmla="*/ 4 w 72"/>
                  <a:gd name="T25" fmla="*/ 40 h 44"/>
                  <a:gd name="T26" fmla="*/ 24 w 72"/>
                  <a:gd name="T27" fmla="*/ 40 h 44"/>
                  <a:gd name="T28" fmla="*/ 24 w 72"/>
                  <a:gd name="T29" fmla="*/ 14 h 44"/>
                  <a:gd name="T30" fmla="*/ 26 w 72"/>
                  <a:gd name="T31" fmla="*/ 12 h 44"/>
                  <a:gd name="T32" fmla="*/ 46 w 72"/>
                  <a:gd name="T33" fmla="*/ 12 h 44"/>
                  <a:gd name="T34" fmla="*/ 48 w 72"/>
                  <a:gd name="T35" fmla="*/ 14 h 44"/>
                  <a:gd name="T36" fmla="*/ 48 w 72"/>
                  <a:gd name="T37" fmla="*/ 40 h 44"/>
                  <a:gd name="T38" fmla="*/ 68 w 72"/>
                  <a:gd name="T39" fmla="*/ 40 h 44"/>
                  <a:gd name="T40" fmla="*/ 68 w 72"/>
                  <a:gd name="T41" fmla="*/ 4 h 44"/>
                  <a:gd name="T42" fmla="*/ 70 w 72"/>
                  <a:gd name="T43" fmla="*/ 2 h 44"/>
                  <a:gd name="T44" fmla="*/ 72 w 72"/>
                  <a:gd name="T45" fmla="*/ 4 h 44"/>
                  <a:gd name="T46" fmla="*/ 72 w 72"/>
                  <a:gd name="T47" fmla="*/ 42 h 44"/>
                  <a:gd name="T48" fmla="*/ 70 w 72"/>
                  <a:gd name="T4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2" h="44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7" name="Freeform 41">
                <a:extLst>
                  <a:ext uri="{FF2B5EF4-FFF2-40B4-BE49-F238E27FC236}">
                    <a16:creationId xmlns:a16="http://schemas.microsoft.com/office/drawing/2014/main" id="{F0AC3D10-8537-4F5C-BA51-BE86E4C15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8175" y="3963988"/>
                <a:ext cx="373062" cy="193675"/>
              </a:xfrm>
              <a:custGeom>
                <a:avLst/>
                <a:gdLst>
                  <a:gd name="T0" fmla="*/ 94 w 96"/>
                  <a:gd name="T1" fmla="*/ 50 h 50"/>
                  <a:gd name="T2" fmla="*/ 93 w 96"/>
                  <a:gd name="T3" fmla="*/ 49 h 50"/>
                  <a:gd name="T4" fmla="*/ 48 w 96"/>
                  <a:gd name="T5" fmla="*/ 5 h 50"/>
                  <a:gd name="T6" fmla="*/ 3 w 96"/>
                  <a:gd name="T7" fmla="*/ 49 h 50"/>
                  <a:gd name="T8" fmla="*/ 1 w 96"/>
                  <a:gd name="T9" fmla="*/ 49 h 50"/>
                  <a:gd name="T10" fmla="*/ 1 w 96"/>
                  <a:gd name="T11" fmla="*/ 47 h 50"/>
                  <a:gd name="T12" fmla="*/ 47 w 96"/>
                  <a:gd name="T13" fmla="*/ 1 h 50"/>
                  <a:gd name="T14" fmla="*/ 49 w 96"/>
                  <a:gd name="T15" fmla="*/ 1 h 50"/>
                  <a:gd name="T16" fmla="*/ 95 w 96"/>
                  <a:gd name="T17" fmla="*/ 47 h 50"/>
                  <a:gd name="T18" fmla="*/ 95 w 96"/>
                  <a:gd name="T19" fmla="*/ 49 h 50"/>
                  <a:gd name="T20" fmla="*/ 94 w 96"/>
                  <a:gd name="T2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50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8" name="Freeform 42">
                <a:extLst>
                  <a:ext uri="{FF2B5EF4-FFF2-40B4-BE49-F238E27FC236}">
                    <a16:creationId xmlns:a16="http://schemas.microsoft.com/office/drawing/2014/main" id="{EA0E21D1-2DD0-4E7F-A71A-4247943FDC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6875" y="3979863"/>
                <a:ext cx="69850" cy="69850"/>
              </a:xfrm>
              <a:custGeom>
                <a:avLst/>
                <a:gdLst>
                  <a:gd name="T0" fmla="*/ 16 w 18"/>
                  <a:gd name="T1" fmla="*/ 18 h 18"/>
                  <a:gd name="T2" fmla="*/ 14 w 18"/>
                  <a:gd name="T3" fmla="*/ 16 h 18"/>
                  <a:gd name="T4" fmla="*/ 14 w 18"/>
                  <a:gd name="T5" fmla="*/ 4 h 18"/>
                  <a:gd name="T6" fmla="*/ 2 w 18"/>
                  <a:gd name="T7" fmla="*/ 4 h 18"/>
                  <a:gd name="T8" fmla="*/ 0 w 18"/>
                  <a:gd name="T9" fmla="*/ 2 h 18"/>
                  <a:gd name="T10" fmla="*/ 2 w 18"/>
                  <a:gd name="T11" fmla="*/ 0 h 18"/>
                  <a:gd name="T12" fmla="*/ 16 w 18"/>
                  <a:gd name="T13" fmla="*/ 0 h 18"/>
                  <a:gd name="T14" fmla="*/ 18 w 18"/>
                  <a:gd name="T15" fmla="*/ 2 h 18"/>
                  <a:gd name="T16" fmla="*/ 18 w 18"/>
                  <a:gd name="T17" fmla="*/ 16 h 18"/>
                  <a:gd name="T18" fmla="*/ 16 w 18"/>
                  <a:gd name="T1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DB53A22-8AEE-4243-9DB2-84D154565F3E}"/>
              </a:ext>
            </a:extLst>
          </p:cNvPr>
          <p:cNvGrpSpPr/>
          <p:nvPr/>
        </p:nvGrpSpPr>
        <p:grpSpPr>
          <a:xfrm>
            <a:off x="706437" y="2322289"/>
            <a:ext cx="2116505" cy="215444"/>
            <a:chOff x="667335" y="2067163"/>
            <a:chExt cx="2116505" cy="215444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C893A6B-97BB-45BD-9037-912AC433153B}"/>
                </a:ext>
              </a:extLst>
            </p:cNvPr>
            <p:cNvSpPr txBox="1"/>
            <p:nvPr/>
          </p:nvSpPr>
          <p:spPr>
            <a:xfrm>
              <a:off x="1022550" y="206716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  <a:latin typeface="+mj-lt"/>
                </a:rPr>
                <a:t>Your profile</a:t>
              </a:r>
            </a:p>
          </p:txBody>
        </p:sp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74E23A1E-9E28-42D8-B6A6-DBAA170B92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335" y="2067546"/>
              <a:ext cx="214753" cy="213840"/>
              <a:chOff x="-523875" y="3440113"/>
              <a:chExt cx="373062" cy="371476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2084" name="Freeform 46">
                <a:extLst>
                  <a:ext uri="{FF2B5EF4-FFF2-40B4-BE49-F238E27FC236}">
                    <a16:creationId xmlns:a16="http://schemas.microsoft.com/office/drawing/2014/main" id="{A6F64926-EAD6-411D-B4C7-86595D6B8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23875" y="3440113"/>
                <a:ext cx="373062" cy="317500"/>
              </a:xfrm>
              <a:custGeom>
                <a:avLst/>
                <a:gdLst>
                  <a:gd name="T0" fmla="*/ 15 w 96"/>
                  <a:gd name="T1" fmla="*/ 82 h 82"/>
                  <a:gd name="T2" fmla="*/ 14 w 96"/>
                  <a:gd name="T3" fmla="*/ 82 h 82"/>
                  <a:gd name="T4" fmla="*/ 0 w 96"/>
                  <a:gd name="T5" fmla="*/ 48 h 82"/>
                  <a:gd name="T6" fmla="*/ 48 w 96"/>
                  <a:gd name="T7" fmla="*/ 0 h 82"/>
                  <a:gd name="T8" fmla="*/ 96 w 96"/>
                  <a:gd name="T9" fmla="*/ 48 h 82"/>
                  <a:gd name="T10" fmla="*/ 82 w 96"/>
                  <a:gd name="T11" fmla="*/ 82 h 82"/>
                  <a:gd name="T12" fmla="*/ 80 w 96"/>
                  <a:gd name="T13" fmla="*/ 82 h 82"/>
                  <a:gd name="T14" fmla="*/ 62 w 96"/>
                  <a:gd name="T15" fmla="*/ 74 h 82"/>
                  <a:gd name="T16" fmla="*/ 55 w 96"/>
                  <a:gd name="T17" fmla="*/ 72 h 82"/>
                  <a:gd name="T18" fmla="*/ 54 w 96"/>
                  <a:gd name="T19" fmla="*/ 70 h 82"/>
                  <a:gd name="T20" fmla="*/ 54 w 96"/>
                  <a:gd name="T21" fmla="*/ 60 h 82"/>
                  <a:gd name="T22" fmla="*/ 55 w 96"/>
                  <a:gd name="T23" fmla="*/ 58 h 82"/>
                  <a:gd name="T24" fmla="*/ 60 w 96"/>
                  <a:gd name="T25" fmla="*/ 48 h 82"/>
                  <a:gd name="T26" fmla="*/ 62 w 96"/>
                  <a:gd name="T27" fmla="*/ 46 h 82"/>
                  <a:gd name="T28" fmla="*/ 62 w 96"/>
                  <a:gd name="T29" fmla="*/ 44 h 82"/>
                  <a:gd name="T30" fmla="*/ 62 w 96"/>
                  <a:gd name="T31" fmla="*/ 42 h 82"/>
                  <a:gd name="T32" fmla="*/ 60 w 96"/>
                  <a:gd name="T33" fmla="*/ 40 h 82"/>
                  <a:gd name="T34" fmla="*/ 61 w 96"/>
                  <a:gd name="T35" fmla="*/ 38 h 82"/>
                  <a:gd name="T36" fmla="*/ 62 w 96"/>
                  <a:gd name="T37" fmla="*/ 26 h 82"/>
                  <a:gd name="T38" fmla="*/ 51 w 96"/>
                  <a:gd name="T39" fmla="*/ 22 h 82"/>
                  <a:gd name="T40" fmla="*/ 40 w 96"/>
                  <a:gd name="T41" fmla="*/ 26 h 82"/>
                  <a:gd name="T42" fmla="*/ 38 w 96"/>
                  <a:gd name="T43" fmla="*/ 28 h 82"/>
                  <a:gd name="T44" fmla="*/ 35 w 96"/>
                  <a:gd name="T45" fmla="*/ 28 h 82"/>
                  <a:gd name="T46" fmla="*/ 36 w 96"/>
                  <a:gd name="T47" fmla="*/ 38 h 82"/>
                  <a:gd name="T48" fmla="*/ 36 w 96"/>
                  <a:gd name="T49" fmla="*/ 40 h 82"/>
                  <a:gd name="T50" fmla="*/ 34 w 96"/>
                  <a:gd name="T51" fmla="*/ 42 h 82"/>
                  <a:gd name="T52" fmla="*/ 34 w 96"/>
                  <a:gd name="T53" fmla="*/ 44 h 82"/>
                  <a:gd name="T54" fmla="*/ 34 w 96"/>
                  <a:gd name="T55" fmla="*/ 46 h 82"/>
                  <a:gd name="T56" fmla="*/ 36 w 96"/>
                  <a:gd name="T57" fmla="*/ 48 h 82"/>
                  <a:gd name="T58" fmla="*/ 41 w 96"/>
                  <a:gd name="T59" fmla="*/ 58 h 82"/>
                  <a:gd name="T60" fmla="*/ 42 w 96"/>
                  <a:gd name="T61" fmla="*/ 60 h 82"/>
                  <a:gd name="T62" fmla="*/ 42 w 96"/>
                  <a:gd name="T63" fmla="*/ 70 h 82"/>
                  <a:gd name="T64" fmla="*/ 41 w 96"/>
                  <a:gd name="T65" fmla="*/ 72 h 82"/>
                  <a:gd name="T66" fmla="*/ 35 w 96"/>
                  <a:gd name="T67" fmla="*/ 74 h 82"/>
                  <a:gd name="T68" fmla="*/ 16 w 96"/>
                  <a:gd name="T69" fmla="*/ 82 h 82"/>
                  <a:gd name="T70" fmla="*/ 15 w 96"/>
                  <a:gd name="T71" fmla="*/ 82 h 82"/>
                  <a:gd name="T72" fmla="*/ 48 w 96"/>
                  <a:gd name="T73" fmla="*/ 4 h 82"/>
                  <a:gd name="T74" fmla="*/ 4 w 96"/>
                  <a:gd name="T75" fmla="*/ 48 h 82"/>
                  <a:gd name="T76" fmla="*/ 16 w 96"/>
                  <a:gd name="T77" fmla="*/ 78 h 82"/>
                  <a:gd name="T78" fmla="*/ 33 w 96"/>
                  <a:gd name="T79" fmla="*/ 70 h 82"/>
                  <a:gd name="T80" fmla="*/ 38 w 96"/>
                  <a:gd name="T81" fmla="*/ 69 h 82"/>
                  <a:gd name="T82" fmla="*/ 38 w 96"/>
                  <a:gd name="T83" fmla="*/ 61 h 82"/>
                  <a:gd name="T84" fmla="*/ 32 w 96"/>
                  <a:gd name="T85" fmla="*/ 49 h 82"/>
                  <a:gd name="T86" fmla="*/ 30 w 96"/>
                  <a:gd name="T87" fmla="*/ 44 h 82"/>
                  <a:gd name="T88" fmla="*/ 32 w 96"/>
                  <a:gd name="T89" fmla="*/ 39 h 82"/>
                  <a:gd name="T90" fmla="*/ 32 w 96"/>
                  <a:gd name="T91" fmla="*/ 26 h 82"/>
                  <a:gd name="T92" fmla="*/ 37 w 96"/>
                  <a:gd name="T93" fmla="*/ 24 h 82"/>
                  <a:gd name="T94" fmla="*/ 51 w 96"/>
                  <a:gd name="T95" fmla="*/ 18 h 82"/>
                  <a:gd name="T96" fmla="*/ 66 w 96"/>
                  <a:gd name="T97" fmla="*/ 26 h 82"/>
                  <a:gd name="T98" fmla="*/ 64 w 96"/>
                  <a:gd name="T99" fmla="*/ 39 h 82"/>
                  <a:gd name="T100" fmla="*/ 66 w 96"/>
                  <a:gd name="T101" fmla="*/ 44 h 82"/>
                  <a:gd name="T102" fmla="*/ 64 w 96"/>
                  <a:gd name="T103" fmla="*/ 49 h 82"/>
                  <a:gd name="T104" fmla="*/ 58 w 96"/>
                  <a:gd name="T105" fmla="*/ 61 h 82"/>
                  <a:gd name="T106" fmla="*/ 58 w 96"/>
                  <a:gd name="T107" fmla="*/ 69 h 82"/>
                  <a:gd name="T108" fmla="*/ 63 w 96"/>
                  <a:gd name="T109" fmla="*/ 70 h 82"/>
                  <a:gd name="T110" fmla="*/ 80 w 96"/>
                  <a:gd name="T111" fmla="*/ 78 h 82"/>
                  <a:gd name="T112" fmla="*/ 92 w 96"/>
                  <a:gd name="T113" fmla="*/ 48 h 82"/>
                  <a:gd name="T114" fmla="*/ 48 w 96"/>
                  <a:gd name="T115" fmla="*/ 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6" h="82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5" name="Freeform 47">
                <a:extLst>
                  <a:ext uri="{FF2B5EF4-FFF2-40B4-BE49-F238E27FC236}">
                    <a16:creationId xmlns:a16="http://schemas.microsoft.com/office/drawing/2014/main" id="{67D2AC67-79B2-4FC2-98A8-3CB49FAC7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69900" y="3746501"/>
                <a:ext cx="265112" cy="65088"/>
              </a:xfrm>
              <a:custGeom>
                <a:avLst/>
                <a:gdLst>
                  <a:gd name="T0" fmla="*/ 34 w 68"/>
                  <a:gd name="T1" fmla="*/ 17 h 17"/>
                  <a:gd name="T2" fmla="*/ 0 w 68"/>
                  <a:gd name="T3" fmla="*/ 3 h 17"/>
                  <a:gd name="T4" fmla="*/ 3 w 68"/>
                  <a:gd name="T5" fmla="*/ 0 h 17"/>
                  <a:gd name="T6" fmla="*/ 34 w 68"/>
                  <a:gd name="T7" fmla="*/ 13 h 17"/>
                  <a:gd name="T8" fmla="*/ 65 w 68"/>
                  <a:gd name="T9" fmla="*/ 0 h 17"/>
                  <a:gd name="T10" fmla="*/ 68 w 68"/>
                  <a:gd name="T11" fmla="*/ 3 h 17"/>
                  <a:gd name="T12" fmla="*/ 34 w 68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7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1B3BF31-A3E7-428A-AA5C-CA9936151361}"/>
              </a:ext>
            </a:extLst>
          </p:cNvPr>
          <p:cNvGrpSpPr/>
          <p:nvPr/>
        </p:nvGrpSpPr>
        <p:grpSpPr>
          <a:xfrm>
            <a:off x="737463" y="3327273"/>
            <a:ext cx="2085479" cy="215444"/>
            <a:chOff x="698361" y="3034373"/>
            <a:chExt cx="2085479" cy="215444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6F65731-6003-4E2B-8CAA-066B5E03522D}"/>
                </a:ext>
              </a:extLst>
            </p:cNvPr>
            <p:cNvSpPr txBox="1"/>
            <p:nvPr/>
          </p:nvSpPr>
          <p:spPr>
            <a:xfrm>
              <a:off x="1022550" y="303437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Library</a:t>
              </a:r>
            </a:p>
          </p:txBody>
        </p:sp>
        <p:grpSp>
          <p:nvGrpSpPr>
            <p:cNvPr id="2106" name="Group 2105">
              <a:extLst>
                <a:ext uri="{FF2B5EF4-FFF2-40B4-BE49-F238E27FC236}">
                  <a16:creationId xmlns:a16="http://schemas.microsoft.com/office/drawing/2014/main" id="{5901D3A6-BF18-4F5D-BCD6-9EA2451F5E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8361" y="3041295"/>
              <a:ext cx="152701" cy="201600"/>
              <a:chOff x="-582613" y="3649663"/>
              <a:chExt cx="282575" cy="373062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2090" name="Freeform 51">
                <a:extLst>
                  <a:ext uri="{FF2B5EF4-FFF2-40B4-BE49-F238E27FC236}">
                    <a16:creationId xmlns:a16="http://schemas.microsoft.com/office/drawing/2014/main" id="{E86D3BA9-73D0-4CBA-8925-AB4CA22505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82613" y="3649663"/>
                <a:ext cx="282575" cy="373062"/>
              </a:xfrm>
              <a:custGeom>
                <a:avLst/>
                <a:gdLst>
                  <a:gd name="T0" fmla="*/ 70 w 72"/>
                  <a:gd name="T1" fmla="*/ 96 h 96"/>
                  <a:gd name="T2" fmla="*/ 2 w 72"/>
                  <a:gd name="T3" fmla="*/ 96 h 96"/>
                  <a:gd name="T4" fmla="*/ 0 w 72"/>
                  <a:gd name="T5" fmla="*/ 94 h 96"/>
                  <a:gd name="T6" fmla="*/ 0 w 72"/>
                  <a:gd name="T7" fmla="*/ 2 h 96"/>
                  <a:gd name="T8" fmla="*/ 2 w 72"/>
                  <a:gd name="T9" fmla="*/ 0 h 96"/>
                  <a:gd name="T10" fmla="*/ 70 w 72"/>
                  <a:gd name="T11" fmla="*/ 0 h 96"/>
                  <a:gd name="T12" fmla="*/ 72 w 72"/>
                  <a:gd name="T13" fmla="*/ 2 h 96"/>
                  <a:gd name="T14" fmla="*/ 72 w 72"/>
                  <a:gd name="T15" fmla="*/ 94 h 96"/>
                  <a:gd name="T16" fmla="*/ 70 w 72"/>
                  <a:gd name="T17" fmla="*/ 96 h 96"/>
                  <a:gd name="T18" fmla="*/ 4 w 72"/>
                  <a:gd name="T19" fmla="*/ 92 h 96"/>
                  <a:gd name="T20" fmla="*/ 68 w 72"/>
                  <a:gd name="T21" fmla="*/ 92 h 96"/>
                  <a:gd name="T22" fmla="*/ 68 w 72"/>
                  <a:gd name="T23" fmla="*/ 4 h 96"/>
                  <a:gd name="T24" fmla="*/ 4 w 72"/>
                  <a:gd name="T25" fmla="*/ 4 h 96"/>
                  <a:gd name="T26" fmla="*/ 4 w 72"/>
                  <a:gd name="T27" fmla="*/ 9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96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1" name="Freeform 52">
                <a:extLst>
                  <a:ext uri="{FF2B5EF4-FFF2-40B4-BE49-F238E27FC236}">
                    <a16:creationId xmlns:a16="http://schemas.microsoft.com/office/drawing/2014/main" id="{BBFFE739-4620-481B-8E2D-969BA6985D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681413"/>
                <a:ext cx="127000" cy="92075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2" name="Freeform 53">
                <a:extLst>
                  <a:ext uri="{FF2B5EF4-FFF2-40B4-BE49-F238E27FC236}">
                    <a16:creationId xmlns:a16="http://schemas.microsoft.com/office/drawing/2014/main" id="{4FE8EA05-6F9D-43B7-BB21-8DDFCDE825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789363"/>
                <a:ext cx="127000" cy="93662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3" name="Freeform 54">
                <a:extLst>
                  <a:ext uri="{FF2B5EF4-FFF2-40B4-BE49-F238E27FC236}">
                    <a16:creationId xmlns:a16="http://schemas.microsoft.com/office/drawing/2014/main" id="{DF427472-8E5C-495A-B2AD-7E79000EA4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898900"/>
                <a:ext cx="127000" cy="92075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4" name="Freeform 55">
                <a:extLst>
                  <a:ext uri="{FF2B5EF4-FFF2-40B4-BE49-F238E27FC236}">
                    <a16:creationId xmlns:a16="http://schemas.microsoft.com/office/drawing/2014/main" id="{E10EC1A7-84A2-4CF3-B6A2-E85B1D7F2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6814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5" name="Freeform 56">
                <a:extLst>
                  <a:ext uri="{FF2B5EF4-FFF2-40B4-BE49-F238E27FC236}">
                    <a16:creationId xmlns:a16="http://schemas.microsoft.com/office/drawing/2014/main" id="{5893021A-A8B5-473E-B7E9-E2AF09502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743325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6" name="Freeform 57">
                <a:extLst>
                  <a:ext uri="{FF2B5EF4-FFF2-40B4-BE49-F238E27FC236}">
                    <a16:creationId xmlns:a16="http://schemas.microsoft.com/office/drawing/2014/main" id="{402A112C-6563-42CD-BC23-69BC990A8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789363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7" name="Freeform 58">
                <a:extLst>
                  <a:ext uri="{FF2B5EF4-FFF2-40B4-BE49-F238E27FC236}">
                    <a16:creationId xmlns:a16="http://schemas.microsoft.com/office/drawing/2014/main" id="{77119A48-50FE-4105-B01B-415FCE9B7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851275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8" name="Freeform 59">
                <a:extLst>
                  <a:ext uri="{FF2B5EF4-FFF2-40B4-BE49-F238E27FC236}">
                    <a16:creationId xmlns:a16="http://schemas.microsoft.com/office/drawing/2014/main" id="{266FB4EA-D038-4C07-B66E-3870F6687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898900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9" name="Freeform 60">
                <a:extLst>
                  <a:ext uri="{FF2B5EF4-FFF2-40B4-BE49-F238E27FC236}">
                    <a16:creationId xmlns:a16="http://schemas.microsoft.com/office/drawing/2014/main" id="{585194A3-652F-41E9-A72C-E0AB7BB55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9608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0" name="Freeform 61">
                <a:extLst>
                  <a:ext uri="{FF2B5EF4-FFF2-40B4-BE49-F238E27FC236}">
                    <a16:creationId xmlns:a16="http://schemas.microsoft.com/office/drawing/2014/main" id="{01CD788C-72C5-44D3-BB3D-F8C311A55C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6814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1" name="Freeform 62">
                <a:extLst>
                  <a:ext uri="{FF2B5EF4-FFF2-40B4-BE49-F238E27FC236}">
                    <a16:creationId xmlns:a16="http://schemas.microsoft.com/office/drawing/2014/main" id="{DD08BFB3-C0E3-4A1B-B3B4-94222F3D1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743325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2" name="Freeform 63">
                <a:extLst>
                  <a:ext uri="{FF2B5EF4-FFF2-40B4-BE49-F238E27FC236}">
                    <a16:creationId xmlns:a16="http://schemas.microsoft.com/office/drawing/2014/main" id="{7370070C-8354-4944-826E-4F4706A099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789363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3" name="Freeform 64">
                <a:extLst>
                  <a:ext uri="{FF2B5EF4-FFF2-40B4-BE49-F238E27FC236}">
                    <a16:creationId xmlns:a16="http://schemas.microsoft.com/office/drawing/2014/main" id="{CD40DB7B-BCF5-46F9-B4E8-6F842A68B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851275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4" name="Freeform 65">
                <a:extLst>
                  <a:ext uri="{FF2B5EF4-FFF2-40B4-BE49-F238E27FC236}">
                    <a16:creationId xmlns:a16="http://schemas.microsoft.com/office/drawing/2014/main" id="{C48FBC6F-2166-4F63-91E0-3286A6ADF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898900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5" name="Freeform 66">
                <a:extLst>
                  <a:ext uri="{FF2B5EF4-FFF2-40B4-BE49-F238E27FC236}">
                    <a16:creationId xmlns:a16="http://schemas.microsoft.com/office/drawing/2014/main" id="{C24DBFAF-D93E-491A-9316-96227C051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9608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7F6E39B-C53B-469A-8808-9309240C513A}"/>
              </a:ext>
            </a:extLst>
          </p:cNvPr>
          <p:cNvGrpSpPr/>
          <p:nvPr/>
        </p:nvGrpSpPr>
        <p:grpSpPr>
          <a:xfrm>
            <a:off x="707348" y="3829765"/>
            <a:ext cx="2115594" cy="215444"/>
            <a:chOff x="668246" y="3522227"/>
            <a:chExt cx="2115594" cy="215444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C6C2B63-B002-4F4E-9AFC-EC4BFAC167C1}"/>
                </a:ext>
              </a:extLst>
            </p:cNvPr>
            <p:cNvSpPr txBox="1"/>
            <p:nvPr/>
          </p:nvSpPr>
          <p:spPr>
            <a:xfrm>
              <a:off x="1022550" y="3522227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Subscriptions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F914102-1485-4844-A855-5F0116BD7B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8246" y="3523029"/>
              <a:ext cx="212930" cy="213840"/>
              <a:chOff x="-596900" y="3533775"/>
              <a:chExt cx="371475" cy="373063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2110" name="Freeform 70">
                <a:extLst>
                  <a:ext uri="{FF2B5EF4-FFF2-40B4-BE49-F238E27FC236}">
                    <a16:creationId xmlns:a16="http://schemas.microsoft.com/office/drawing/2014/main" id="{F4C6C0AB-C743-4ABA-940F-52C8EBEEC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6250" y="3622675"/>
                <a:ext cx="130175" cy="117475"/>
              </a:xfrm>
              <a:custGeom>
                <a:avLst/>
                <a:gdLst>
                  <a:gd name="T0" fmla="*/ 12 w 34"/>
                  <a:gd name="T1" fmla="*/ 30 h 30"/>
                  <a:gd name="T2" fmla="*/ 11 w 34"/>
                  <a:gd name="T3" fmla="*/ 29 h 30"/>
                  <a:gd name="T4" fmla="*/ 0 w 34"/>
                  <a:gd name="T5" fmla="*/ 18 h 30"/>
                  <a:gd name="T6" fmla="*/ 0 w 34"/>
                  <a:gd name="T7" fmla="*/ 16 h 30"/>
                  <a:gd name="T8" fmla="*/ 3 w 34"/>
                  <a:gd name="T9" fmla="*/ 16 h 30"/>
                  <a:gd name="T10" fmla="*/ 12 w 34"/>
                  <a:gd name="T11" fmla="*/ 25 h 30"/>
                  <a:gd name="T12" fmla="*/ 31 w 34"/>
                  <a:gd name="T13" fmla="*/ 1 h 30"/>
                  <a:gd name="T14" fmla="*/ 33 w 34"/>
                  <a:gd name="T15" fmla="*/ 1 h 30"/>
                  <a:gd name="T16" fmla="*/ 34 w 34"/>
                  <a:gd name="T17" fmla="*/ 4 h 30"/>
                  <a:gd name="T18" fmla="*/ 14 w 34"/>
                  <a:gd name="T19" fmla="*/ 29 h 30"/>
                  <a:gd name="T20" fmla="*/ 13 w 34"/>
                  <a:gd name="T21" fmla="*/ 30 h 30"/>
                  <a:gd name="T22" fmla="*/ 12 w 34"/>
                  <a:gd name="T2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30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1" name="Freeform 71">
                <a:extLst>
                  <a:ext uri="{FF2B5EF4-FFF2-40B4-BE49-F238E27FC236}">
                    <a16:creationId xmlns:a16="http://schemas.microsoft.com/office/drawing/2014/main" id="{3AE7E8A1-5458-4F89-88D9-A34414634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6900" y="3748088"/>
                <a:ext cx="147638" cy="158750"/>
              </a:xfrm>
              <a:custGeom>
                <a:avLst/>
                <a:gdLst>
                  <a:gd name="T0" fmla="*/ 23 w 38"/>
                  <a:gd name="T1" fmla="*/ 41 h 41"/>
                  <a:gd name="T2" fmla="*/ 23 w 38"/>
                  <a:gd name="T3" fmla="*/ 41 h 41"/>
                  <a:gd name="T4" fmla="*/ 21 w 38"/>
                  <a:gd name="T5" fmla="*/ 40 h 41"/>
                  <a:gd name="T6" fmla="*/ 16 w 38"/>
                  <a:gd name="T7" fmla="*/ 27 h 41"/>
                  <a:gd name="T8" fmla="*/ 2 w 38"/>
                  <a:gd name="T9" fmla="*/ 29 h 41"/>
                  <a:gd name="T10" fmla="*/ 0 w 38"/>
                  <a:gd name="T11" fmla="*/ 28 h 41"/>
                  <a:gd name="T12" fmla="*/ 0 w 38"/>
                  <a:gd name="T13" fmla="*/ 26 h 41"/>
                  <a:gd name="T14" fmla="*/ 15 w 38"/>
                  <a:gd name="T15" fmla="*/ 0 h 41"/>
                  <a:gd name="T16" fmla="*/ 19 w 38"/>
                  <a:gd name="T17" fmla="*/ 2 h 41"/>
                  <a:gd name="T18" fmla="*/ 6 w 38"/>
                  <a:gd name="T19" fmla="*/ 24 h 41"/>
                  <a:gd name="T20" fmla="*/ 17 w 38"/>
                  <a:gd name="T21" fmla="*/ 22 h 41"/>
                  <a:gd name="T22" fmla="*/ 19 w 38"/>
                  <a:gd name="T23" fmla="*/ 24 h 41"/>
                  <a:gd name="T24" fmla="*/ 23 w 38"/>
                  <a:gd name="T25" fmla="*/ 34 h 41"/>
                  <a:gd name="T26" fmla="*/ 34 w 38"/>
                  <a:gd name="T27" fmla="*/ 16 h 41"/>
                  <a:gd name="T28" fmla="*/ 38 w 38"/>
                  <a:gd name="T29" fmla="*/ 18 h 41"/>
                  <a:gd name="T30" fmla="*/ 24 w 38"/>
                  <a:gd name="T31" fmla="*/ 40 h 41"/>
                  <a:gd name="T32" fmla="*/ 23 w 38"/>
                  <a:gd name="T3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41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72">
                <a:extLst>
                  <a:ext uri="{FF2B5EF4-FFF2-40B4-BE49-F238E27FC236}">
                    <a16:creationId xmlns:a16="http://schemas.microsoft.com/office/drawing/2014/main" id="{EF12CCA8-D2C0-448B-B024-2C5985EE9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063" y="3748088"/>
                <a:ext cx="147638" cy="158750"/>
              </a:xfrm>
              <a:custGeom>
                <a:avLst/>
                <a:gdLst>
                  <a:gd name="T0" fmla="*/ 15 w 38"/>
                  <a:gd name="T1" fmla="*/ 41 h 41"/>
                  <a:gd name="T2" fmla="*/ 14 w 38"/>
                  <a:gd name="T3" fmla="*/ 40 h 41"/>
                  <a:gd name="T4" fmla="*/ 0 w 38"/>
                  <a:gd name="T5" fmla="*/ 18 h 41"/>
                  <a:gd name="T6" fmla="*/ 4 w 38"/>
                  <a:gd name="T7" fmla="*/ 16 h 41"/>
                  <a:gd name="T8" fmla="*/ 15 w 38"/>
                  <a:gd name="T9" fmla="*/ 34 h 41"/>
                  <a:gd name="T10" fmla="*/ 19 w 38"/>
                  <a:gd name="T11" fmla="*/ 24 h 41"/>
                  <a:gd name="T12" fmla="*/ 21 w 38"/>
                  <a:gd name="T13" fmla="*/ 22 h 41"/>
                  <a:gd name="T14" fmla="*/ 32 w 38"/>
                  <a:gd name="T15" fmla="*/ 24 h 41"/>
                  <a:gd name="T16" fmla="*/ 19 w 38"/>
                  <a:gd name="T17" fmla="*/ 2 h 41"/>
                  <a:gd name="T18" fmla="*/ 23 w 38"/>
                  <a:gd name="T19" fmla="*/ 0 h 41"/>
                  <a:gd name="T20" fmla="*/ 38 w 38"/>
                  <a:gd name="T21" fmla="*/ 26 h 41"/>
                  <a:gd name="T22" fmla="*/ 38 w 38"/>
                  <a:gd name="T23" fmla="*/ 28 h 41"/>
                  <a:gd name="T24" fmla="*/ 36 w 38"/>
                  <a:gd name="T25" fmla="*/ 29 h 41"/>
                  <a:gd name="T26" fmla="*/ 22 w 38"/>
                  <a:gd name="T27" fmla="*/ 27 h 41"/>
                  <a:gd name="T28" fmla="*/ 17 w 38"/>
                  <a:gd name="T29" fmla="*/ 40 h 41"/>
                  <a:gd name="T30" fmla="*/ 15 w 38"/>
                  <a:gd name="T31" fmla="*/ 41 h 41"/>
                  <a:gd name="T32" fmla="*/ 15 w 38"/>
                  <a:gd name="T3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41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73">
                <a:extLst>
                  <a:ext uri="{FF2B5EF4-FFF2-40B4-BE49-F238E27FC236}">
                    <a16:creationId xmlns:a16="http://schemas.microsoft.com/office/drawing/2014/main" id="{70F860E1-2A34-477F-B583-4B12DFF61A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58800" y="3533775"/>
                <a:ext cx="295275" cy="295275"/>
              </a:xfrm>
              <a:custGeom>
                <a:avLst/>
                <a:gdLst>
                  <a:gd name="T0" fmla="*/ 38 w 76"/>
                  <a:gd name="T1" fmla="*/ 76 h 76"/>
                  <a:gd name="T2" fmla="*/ 0 w 76"/>
                  <a:gd name="T3" fmla="*/ 38 h 76"/>
                  <a:gd name="T4" fmla="*/ 38 w 76"/>
                  <a:gd name="T5" fmla="*/ 0 h 76"/>
                  <a:gd name="T6" fmla="*/ 76 w 76"/>
                  <a:gd name="T7" fmla="*/ 38 h 76"/>
                  <a:gd name="T8" fmla="*/ 38 w 76"/>
                  <a:gd name="T9" fmla="*/ 76 h 76"/>
                  <a:gd name="T10" fmla="*/ 38 w 76"/>
                  <a:gd name="T11" fmla="*/ 4 h 76"/>
                  <a:gd name="T12" fmla="*/ 4 w 76"/>
                  <a:gd name="T13" fmla="*/ 38 h 76"/>
                  <a:gd name="T14" fmla="*/ 38 w 76"/>
                  <a:gd name="T15" fmla="*/ 72 h 76"/>
                  <a:gd name="T16" fmla="*/ 72 w 76"/>
                  <a:gd name="T17" fmla="*/ 38 h 76"/>
                  <a:gd name="T18" fmla="*/ 38 w 76"/>
                  <a:gd name="T1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910657B-369E-4D15-9BD1-CA8EA9430E95}"/>
              </a:ext>
            </a:extLst>
          </p:cNvPr>
          <p:cNvGrpSpPr/>
          <p:nvPr/>
        </p:nvGrpSpPr>
        <p:grpSpPr>
          <a:xfrm>
            <a:off x="733158" y="4332257"/>
            <a:ext cx="2089784" cy="215444"/>
            <a:chOff x="694056" y="4001583"/>
            <a:chExt cx="2089784" cy="215444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DEEBC8C-7500-493F-A4FC-FDEA58A5405D}"/>
                </a:ext>
              </a:extLst>
            </p:cNvPr>
            <p:cNvSpPr txBox="1"/>
            <p:nvPr/>
          </p:nvSpPr>
          <p:spPr>
            <a:xfrm>
              <a:off x="1022550" y="400158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Trending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61D7388-5C53-4C9C-A9AF-A3876EE0B7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4056" y="4012105"/>
              <a:ext cx="161311" cy="194400"/>
              <a:chOff x="-395288" y="3805238"/>
              <a:chExt cx="309563" cy="373062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70" name="Freeform 77">
                <a:extLst>
                  <a:ext uri="{FF2B5EF4-FFF2-40B4-BE49-F238E27FC236}">
                    <a16:creationId xmlns:a16="http://schemas.microsoft.com/office/drawing/2014/main" id="{4D8069C1-27EC-4E6E-BC96-BC70BE42B7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95288" y="3805238"/>
                <a:ext cx="309563" cy="373062"/>
              </a:xfrm>
              <a:custGeom>
                <a:avLst/>
                <a:gdLst>
                  <a:gd name="T0" fmla="*/ 40 w 80"/>
                  <a:gd name="T1" fmla="*/ 96 h 96"/>
                  <a:gd name="T2" fmla="*/ 0 w 80"/>
                  <a:gd name="T3" fmla="*/ 58 h 96"/>
                  <a:gd name="T4" fmla="*/ 0 w 80"/>
                  <a:gd name="T5" fmla="*/ 56 h 96"/>
                  <a:gd name="T6" fmla="*/ 14 w 80"/>
                  <a:gd name="T7" fmla="*/ 25 h 96"/>
                  <a:gd name="T8" fmla="*/ 16 w 80"/>
                  <a:gd name="T9" fmla="*/ 25 h 96"/>
                  <a:gd name="T10" fmla="*/ 18 w 80"/>
                  <a:gd name="T11" fmla="*/ 26 h 96"/>
                  <a:gd name="T12" fmla="*/ 23 w 80"/>
                  <a:gd name="T13" fmla="*/ 37 h 96"/>
                  <a:gd name="T14" fmla="*/ 26 w 80"/>
                  <a:gd name="T15" fmla="*/ 22 h 96"/>
                  <a:gd name="T16" fmla="*/ 26 w 80"/>
                  <a:gd name="T17" fmla="*/ 20 h 96"/>
                  <a:gd name="T18" fmla="*/ 21 w 80"/>
                  <a:gd name="T19" fmla="*/ 4 h 96"/>
                  <a:gd name="T20" fmla="*/ 21 w 80"/>
                  <a:gd name="T21" fmla="*/ 1 h 96"/>
                  <a:gd name="T22" fmla="*/ 23 w 80"/>
                  <a:gd name="T23" fmla="*/ 1 h 96"/>
                  <a:gd name="T24" fmla="*/ 55 w 80"/>
                  <a:gd name="T25" fmla="*/ 19 h 96"/>
                  <a:gd name="T26" fmla="*/ 66 w 80"/>
                  <a:gd name="T27" fmla="*/ 49 h 96"/>
                  <a:gd name="T28" fmla="*/ 75 w 80"/>
                  <a:gd name="T29" fmla="*/ 44 h 96"/>
                  <a:gd name="T30" fmla="*/ 77 w 80"/>
                  <a:gd name="T31" fmla="*/ 43 h 96"/>
                  <a:gd name="T32" fmla="*/ 78 w 80"/>
                  <a:gd name="T33" fmla="*/ 45 h 96"/>
                  <a:gd name="T34" fmla="*/ 80 w 80"/>
                  <a:gd name="T35" fmla="*/ 56 h 96"/>
                  <a:gd name="T36" fmla="*/ 40 w 80"/>
                  <a:gd name="T37" fmla="*/ 96 h 96"/>
                  <a:gd name="T38" fmla="*/ 15 w 80"/>
                  <a:gd name="T39" fmla="*/ 30 h 96"/>
                  <a:gd name="T40" fmla="*/ 4 w 80"/>
                  <a:gd name="T41" fmla="*/ 56 h 96"/>
                  <a:gd name="T42" fmla="*/ 4 w 80"/>
                  <a:gd name="T43" fmla="*/ 58 h 96"/>
                  <a:gd name="T44" fmla="*/ 40 w 80"/>
                  <a:gd name="T45" fmla="*/ 92 h 96"/>
                  <a:gd name="T46" fmla="*/ 76 w 80"/>
                  <a:gd name="T47" fmla="*/ 56 h 96"/>
                  <a:gd name="T48" fmla="*/ 75 w 80"/>
                  <a:gd name="T49" fmla="*/ 49 h 96"/>
                  <a:gd name="T50" fmla="*/ 65 w 80"/>
                  <a:gd name="T51" fmla="*/ 54 h 96"/>
                  <a:gd name="T52" fmla="*/ 63 w 80"/>
                  <a:gd name="T53" fmla="*/ 54 h 96"/>
                  <a:gd name="T54" fmla="*/ 62 w 80"/>
                  <a:gd name="T55" fmla="*/ 52 h 96"/>
                  <a:gd name="T56" fmla="*/ 62 w 80"/>
                  <a:gd name="T57" fmla="*/ 51 h 96"/>
                  <a:gd name="T58" fmla="*/ 52 w 80"/>
                  <a:gd name="T59" fmla="*/ 22 h 96"/>
                  <a:gd name="T60" fmla="*/ 26 w 80"/>
                  <a:gd name="T61" fmla="*/ 5 h 96"/>
                  <a:gd name="T62" fmla="*/ 30 w 80"/>
                  <a:gd name="T63" fmla="*/ 20 h 96"/>
                  <a:gd name="T64" fmla="*/ 30 w 80"/>
                  <a:gd name="T65" fmla="*/ 22 h 96"/>
                  <a:gd name="T66" fmla="*/ 25 w 80"/>
                  <a:gd name="T67" fmla="*/ 42 h 96"/>
                  <a:gd name="T68" fmla="*/ 23 w 80"/>
                  <a:gd name="T69" fmla="*/ 43 h 96"/>
                  <a:gd name="T70" fmla="*/ 22 w 80"/>
                  <a:gd name="T71" fmla="*/ 42 h 96"/>
                  <a:gd name="T72" fmla="*/ 15 w 80"/>
                  <a:gd name="T7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0" h="96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78">
                <a:extLst>
                  <a:ext uri="{FF2B5EF4-FFF2-40B4-BE49-F238E27FC236}">
                    <a16:creationId xmlns:a16="http://schemas.microsoft.com/office/drawing/2014/main" id="{FD842128-F9F4-48DA-8420-FD9B4F5560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11150" y="3987800"/>
                <a:ext cx="141288" cy="190500"/>
              </a:xfrm>
              <a:custGeom>
                <a:avLst/>
                <a:gdLst>
                  <a:gd name="T0" fmla="*/ 18 w 36"/>
                  <a:gd name="T1" fmla="*/ 49 h 49"/>
                  <a:gd name="T2" fmla="*/ 0 w 36"/>
                  <a:gd name="T3" fmla="*/ 31 h 49"/>
                  <a:gd name="T4" fmla="*/ 24 w 36"/>
                  <a:gd name="T5" fmla="*/ 0 h 49"/>
                  <a:gd name="T6" fmla="*/ 26 w 36"/>
                  <a:gd name="T7" fmla="*/ 1 h 49"/>
                  <a:gd name="T8" fmla="*/ 26 w 36"/>
                  <a:gd name="T9" fmla="*/ 3 h 49"/>
                  <a:gd name="T10" fmla="*/ 21 w 36"/>
                  <a:gd name="T11" fmla="*/ 19 h 49"/>
                  <a:gd name="T12" fmla="*/ 23 w 36"/>
                  <a:gd name="T13" fmla="*/ 16 h 49"/>
                  <a:gd name="T14" fmla="*/ 24 w 36"/>
                  <a:gd name="T15" fmla="*/ 14 h 49"/>
                  <a:gd name="T16" fmla="*/ 25 w 36"/>
                  <a:gd name="T17" fmla="*/ 14 h 49"/>
                  <a:gd name="T18" fmla="*/ 36 w 36"/>
                  <a:gd name="T19" fmla="*/ 31 h 49"/>
                  <a:gd name="T20" fmla="*/ 18 w 36"/>
                  <a:gd name="T21" fmla="*/ 49 h 49"/>
                  <a:gd name="T22" fmla="*/ 18 w 36"/>
                  <a:gd name="T23" fmla="*/ 6 h 49"/>
                  <a:gd name="T24" fmla="*/ 4 w 36"/>
                  <a:gd name="T25" fmla="*/ 31 h 49"/>
                  <a:gd name="T26" fmla="*/ 18 w 36"/>
                  <a:gd name="T27" fmla="*/ 45 h 49"/>
                  <a:gd name="T28" fmla="*/ 32 w 36"/>
                  <a:gd name="T29" fmla="*/ 31 h 49"/>
                  <a:gd name="T30" fmla="*/ 26 w 36"/>
                  <a:gd name="T31" fmla="*/ 19 h 49"/>
                  <a:gd name="T32" fmla="*/ 22 w 36"/>
                  <a:gd name="T33" fmla="*/ 24 h 49"/>
                  <a:gd name="T34" fmla="*/ 20 w 36"/>
                  <a:gd name="T35" fmla="*/ 24 h 49"/>
                  <a:gd name="T36" fmla="*/ 19 w 36"/>
                  <a:gd name="T37" fmla="*/ 23 h 49"/>
                  <a:gd name="T38" fmla="*/ 18 w 36"/>
                  <a:gd name="T39" fmla="*/ 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49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02E847D-3311-42A2-95D0-B52451098952}"/>
              </a:ext>
            </a:extLst>
          </p:cNvPr>
          <p:cNvGrpSpPr/>
          <p:nvPr/>
        </p:nvGrpSpPr>
        <p:grpSpPr>
          <a:xfrm>
            <a:off x="716613" y="4834749"/>
            <a:ext cx="2106329" cy="215444"/>
            <a:chOff x="677511" y="4485188"/>
            <a:chExt cx="2106329" cy="215444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54FF9A8-3A3A-4AD4-BDAC-F54FE61CC697}"/>
                </a:ext>
              </a:extLst>
            </p:cNvPr>
            <p:cNvSpPr txBox="1"/>
            <p:nvPr/>
          </p:nvSpPr>
          <p:spPr>
            <a:xfrm>
              <a:off x="1022550" y="448518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Help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0990404-4453-4681-9B77-AC011C053C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7511" y="4495710"/>
              <a:ext cx="194400" cy="194400"/>
              <a:chOff x="-774700" y="4160838"/>
              <a:chExt cx="357187" cy="357187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77" name="Freeform 82">
                <a:extLst>
                  <a:ext uri="{FF2B5EF4-FFF2-40B4-BE49-F238E27FC236}">
                    <a16:creationId xmlns:a16="http://schemas.microsoft.com/office/drawing/2014/main" id="{CB5B57D4-D4AF-43AE-A416-78935C60FD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4700" y="4160838"/>
                <a:ext cx="357187" cy="357187"/>
              </a:xfrm>
              <a:custGeom>
                <a:avLst/>
                <a:gdLst>
                  <a:gd name="T0" fmla="*/ 46 w 92"/>
                  <a:gd name="T1" fmla="*/ 92 h 92"/>
                  <a:gd name="T2" fmla="*/ 0 w 92"/>
                  <a:gd name="T3" fmla="*/ 46 h 92"/>
                  <a:gd name="T4" fmla="*/ 46 w 92"/>
                  <a:gd name="T5" fmla="*/ 0 h 92"/>
                  <a:gd name="T6" fmla="*/ 92 w 92"/>
                  <a:gd name="T7" fmla="*/ 46 h 92"/>
                  <a:gd name="T8" fmla="*/ 46 w 92"/>
                  <a:gd name="T9" fmla="*/ 92 h 92"/>
                  <a:gd name="T10" fmla="*/ 46 w 92"/>
                  <a:gd name="T11" fmla="*/ 4 h 92"/>
                  <a:gd name="T12" fmla="*/ 4 w 92"/>
                  <a:gd name="T13" fmla="*/ 46 h 92"/>
                  <a:gd name="T14" fmla="*/ 46 w 92"/>
                  <a:gd name="T15" fmla="*/ 88 h 92"/>
                  <a:gd name="T16" fmla="*/ 88 w 92"/>
                  <a:gd name="T17" fmla="*/ 46 h 92"/>
                  <a:gd name="T18" fmla="*/ 46 w 92"/>
                  <a:gd name="T19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83">
                <a:extLst>
                  <a:ext uri="{FF2B5EF4-FFF2-40B4-BE49-F238E27FC236}">
                    <a16:creationId xmlns:a16="http://schemas.microsoft.com/office/drawing/2014/main" id="{85A23CFC-4F02-4BA9-8659-73F1ECDCE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50875" y="4246563"/>
                <a:ext cx="109537" cy="155575"/>
              </a:xfrm>
              <a:custGeom>
                <a:avLst/>
                <a:gdLst>
                  <a:gd name="T0" fmla="*/ 14 w 28"/>
                  <a:gd name="T1" fmla="*/ 40 h 40"/>
                  <a:gd name="T2" fmla="*/ 12 w 28"/>
                  <a:gd name="T3" fmla="*/ 38 h 40"/>
                  <a:gd name="T4" fmla="*/ 12 w 28"/>
                  <a:gd name="T5" fmla="*/ 26 h 40"/>
                  <a:gd name="T6" fmla="*/ 14 w 28"/>
                  <a:gd name="T7" fmla="*/ 24 h 40"/>
                  <a:gd name="T8" fmla="*/ 24 w 28"/>
                  <a:gd name="T9" fmla="*/ 14 h 40"/>
                  <a:gd name="T10" fmla="*/ 14 w 28"/>
                  <a:gd name="T11" fmla="*/ 4 h 40"/>
                  <a:gd name="T12" fmla="*/ 4 w 28"/>
                  <a:gd name="T13" fmla="*/ 14 h 40"/>
                  <a:gd name="T14" fmla="*/ 2 w 28"/>
                  <a:gd name="T15" fmla="*/ 16 h 40"/>
                  <a:gd name="T16" fmla="*/ 0 w 28"/>
                  <a:gd name="T17" fmla="*/ 14 h 40"/>
                  <a:gd name="T18" fmla="*/ 14 w 28"/>
                  <a:gd name="T19" fmla="*/ 0 h 40"/>
                  <a:gd name="T20" fmla="*/ 28 w 28"/>
                  <a:gd name="T21" fmla="*/ 14 h 40"/>
                  <a:gd name="T22" fmla="*/ 16 w 28"/>
                  <a:gd name="T23" fmla="*/ 28 h 40"/>
                  <a:gd name="T24" fmla="*/ 16 w 28"/>
                  <a:gd name="T25" fmla="*/ 38 h 40"/>
                  <a:gd name="T26" fmla="*/ 14 w 28"/>
                  <a:gd name="T2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" h="40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Oval 84">
                <a:extLst>
                  <a:ext uri="{FF2B5EF4-FFF2-40B4-BE49-F238E27FC236}">
                    <a16:creationId xmlns:a16="http://schemas.microsoft.com/office/drawing/2014/main" id="{7E1D8B11-73DD-4CE1-BCB3-ECC448425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611188" y="4416425"/>
                <a:ext cx="30162" cy="317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DBBF0E5F-2747-42A3-9FC7-8191EE2E535D}"/>
              </a:ext>
            </a:extLst>
          </p:cNvPr>
          <p:cNvGrpSpPr/>
          <p:nvPr/>
        </p:nvGrpSpPr>
        <p:grpSpPr>
          <a:xfrm>
            <a:off x="729187" y="5337238"/>
            <a:ext cx="2093755" cy="215444"/>
            <a:chOff x="690085" y="4968796"/>
            <a:chExt cx="2093755" cy="215444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4C2DBCB-15D3-4363-A92F-E1A509676B5A}"/>
                </a:ext>
              </a:extLst>
            </p:cNvPr>
            <p:cNvSpPr txBox="1"/>
            <p:nvPr/>
          </p:nvSpPr>
          <p:spPr>
            <a:xfrm>
              <a:off x="1022550" y="4968796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Report history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44CBBF4-751B-4A07-9B95-67CEA87967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85" y="4969598"/>
              <a:ext cx="169252" cy="213840"/>
              <a:chOff x="-536575" y="4772025"/>
              <a:chExt cx="295274" cy="373063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84" name="Freeform 88">
                <a:extLst>
                  <a:ext uri="{FF2B5EF4-FFF2-40B4-BE49-F238E27FC236}">
                    <a16:creationId xmlns:a16="http://schemas.microsoft.com/office/drawing/2014/main" id="{98961F3B-AD5C-47A1-8157-117BE0BCF9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6413" y="4787900"/>
                <a:ext cx="265112" cy="247650"/>
              </a:xfrm>
              <a:custGeom>
                <a:avLst/>
                <a:gdLst>
                  <a:gd name="T0" fmla="*/ 66 w 68"/>
                  <a:gd name="T1" fmla="*/ 64 h 64"/>
                  <a:gd name="T2" fmla="*/ 14 w 68"/>
                  <a:gd name="T3" fmla="*/ 64 h 64"/>
                  <a:gd name="T4" fmla="*/ 12 w 68"/>
                  <a:gd name="T5" fmla="*/ 62 h 64"/>
                  <a:gd name="T6" fmla="*/ 19 w 68"/>
                  <a:gd name="T7" fmla="*/ 52 h 64"/>
                  <a:gd name="T8" fmla="*/ 2 w 68"/>
                  <a:gd name="T9" fmla="*/ 52 h 64"/>
                  <a:gd name="T10" fmla="*/ 0 w 68"/>
                  <a:gd name="T11" fmla="*/ 50 h 64"/>
                  <a:gd name="T12" fmla="*/ 0 w 68"/>
                  <a:gd name="T13" fmla="*/ 2 h 64"/>
                  <a:gd name="T14" fmla="*/ 2 w 68"/>
                  <a:gd name="T15" fmla="*/ 0 h 64"/>
                  <a:gd name="T16" fmla="*/ 30 w 68"/>
                  <a:gd name="T17" fmla="*/ 0 h 64"/>
                  <a:gd name="T18" fmla="*/ 32 w 68"/>
                  <a:gd name="T19" fmla="*/ 2 h 64"/>
                  <a:gd name="T20" fmla="*/ 32 w 68"/>
                  <a:gd name="T21" fmla="*/ 12 h 64"/>
                  <a:gd name="T22" fmla="*/ 66 w 68"/>
                  <a:gd name="T23" fmla="*/ 12 h 64"/>
                  <a:gd name="T24" fmla="*/ 68 w 68"/>
                  <a:gd name="T25" fmla="*/ 14 h 64"/>
                  <a:gd name="T26" fmla="*/ 68 w 68"/>
                  <a:gd name="T27" fmla="*/ 62 h 64"/>
                  <a:gd name="T28" fmla="*/ 66 w 68"/>
                  <a:gd name="T29" fmla="*/ 64 h 64"/>
                  <a:gd name="T30" fmla="*/ 16 w 68"/>
                  <a:gd name="T31" fmla="*/ 60 h 64"/>
                  <a:gd name="T32" fmla="*/ 64 w 68"/>
                  <a:gd name="T33" fmla="*/ 60 h 64"/>
                  <a:gd name="T34" fmla="*/ 64 w 68"/>
                  <a:gd name="T35" fmla="*/ 16 h 64"/>
                  <a:gd name="T36" fmla="*/ 30 w 68"/>
                  <a:gd name="T37" fmla="*/ 16 h 64"/>
                  <a:gd name="T38" fmla="*/ 28 w 68"/>
                  <a:gd name="T39" fmla="*/ 14 h 64"/>
                  <a:gd name="T40" fmla="*/ 28 w 68"/>
                  <a:gd name="T41" fmla="*/ 4 h 64"/>
                  <a:gd name="T42" fmla="*/ 4 w 68"/>
                  <a:gd name="T43" fmla="*/ 4 h 64"/>
                  <a:gd name="T44" fmla="*/ 4 w 68"/>
                  <a:gd name="T45" fmla="*/ 48 h 64"/>
                  <a:gd name="T46" fmla="*/ 30 w 68"/>
                  <a:gd name="T47" fmla="*/ 48 h 64"/>
                  <a:gd name="T48" fmla="*/ 32 w 68"/>
                  <a:gd name="T49" fmla="*/ 50 h 64"/>
                  <a:gd name="T50" fmla="*/ 30 w 68"/>
                  <a:gd name="T51" fmla="*/ 52 h 64"/>
                  <a:gd name="T52" fmla="*/ 16 w 68"/>
                  <a:gd name="T53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64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9">
                <a:extLst>
                  <a:ext uri="{FF2B5EF4-FFF2-40B4-BE49-F238E27FC236}">
                    <a16:creationId xmlns:a16="http://schemas.microsoft.com/office/drawing/2014/main" id="{1A46E264-8C84-4E78-B38E-A1D84F88F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6875" y="4833938"/>
                <a:ext cx="15875" cy="155575"/>
              </a:xfrm>
              <a:custGeom>
                <a:avLst/>
                <a:gdLst>
                  <a:gd name="T0" fmla="*/ 2 w 4"/>
                  <a:gd name="T1" fmla="*/ 40 h 40"/>
                  <a:gd name="T2" fmla="*/ 0 w 4"/>
                  <a:gd name="T3" fmla="*/ 38 h 40"/>
                  <a:gd name="T4" fmla="*/ 0 w 4"/>
                  <a:gd name="T5" fmla="*/ 2 h 40"/>
                  <a:gd name="T6" fmla="*/ 2 w 4"/>
                  <a:gd name="T7" fmla="*/ 0 h 40"/>
                  <a:gd name="T8" fmla="*/ 4 w 4"/>
                  <a:gd name="T9" fmla="*/ 2 h 40"/>
                  <a:gd name="T10" fmla="*/ 4 w 4"/>
                  <a:gd name="T11" fmla="*/ 38 h 40"/>
                  <a:gd name="T12" fmla="*/ 2 w 4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0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90">
                <a:extLst>
                  <a:ext uri="{FF2B5EF4-FFF2-40B4-BE49-F238E27FC236}">
                    <a16:creationId xmlns:a16="http://schemas.microsoft.com/office/drawing/2014/main" id="{1FF48CAD-57B5-4309-B2E7-F80F42AFF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36575" y="4772025"/>
                <a:ext cx="14287" cy="373063"/>
              </a:xfrm>
              <a:custGeom>
                <a:avLst/>
                <a:gdLst>
                  <a:gd name="T0" fmla="*/ 2 w 4"/>
                  <a:gd name="T1" fmla="*/ 96 h 96"/>
                  <a:gd name="T2" fmla="*/ 0 w 4"/>
                  <a:gd name="T3" fmla="*/ 94 h 96"/>
                  <a:gd name="T4" fmla="*/ 0 w 4"/>
                  <a:gd name="T5" fmla="*/ 2 h 96"/>
                  <a:gd name="T6" fmla="*/ 2 w 4"/>
                  <a:gd name="T7" fmla="*/ 0 h 96"/>
                  <a:gd name="T8" fmla="*/ 4 w 4"/>
                  <a:gd name="T9" fmla="*/ 2 h 96"/>
                  <a:gd name="T10" fmla="*/ 4 w 4"/>
                  <a:gd name="T11" fmla="*/ 94 h 96"/>
                  <a:gd name="T12" fmla="*/ 2 w 4"/>
                  <a:gd name="T1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96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91">
                <a:extLst>
                  <a:ext uri="{FF2B5EF4-FFF2-40B4-BE49-F238E27FC236}">
                    <a16:creationId xmlns:a16="http://schemas.microsoft.com/office/drawing/2014/main" id="{879A781F-301C-4D78-B0A9-4111E3E26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58788" y="4981575"/>
                <a:ext cx="14287" cy="476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AF5AEEF-D1CD-44A5-90FD-81E1A589A454}"/>
              </a:ext>
            </a:extLst>
          </p:cNvPr>
          <p:cNvGrpSpPr/>
          <p:nvPr/>
        </p:nvGrpSpPr>
        <p:grpSpPr>
          <a:xfrm>
            <a:off x="3540404" y="1707256"/>
            <a:ext cx="602457" cy="57150"/>
            <a:chOff x="10806101" y="5722143"/>
            <a:chExt cx="602457" cy="57150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886D5364-6813-46FC-AB1F-36C6D80875A0}"/>
                </a:ext>
              </a:extLst>
            </p:cNvPr>
            <p:cNvSpPr/>
            <p:nvPr/>
          </p:nvSpPr>
          <p:spPr>
            <a:xfrm>
              <a:off x="11351408" y="5722143"/>
              <a:ext cx="57150" cy="571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CF49D4F-B83E-4D0B-9E29-855FC12C8247}"/>
                </a:ext>
              </a:extLst>
            </p:cNvPr>
            <p:cNvSpPr/>
            <p:nvPr/>
          </p:nvSpPr>
          <p:spPr>
            <a:xfrm>
              <a:off x="11169639" y="5722143"/>
              <a:ext cx="57150" cy="571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CB5CC74-8A09-40F9-A0DB-F92ADDEB1464}"/>
                </a:ext>
              </a:extLst>
            </p:cNvPr>
            <p:cNvSpPr/>
            <p:nvPr/>
          </p:nvSpPr>
          <p:spPr>
            <a:xfrm>
              <a:off x="10987870" y="5722143"/>
              <a:ext cx="57150" cy="57150"/>
            </a:xfrm>
            <a:prstGeom prst="ellips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B4CDACE-E69C-4180-B368-6EB2AC7884CF}"/>
                </a:ext>
              </a:extLst>
            </p:cNvPr>
            <p:cNvSpPr/>
            <p:nvPr/>
          </p:nvSpPr>
          <p:spPr>
            <a:xfrm>
              <a:off x="10806101" y="5722143"/>
              <a:ext cx="57150" cy="57150"/>
            </a:xfrm>
            <a:prstGeom prst="ellips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343077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515AD7-8B0D-4842-BCF5-2B9B5ADB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www.yourwebsite.com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381BA-1AAC-435F-9C4F-FC1DCD7C4CB0}"/>
              </a:ext>
            </a:extLst>
          </p:cNvPr>
          <p:cNvSpPr/>
          <p:nvPr/>
        </p:nvSpPr>
        <p:spPr>
          <a:xfrm>
            <a:off x="-1" y="0"/>
            <a:ext cx="2842355" cy="68580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0A9FDB-C97C-44AB-83FD-49FCD3FCA489}"/>
              </a:ext>
            </a:extLst>
          </p:cNvPr>
          <p:cNvGrpSpPr/>
          <p:nvPr/>
        </p:nvGrpSpPr>
        <p:grpSpPr>
          <a:xfrm>
            <a:off x="376239" y="2548063"/>
            <a:ext cx="2466116" cy="768879"/>
            <a:chOff x="376239" y="1549789"/>
            <a:chExt cx="2466116" cy="768879"/>
          </a:xfrm>
        </p:grpSpPr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BB186993-92BD-4F4C-89D3-A38D386D2209}"/>
                </a:ext>
              </a:extLst>
            </p:cNvPr>
            <p:cNvSpPr/>
            <p:nvPr/>
          </p:nvSpPr>
          <p:spPr>
            <a:xfrm rot="16200000">
              <a:off x="1360019" y="702250"/>
              <a:ext cx="498555" cy="246611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0E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95">
              <a:extLst>
                <a:ext uri="{FF2B5EF4-FFF2-40B4-BE49-F238E27FC236}">
                  <a16:creationId xmlns:a16="http://schemas.microsoft.com/office/drawing/2014/main" id="{351E7D59-3206-496A-9A33-AC0B9F32A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30" y="1549789"/>
              <a:ext cx="138324" cy="137848"/>
            </a:xfrm>
            <a:custGeom>
              <a:avLst/>
              <a:gdLst>
                <a:gd name="T0" fmla="*/ 610 w 610"/>
                <a:gd name="T1" fmla="*/ 0 h 608"/>
                <a:gd name="T2" fmla="*/ 610 w 610"/>
                <a:gd name="T3" fmla="*/ 608 h 608"/>
                <a:gd name="T4" fmla="*/ 0 w 610"/>
                <a:gd name="T5" fmla="*/ 608 h 608"/>
                <a:gd name="T6" fmla="*/ 0 w 610"/>
                <a:gd name="T7" fmla="*/ 607 h 608"/>
                <a:gd name="T8" fmla="*/ 610 w 610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608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5">
              <a:extLst>
                <a:ext uri="{FF2B5EF4-FFF2-40B4-BE49-F238E27FC236}">
                  <a16:creationId xmlns:a16="http://schemas.microsoft.com/office/drawing/2014/main" id="{D1EA8D1C-BB44-4E38-95EC-BDE33EB0778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04030" y="2180820"/>
              <a:ext cx="138324" cy="137848"/>
            </a:xfrm>
            <a:custGeom>
              <a:avLst/>
              <a:gdLst>
                <a:gd name="T0" fmla="*/ 610 w 610"/>
                <a:gd name="T1" fmla="*/ 0 h 608"/>
                <a:gd name="T2" fmla="*/ 610 w 610"/>
                <a:gd name="T3" fmla="*/ 608 h 608"/>
                <a:gd name="T4" fmla="*/ 0 w 610"/>
                <a:gd name="T5" fmla="*/ 608 h 608"/>
                <a:gd name="T6" fmla="*/ 0 w 610"/>
                <a:gd name="T7" fmla="*/ 607 h 608"/>
                <a:gd name="T8" fmla="*/ 610 w 610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608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D6C2E7D-1F8C-4248-AD6F-5C13E6A5801E}"/>
              </a:ext>
            </a:extLst>
          </p:cNvPr>
          <p:cNvSpPr txBox="1"/>
          <p:nvPr/>
        </p:nvSpPr>
        <p:spPr>
          <a:xfrm>
            <a:off x="706437" y="1305318"/>
            <a:ext cx="2112963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spc="6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7B8AE4-8476-4219-8C50-A1FA52D9F186}"/>
              </a:ext>
            </a:extLst>
          </p:cNvPr>
          <p:cNvGrpSpPr/>
          <p:nvPr/>
        </p:nvGrpSpPr>
        <p:grpSpPr>
          <a:xfrm>
            <a:off x="708060" y="2824781"/>
            <a:ext cx="2114882" cy="215444"/>
            <a:chOff x="668958" y="2550768"/>
            <a:chExt cx="2114882" cy="2154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1263F3F-1C69-4A13-83FF-8AD7860A70FE}"/>
                </a:ext>
              </a:extLst>
            </p:cNvPr>
            <p:cNvGrpSpPr/>
            <p:nvPr/>
          </p:nvGrpSpPr>
          <p:grpSpPr>
            <a:xfrm>
              <a:off x="668958" y="2560871"/>
              <a:ext cx="211507" cy="195238"/>
              <a:chOff x="519113" y="1628775"/>
              <a:chExt cx="371475" cy="342900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601FD33A-FFD5-455E-8AE7-C0FD3740DC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3" y="1736725"/>
                <a:ext cx="371475" cy="234950"/>
              </a:xfrm>
              <a:custGeom>
                <a:avLst/>
                <a:gdLst>
                  <a:gd name="T0" fmla="*/ 88 w 96"/>
                  <a:gd name="T1" fmla="*/ 60 h 60"/>
                  <a:gd name="T2" fmla="*/ 8 w 96"/>
                  <a:gd name="T3" fmla="*/ 60 h 60"/>
                  <a:gd name="T4" fmla="*/ 0 w 96"/>
                  <a:gd name="T5" fmla="*/ 52 h 60"/>
                  <a:gd name="T6" fmla="*/ 0 w 96"/>
                  <a:gd name="T7" fmla="*/ 2 h 60"/>
                  <a:gd name="T8" fmla="*/ 2 w 96"/>
                  <a:gd name="T9" fmla="*/ 0 h 60"/>
                  <a:gd name="T10" fmla="*/ 94 w 96"/>
                  <a:gd name="T11" fmla="*/ 0 h 60"/>
                  <a:gd name="T12" fmla="*/ 96 w 96"/>
                  <a:gd name="T13" fmla="*/ 2 h 60"/>
                  <a:gd name="T14" fmla="*/ 96 w 96"/>
                  <a:gd name="T15" fmla="*/ 52 h 60"/>
                  <a:gd name="T16" fmla="*/ 88 w 96"/>
                  <a:gd name="T17" fmla="*/ 60 h 60"/>
                  <a:gd name="T18" fmla="*/ 4 w 96"/>
                  <a:gd name="T19" fmla="*/ 4 h 60"/>
                  <a:gd name="T20" fmla="*/ 4 w 96"/>
                  <a:gd name="T21" fmla="*/ 52 h 60"/>
                  <a:gd name="T22" fmla="*/ 8 w 96"/>
                  <a:gd name="T23" fmla="*/ 56 h 60"/>
                  <a:gd name="T24" fmla="*/ 88 w 96"/>
                  <a:gd name="T25" fmla="*/ 56 h 60"/>
                  <a:gd name="T26" fmla="*/ 92 w 96"/>
                  <a:gd name="T27" fmla="*/ 52 h 60"/>
                  <a:gd name="T28" fmla="*/ 92 w 96"/>
                  <a:gd name="T29" fmla="*/ 4 h 60"/>
                  <a:gd name="T30" fmla="*/ 4 w 96"/>
                  <a:gd name="T31" fmla="*/ 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60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9">
                <a:extLst>
                  <a:ext uri="{FF2B5EF4-FFF2-40B4-BE49-F238E27FC236}">
                    <a16:creationId xmlns:a16="http://schemas.microsoft.com/office/drawing/2014/main" id="{62FC8E8F-C139-459F-9C0E-B432492338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938" y="1784350"/>
                <a:ext cx="139700" cy="139700"/>
              </a:xfrm>
              <a:custGeom>
                <a:avLst/>
                <a:gdLst>
                  <a:gd name="T0" fmla="*/ 2 w 36"/>
                  <a:gd name="T1" fmla="*/ 36 h 36"/>
                  <a:gd name="T2" fmla="*/ 1 w 36"/>
                  <a:gd name="T3" fmla="*/ 36 h 36"/>
                  <a:gd name="T4" fmla="*/ 0 w 36"/>
                  <a:gd name="T5" fmla="*/ 34 h 36"/>
                  <a:gd name="T6" fmla="*/ 0 w 36"/>
                  <a:gd name="T7" fmla="*/ 2 h 36"/>
                  <a:gd name="T8" fmla="*/ 1 w 36"/>
                  <a:gd name="T9" fmla="*/ 0 h 36"/>
                  <a:gd name="T10" fmla="*/ 3 w 36"/>
                  <a:gd name="T11" fmla="*/ 0 h 36"/>
                  <a:gd name="T12" fmla="*/ 35 w 36"/>
                  <a:gd name="T13" fmla="*/ 16 h 36"/>
                  <a:gd name="T14" fmla="*/ 36 w 36"/>
                  <a:gd name="T15" fmla="*/ 18 h 36"/>
                  <a:gd name="T16" fmla="*/ 35 w 36"/>
                  <a:gd name="T17" fmla="*/ 20 h 36"/>
                  <a:gd name="T18" fmla="*/ 3 w 36"/>
                  <a:gd name="T19" fmla="*/ 36 h 36"/>
                  <a:gd name="T20" fmla="*/ 2 w 36"/>
                  <a:gd name="T21" fmla="*/ 36 h 36"/>
                  <a:gd name="T22" fmla="*/ 4 w 36"/>
                  <a:gd name="T23" fmla="*/ 5 h 36"/>
                  <a:gd name="T24" fmla="*/ 4 w 36"/>
                  <a:gd name="T25" fmla="*/ 31 h 36"/>
                  <a:gd name="T26" fmla="*/ 30 w 36"/>
                  <a:gd name="T27" fmla="*/ 18 h 36"/>
                  <a:gd name="T28" fmla="*/ 4 w 36"/>
                  <a:gd name="T29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" h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1B0EA671-3B81-468A-8293-30B36754B4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3" y="1628775"/>
                <a:ext cx="371475" cy="92075"/>
              </a:xfrm>
              <a:custGeom>
                <a:avLst/>
                <a:gdLst>
                  <a:gd name="T0" fmla="*/ 94 w 96"/>
                  <a:gd name="T1" fmla="*/ 24 h 24"/>
                  <a:gd name="T2" fmla="*/ 2 w 96"/>
                  <a:gd name="T3" fmla="*/ 24 h 24"/>
                  <a:gd name="T4" fmla="*/ 0 w 96"/>
                  <a:gd name="T5" fmla="*/ 22 h 24"/>
                  <a:gd name="T6" fmla="*/ 0 w 96"/>
                  <a:gd name="T7" fmla="*/ 6 h 24"/>
                  <a:gd name="T8" fmla="*/ 6 w 96"/>
                  <a:gd name="T9" fmla="*/ 0 h 24"/>
                  <a:gd name="T10" fmla="*/ 90 w 96"/>
                  <a:gd name="T11" fmla="*/ 0 h 24"/>
                  <a:gd name="T12" fmla="*/ 96 w 96"/>
                  <a:gd name="T13" fmla="*/ 6 h 24"/>
                  <a:gd name="T14" fmla="*/ 96 w 96"/>
                  <a:gd name="T15" fmla="*/ 22 h 24"/>
                  <a:gd name="T16" fmla="*/ 94 w 96"/>
                  <a:gd name="T17" fmla="*/ 24 h 24"/>
                  <a:gd name="T18" fmla="*/ 4 w 96"/>
                  <a:gd name="T19" fmla="*/ 20 h 24"/>
                  <a:gd name="T20" fmla="*/ 92 w 96"/>
                  <a:gd name="T21" fmla="*/ 20 h 24"/>
                  <a:gd name="T22" fmla="*/ 92 w 96"/>
                  <a:gd name="T23" fmla="*/ 6 h 24"/>
                  <a:gd name="T24" fmla="*/ 90 w 96"/>
                  <a:gd name="T25" fmla="*/ 4 h 24"/>
                  <a:gd name="T26" fmla="*/ 6 w 96"/>
                  <a:gd name="T27" fmla="*/ 4 h 24"/>
                  <a:gd name="T28" fmla="*/ 4 w 96"/>
                  <a:gd name="T29" fmla="*/ 6 h 24"/>
                  <a:gd name="T30" fmla="*/ 4 w 96"/>
                  <a:gd name="T3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24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31">
                <a:extLst>
                  <a:ext uri="{FF2B5EF4-FFF2-40B4-BE49-F238E27FC236}">
                    <a16:creationId xmlns:a16="http://schemas.microsoft.com/office/drawing/2014/main" id="{7EBDB09D-1B24-44F0-94B5-59EEA2444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88" y="1631950"/>
                <a:ext cx="77788" cy="77787"/>
              </a:xfrm>
              <a:custGeom>
                <a:avLst/>
                <a:gdLst>
                  <a:gd name="T0" fmla="*/ 5 w 49"/>
                  <a:gd name="T1" fmla="*/ 49 h 49"/>
                  <a:gd name="T2" fmla="*/ 0 w 49"/>
                  <a:gd name="T3" fmla="*/ 44 h 49"/>
                  <a:gd name="T4" fmla="*/ 44 w 49"/>
                  <a:gd name="T5" fmla="*/ 0 h 49"/>
                  <a:gd name="T6" fmla="*/ 49 w 49"/>
                  <a:gd name="T7" fmla="*/ 5 h 49"/>
                  <a:gd name="T8" fmla="*/ 5 w 49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1FFD4056-5735-44D4-9B03-855793507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3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CB646533-40AB-41B0-BE5B-F74F8107F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6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36F96247-AAD2-4256-883A-4E13BC3F8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738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2113D348-E504-4060-A437-BDBC8A5D1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B25A6A5-6E48-4D49-8FE2-1AADE5275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563" y="1647825"/>
                <a:ext cx="69850" cy="69850"/>
              </a:xfrm>
              <a:custGeom>
                <a:avLst/>
                <a:gdLst>
                  <a:gd name="T0" fmla="*/ 5 w 44"/>
                  <a:gd name="T1" fmla="*/ 44 h 44"/>
                  <a:gd name="T2" fmla="*/ 0 w 44"/>
                  <a:gd name="T3" fmla="*/ 39 h 44"/>
                  <a:gd name="T4" fmla="*/ 39 w 44"/>
                  <a:gd name="T5" fmla="*/ 0 h 44"/>
                  <a:gd name="T6" fmla="*/ 44 w 44"/>
                  <a:gd name="T7" fmla="*/ 5 h 44"/>
                  <a:gd name="T8" fmla="*/ 5 w 44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234DF3-3465-4598-B977-A7999B3FA324}"/>
                </a:ext>
              </a:extLst>
            </p:cNvPr>
            <p:cNvSpPr txBox="1"/>
            <p:nvPr/>
          </p:nvSpPr>
          <p:spPr>
            <a:xfrm>
              <a:off x="1022550" y="255076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accent1"/>
                  </a:solidFill>
                  <a:latin typeface="+mj-lt"/>
                </a:defRPr>
              </a:lvl1pPr>
            </a:lstStyle>
            <a:p>
              <a:r>
                <a:rPr lang="en-US" dirty="0"/>
                <a:t>Your video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26A58F-2DBC-4C66-83AA-F39F15723BCE}"/>
              </a:ext>
            </a:extLst>
          </p:cNvPr>
          <p:cNvGrpSpPr/>
          <p:nvPr/>
        </p:nvGrpSpPr>
        <p:grpSpPr>
          <a:xfrm>
            <a:off x="712293" y="1819797"/>
            <a:ext cx="2110649" cy="215444"/>
            <a:chOff x="673191" y="1583558"/>
            <a:chExt cx="2110649" cy="2154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482AB7-5897-4920-B874-811B6773A176}"/>
                </a:ext>
              </a:extLst>
            </p:cNvPr>
            <p:cNvSpPr txBox="1"/>
            <p:nvPr/>
          </p:nvSpPr>
          <p:spPr>
            <a:xfrm>
              <a:off x="1022550" y="158355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Home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0ED350D-ABA2-4D40-A582-34C8AF97AF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191" y="1593661"/>
              <a:ext cx="203040" cy="194400"/>
              <a:chOff x="-638175" y="3963988"/>
              <a:chExt cx="373062" cy="357187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19729545-CA8E-4834-A212-677CEEA99B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2138" y="4149725"/>
                <a:ext cx="280987" cy="171450"/>
              </a:xfrm>
              <a:custGeom>
                <a:avLst/>
                <a:gdLst>
                  <a:gd name="T0" fmla="*/ 70 w 72"/>
                  <a:gd name="T1" fmla="*/ 44 h 44"/>
                  <a:gd name="T2" fmla="*/ 46 w 72"/>
                  <a:gd name="T3" fmla="*/ 44 h 44"/>
                  <a:gd name="T4" fmla="*/ 44 w 72"/>
                  <a:gd name="T5" fmla="*/ 42 h 44"/>
                  <a:gd name="T6" fmla="*/ 44 w 72"/>
                  <a:gd name="T7" fmla="*/ 16 h 44"/>
                  <a:gd name="T8" fmla="*/ 28 w 72"/>
                  <a:gd name="T9" fmla="*/ 16 h 44"/>
                  <a:gd name="T10" fmla="*/ 28 w 72"/>
                  <a:gd name="T11" fmla="*/ 42 h 44"/>
                  <a:gd name="T12" fmla="*/ 26 w 72"/>
                  <a:gd name="T13" fmla="*/ 44 h 44"/>
                  <a:gd name="T14" fmla="*/ 2 w 72"/>
                  <a:gd name="T15" fmla="*/ 44 h 44"/>
                  <a:gd name="T16" fmla="*/ 0 w 72"/>
                  <a:gd name="T17" fmla="*/ 42 h 44"/>
                  <a:gd name="T18" fmla="*/ 0 w 72"/>
                  <a:gd name="T19" fmla="*/ 2 h 44"/>
                  <a:gd name="T20" fmla="*/ 2 w 72"/>
                  <a:gd name="T21" fmla="*/ 0 h 44"/>
                  <a:gd name="T22" fmla="*/ 4 w 72"/>
                  <a:gd name="T23" fmla="*/ 2 h 44"/>
                  <a:gd name="T24" fmla="*/ 4 w 72"/>
                  <a:gd name="T25" fmla="*/ 40 h 44"/>
                  <a:gd name="T26" fmla="*/ 24 w 72"/>
                  <a:gd name="T27" fmla="*/ 40 h 44"/>
                  <a:gd name="T28" fmla="*/ 24 w 72"/>
                  <a:gd name="T29" fmla="*/ 14 h 44"/>
                  <a:gd name="T30" fmla="*/ 26 w 72"/>
                  <a:gd name="T31" fmla="*/ 12 h 44"/>
                  <a:gd name="T32" fmla="*/ 46 w 72"/>
                  <a:gd name="T33" fmla="*/ 12 h 44"/>
                  <a:gd name="T34" fmla="*/ 48 w 72"/>
                  <a:gd name="T35" fmla="*/ 14 h 44"/>
                  <a:gd name="T36" fmla="*/ 48 w 72"/>
                  <a:gd name="T37" fmla="*/ 40 h 44"/>
                  <a:gd name="T38" fmla="*/ 68 w 72"/>
                  <a:gd name="T39" fmla="*/ 40 h 44"/>
                  <a:gd name="T40" fmla="*/ 68 w 72"/>
                  <a:gd name="T41" fmla="*/ 4 h 44"/>
                  <a:gd name="T42" fmla="*/ 70 w 72"/>
                  <a:gd name="T43" fmla="*/ 2 h 44"/>
                  <a:gd name="T44" fmla="*/ 72 w 72"/>
                  <a:gd name="T45" fmla="*/ 4 h 44"/>
                  <a:gd name="T46" fmla="*/ 72 w 72"/>
                  <a:gd name="T47" fmla="*/ 42 h 44"/>
                  <a:gd name="T48" fmla="*/ 70 w 72"/>
                  <a:gd name="T4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2" h="44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41">
                <a:extLst>
                  <a:ext uri="{FF2B5EF4-FFF2-40B4-BE49-F238E27FC236}">
                    <a16:creationId xmlns:a16="http://schemas.microsoft.com/office/drawing/2014/main" id="{AA223D0E-8280-4671-83E2-A9C513206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8175" y="3963988"/>
                <a:ext cx="373062" cy="193675"/>
              </a:xfrm>
              <a:custGeom>
                <a:avLst/>
                <a:gdLst>
                  <a:gd name="T0" fmla="*/ 94 w 96"/>
                  <a:gd name="T1" fmla="*/ 50 h 50"/>
                  <a:gd name="T2" fmla="*/ 93 w 96"/>
                  <a:gd name="T3" fmla="*/ 49 h 50"/>
                  <a:gd name="T4" fmla="*/ 48 w 96"/>
                  <a:gd name="T5" fmla="*/ 5 h 50"/>
                  <a:gd name="T6" fmla="*/ 3 w 96"/>
                  <a:gd name="T7" fmla="*/ 49 h 50"/>
                  <a:gd name="T8" fmla="*/ 1 w 96"/>
                  <a:gd name="T9" fmla="*/ 49 h 50"/>
                  <a:gd name="T10" fmla="*/ 1 w 96"/>
                  <a:gd name="T11" fmla="*/ 47 h 50"/>
                  <a:gd name="T12" fmla="*/ 47 w 96"/>
                  <a:gd name="T13" fmla="*/ 1 h 50"/>
                  <a:gd name="T14" fmla="*/ 49 w 96"/>
                  <a:gd name="T15" fmla="*/ 1 h 50"/>
                  <a:gd name="T16" fmla="*/ 95 w 96"/>
                  <a:gd name="T17" fmla="*/ 47 h 50"/>
                  <a:gd name="T18" fmla="*/ 95 w 96"/>
                  <a:gd name="T19" fmla="*/ 49 h 50"/>
                  <a:gd name="T20" fmla="*/ 94 w 96"/>
                  <a:gd name="T2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50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42">
                <a:extLst>
                  <a:ext uri="{FF2B5EF4-FFF2-40B4-BE49-F238E27FC236}">
                    <a16:creationId xmlns:a16="http://schemas.microsoft.com/office/drawing/2014/main" id="{359189E9-7431-403B-A73C-17010CFE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6875" y="3979863"/>
                <a:ext cx="69850" cy="69850"/>
              </a:xfrm>
              <a:custGeom>
                <a:avLst/>
                <a:gdLst>
                  <a:gd name="T0" fmla="*/ 16 w 18"/>
                  <a:gd name="T1" fmla="*/ 18 h 18"/>
                  <a:gd name="T2" fmla="*/ 14 w 18"/>
                  <a:gd name="T3" fmla="*/ 16 h 18"/>
                  <a:gd name="T4" fmla="*/ 14 w 18"/>
                  <a:gd name="T5" fmla="*/ 4 h 18"/>
                  <a:gd name="T6" fmla="*/ 2 w 18"/>
                  <a:gd name="T7" fmla="*/ 4 h 18"/>
                  <a:gd name="T8" fmla="*/ 0 w 18"/>
                  <a:gd name="T9" fmla="*/ 2 h 18"/>
                  <a:gd name="T10" fmla="*/ 2 w 18"/>
                  <a:gd name="T11" fmla="*/ 0 h 18"/>
                  <a:gd name="T12" fmla="*/ 16 w 18"/>
                  <a:gd name="T13" fmla="*/ 0 h 18"/>
                  <a:gd name="T14" fmla="*/ 18 w 18"/>
                  <a:gd name="T15" fmla="*/ 2 h 18"/>
                  <a:gd name="T16" fmla="*/ 18 w 18"/>
                  <a:gd name="T17" fmla="*/ 16 h 18"/>
                  <a:gd name="T18" fmla="*/ 16 w 18"/>
                  <a:gd name="T1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374629-32E6-4A11-9577-15F1D727BF48}"/>
              </a:ext>
            </a:extLst>
          </p:cNvPr>
          <p:cNvGrpSpPr/>
          <p:nvPr/>
        </p:nvGrpSpPr>
        <p:grpSpPr>
          <a:xfrm>
            <a:off x="706437" y="2322289"/>
            <a:ext cx="2116505" cy="215444"/>
            <a:chOff x="667335" y="2067163"/>
            <a:chExt cx="2116505" cy="21544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F27154-9E95-4A5F-894D-61AE371CD4E0}"/>
                </a:ext>
              </a:extLst>
            </p:cNvPr>
            <p:cNvSpPr txBox="1"/>
            <p:nvPr/>
          </p:nvSpPr>
          <p:spPr>
            <a:xfrm>
              <a:off x="1022550" y="206716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Your profile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3A46483-0587-4FC2-9B2D-652A228DE7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335" y="2067546"/>
              <a:ext cx="214753" cy="213840"/>
              <a:chOff x="-523875" y="3440113"/>
              <a:chExt cx="373062" cy="371476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30" name="Freeform 46">
                <a:extLst>
                  <a:ext uri="{FF2B5EF4-FFF2-40B4-BE49-F238E27FC236}">
                    <a16:creationId xmlns:a16="http://schemas.microsoft.com/office/drawing/2014/main" id="{689538CC-CC9F-41C9-965D-4E272FB59E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23875" y="3440113"/>
                <a:ext cx="373062" cy="317500"/>
              </a:xfrm>
              <a:custGeom>
                <a:avLst/>
                <a:gdLst>
                  <a:gd name="T0" fmla="*/ 15 w 96"/>
                  <a:gd name="T1" fmla="*/ 82 h 82"/>
                  <a:gd name="T2" fmla="*/ 14 w 96"/>
                  <a:gd name="T3" fmla="*/ 82 h 82"/>
                  <a:gd name="T4" fmla="*/ 0 w 96"/>
                  <a:gd name="T5" fmla="*/ 48 h 82"/>
                  <a:gd name="T6" fmla="*/ 48 w 96"/>
                  <a:gd name="T7" fmla="*/ 0 h 82"/>
                  <a:gd name="T8" fmla="*/ 96 w 96"/>
                  <a:gd name="T9" fmla="*/ 48 h 82"/>
                  <a:gd name="T10" fmla="*/ 82 w 96"/>
                  <a:gd name="T11" fmla="*/ 82 h 82"/>
                  <a:gd name="T12" fmla="*/ 80 w 96"/>
                  <a:gd name="T13" fmla="*/ 82 h 82"/>
                  <a:gd name="T14" fmla="*/ 62 w 96"/>
                  <a:gd name="T15" fmla="*/ 74 h 82"/>
                  <a:gd name="T16" fmla="*/ 55 w 96"/>
                  <a:gd name="T17" fmla="*/ 72 h 82"/>
                  <a:gd name="T18" fmla="*/ 54 w 96"/>
                  <a:gd name="T19" fmla="*/ 70 h 82"/>
                  <a:gd name="T20" fmla="*/ 54 w 96"/>
                  <a:gd name="T21" fmla="*/ 60 h 82"/>
                  <a:gd name="T22" fmla="*/ 55 w 96"/>
                  <a:gd name="T23" fmla="*/ 58 h 82"/>
                  <a:gd name="T24" fmla="*/ 60 w 96"/>
                  <a:gd name="T25" fmla="*/ 48 h 82"/>
                  <a:gd name="T26" fmla="*/ 62 w 96"/>
                  <a:gd name="T27" fmla="*/ 46 h 82"/>
                  <a:gd name="T28" fmla="*/ 62 w 96"/>
                  <a:gd name="T29" fmla="*/ 44 h 82"/>
                  <a:gd name="T30" fmla="*/ 62 w 96"/>
                  <a:gd name="T31" fmla="*/ 42 h 82"/>
                  <a:gd name="T32" fmla="*/ 60 w 96"/>
                  <a:gd name="T33" fmla="*/ 40 h 82"/>
                  <a:gd name="T34" fmla="*/ 61 w 96"/>
                  <a:gd name="T35" fmla="*/ 38 h 82"/>
                  <a:gd name="T36" fmla="*/ 62 w 96"/>
                  <a:gd name="T37" fmla="*/ 26 h 82"/>
                  <a:gd name="T38" fmla="*/ 51 w 96"/>
                  <a:gd name="T39" fmla="*/ 22 h 82"/>
                  <a:gd name="T40" fmla="*/ 40 w 96"/>
                  <a:gd name="T41" fmla="*/ 26 h 82"/>
                  <a:gd name="T42" fmla="*/ 38 w 96"/>
                  <a:gd name="T43" fmla="*/ 28 h 82"/>
                  <a:gd name="T44" fmla="*/ 35 w 96"/>
                  <a:gd name="T45" fmla="*/ 28 h 82"/>
                  <a:gd name="T46" fmla="*/ 36 w 96"/>
                  <a:gd name="T47" fmla="*/ 38 h 82"/>
                  <a:gd name="T48" fmla="*/ 36 w 96"/>
                  <a:gd name="T49" fmla="*/ 40 h 82"/>
                  <a:gd name="T50" fmla="*/ 34 w 96"/>
                  <a:gd name="T51" fmla="*/ 42 h 82"/>
                  <a:gd name="T52" fmla="*/ 34 w 96"/>
                  <a:gd name="T53" fmla="*/ 44 h 82"/>
                  <a:gd name="T54" fmla="*/ 34 w 96"/>
                  <a:gd name="T55" fmla="*/ 46 h 82"/>
                  <a:gd name="T56" fmla="*/ 36 w 96"/>
                  <a:gd name="T57" fmla="*/ 48 h 82"/>
                  <a:gd name="T58" fmla="*/ 41 w 96"/>
                  <a:gd name="T59" fmla="*/ 58 h 82"/>
                  <a:gd name="T60" fmla="*/ 42 w 96"/>
                  <a:gd name="T61" fmla="*/ 60 h 82"/>
                  <a:gd name="T62" fmla="*/ 42 w 96"/>
                  <a:gd name="T63" fmla="*/ 70 h 82"/>
                  <a:gd name="T64" fmla="*/ 41 w 96"/>
                  <a:gd name="T65" fmla="*/ 72 h 82"/>
                  <a:gd name="T66" fmla="*/ 35 w 96"/>
                  <a:gd name="T67" fmla="*/ 74 h 82"/>
                  <a:gd name="T68" fmla="*/ 16 w 96"/>
                  <a:gd name="T69" fmla="*/ 82 h 82"/>
                  <a:gd name="T70" fmla="*/ 15 w 96"/>
                  <a:gd name="T71" fmla="*/ 82 h 82"/>
                  <a:gd name="T72" fmla="*/ 48 w 96"/>
                  <a:gd name="T73" fmla="*/ 4 h 82"/>
                  <a:gd name="T74" fmla="*/ 4 w 96"/>
                  <a:gd name="T75" fmla="*/ 48 h 82"/>
                  <a:gd name="T76" fmla="*/ 16 w 96"/>
                  <a:gd name="T77" fmla="*/ 78 h 82"/>
                  <a:gd name="T78" fmla="*/ 33 w 96"/>
                  <a:gd name="T79" fmla="*/ 70 h 82"/>
                  <a:gd name="T80" fmla="*/ 38 w 96"/>
                  <a:gd name="T81" fmla="*/ 69 h 82"/>
                  <a:gd name="T82" fmla="*/ 38 w 96"/>
                  <a:gd name="T83" fmla="*/ 61 h 82"/>
                  <a:gd name="T84" fmla="*/ 32 w 96"/>
                  <a:gd name="T85" fmla="*/ 49 h 82"/>
                  <a:gd name="T86" fmla="*/ 30 w 96"/>
                  <a:gd name="T87" fmla="*/ 44 h 82"/>
                  <a:gd name="T88" fmla="*/ 32 w 96"/>
                  <a:gd name="T89" fmla="*/ 39 h 82"/>
                  <a:gd name="T90" fmla="*/ 32 w 96"/>
                  <a:gd name="T91" fmla="*/ 26 h 82"/>
                  <a:gd name="T92" fmla="*/ 37 w 96"/>
                  <a:gd name="T93" fmla="*/ 24 h 82"/>
                  <a:gd name="T94" fmla="*/ 51 w 96"/>
                  <a:gd name="T95" fmla="*/ 18 h 82"/>
                  <a:gd name="T96" fmla="*/ 66 w 96"/>
                  <a:gd name="T97" fmla="*/ 26 h 82"/>
                  <a:gd name="T98" fmla="*/ 64 w 96"/>
                  <a:gd name="T99" fmla="*/ 39 h 82"/>
                  <a:gd name="T100" fmla="*/ 66 w 96"/>
                  <a:gd name="T101" fmla="*/ 44 h 82"/>
                  <a:gd name="T102" fmla="*/ 64 w 96"/>
                  <a:gd name="T103" fmla="*/ 49 h 82"/>
                  <a:gd name="T104" fmla="*/ 58 w 96"/>
                  <a:gd name="T105" fmla="*/ 61 h 82"/>
                  <a:gd name="T106" fmla="*/ 58 w 96"/>
                  <a:gd name="T107" fmla="*/ 69 h 82"/>
                  <a:gd name="T108" fmla="*/ 63 w 96"/>
                  <a:gd name="T109" fmla="*/ 70 h 82"/>
                  <a:gd name="T110" fmla="*/ 80 w 96"/>
                  <a:gd name="T111" fmla="*/ 78 h 82"/>
                  <a:gd name="T112" fmla="*/ 92 w 96"/>
                  <a:gd name="T113" fmla="*/ 48 h 82"/>
                  <a:gd name="T114" fmla="*/ 48 w 96"/>
                  <a:gd name="T115" fmla="*/ 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6" h="82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7">
                <a:extLst>
                  <a:ext uri="{FF2B5EF4-FFF2-40B4-BE49-F238E27FC236}">
                    <a16:creationId xmlns:a16="http://schemas.microsoft.com/office/drawing/2014/main" id="{35A51A3F-6E3E-40E5-85FE-81386CD3C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69900" y="3746501"/>
                <a:ext cx="265112" cy="65088"/>
              </a:xfrm>
              <a:custGeom>
                <a:avLst/>
                <a:gdLst>
                  <a:gd name="T0" fmla="*/ 34 w 68"/>
                  <a:gd name="T1" fmla="*/ 17 h 17"/>
                  <a:gd name="T2" fmla="*/ 0 w 68"/>
                  <a:gd name="T3" fmla="*/ 3 h 17"/>
                  <a:gd name="T4" fmla="*/ 3 w 68"/>
                  <a:gd name="T5" fmla="*/ 0 h 17"/>
                  <a:gd name="T6" fmla="*/ 34 w 68"/>
                  <a:gd name="T7" fmla="*/ 13 h 17"/>
                  <a:gd name="T8" fmla="*/ 65 w 68"/>
                  <a:gd name="T9" fmla="*/ 0 h 17"/>
                  <a:gd name="T10" fmla="*/ 68 w 68"/>
                  <a:gd name="T11" fmla="*/ 3 h 17"/>
                  <a:gd name="T12" fmla="*/ 34 w 68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7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8E71B7D-B27A-4A20-9852-477B32B06DB3}"/>
              </a:ext>
            </a:extLst>
          </p:cNvPr>
          <p:cNvGrpSpPr/>
          <p:nvPr/>
        </p:nvGrpSpPr>
        <p:grpSpPr>
          <a:xfrm>
            <a:off x="737463" y="3327273"/>
            <a:ext cx="2085479" cy="215444"/>
            <a:chOff x="698361" y="3034373"/>
            <a:chExt cx="2085479" cy="21544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CCA65C-8031-41BB-9592-4EFD32B561EA}"/>
                </a:ext>
              </a:extLst>
            </p:cNvPr>
            <p:cNvSpPr txBox="1"/>
            <p:nvPr/>
          </p:nvSpPr>
          <p:spPr>
            <a:xfrm>
              <a:off x="1022550" y="303437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Library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70FAF87-8F92-43A3-85C1-0124202DEC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8361" y="3041295"/>
              <a:ext cx="152701" cy="201600"/>
              <a:chOff x="-582613" y="3649663"/>
              <a:chExt cx="282575" cy="373062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35" name="Freeform 51">
                <a:extLst>
                  <a:ext uri="{FF2B5EF4-FFF2-40B4-BE49-F238E27FC236}">
                    <a16:creationId xmlns:a16="http://schemas.microsoft.com/office/drawing/2014/main" id="{4DA6D932-1A0C-4125-B97D-FD48B3AF9C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82613" y="3649663"/>
                <a:ext cx="282575" cy="373062"/>
              </a:xfrm>
              <a:custGeom>
                <a:avLst/>
                <a:gdLst>
                  <a:gd name="T0" fmla="*/ 70 w 72"/>
                  <a:gd name="T1" fmla="*/ 96 h 96"/>
                  <a:gd name="T2" fmla="*/ 2 w 72"/>
                  <a:gd name="T3" fmla="*/ 96 h 96"/>
                  <a:gd name="T4" fmla="*/ 0 w 72"/>
                  <a:gd name="T5" fmla="*/ 94 h 96"/>
                  <a:gd name="T6" fmla="*/ 0 w 72"/>
                  <a:gd name="T7" fmla="*/ 2 h 96"/>
                  <a:gd name="T8" fmla="*/ 2 w 72"/>
                  <a:gd name="T9" fmla="*/ 0 h 96"/>
                  <a:gd name="T10" fmla="*/ 70 w 72"/>
                  <a:gd name="T11" fmla="*/ 0 h 96"/>
                  <a:gd name="T12" fmla="*/ 72 w 72"/>
                  <a:gd name="T13" fmla="*/ 2 h 96"/>
                  <a:gd name="T14" fmla="*/ 72 w 72"/>
                  <a:gd name="T15" fmla="*/ 94 h 96"/>
                  <a:gd name="T16" fmla="*/ 70 w 72"/>
                  <a:gd name="T17" fmla="*/ 96 h 96"/>
                  <a:gd name="T18" fmla="*/ 4 w 72"/>
                  <a:gd name="T19" fmla="*/ 92 h 96"/>
                  <a:gd name="T20" fmla="*/ 68 w 72"/>
                  <a:gd name="T21" fmla="*/ 92 h 96"/>
                  <a:gd name="T22" fmla="*/ 68 w 72"/>
                  <a:gd name="T23" fmla="*/ 4 h 96"/>
                  <a:gd name="T24" fmla="*/ 4 w 72"/>
                  <a:gd name="T25" fmla="*/ 4 h 96"/>
                  <a:gd name="T26" fmla="*/ 4 w 72"/>
                  <a:gd name="T27" fmla="*/ 9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96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52">
                <a:extLst>
                  <a:ext uri="{FF2B5EF4-FFF2-40B4-BE49-F238E27FC236}">
                    <a16:creationId xmlns:a16="http://schemas.microsoft.com/office/drawing/2014/main" id="{6952F85B-6B0B-4A31-B0B7-611B60730B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681413"/>
                <a:ext cx="127000" cy="92075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53">
                <a:extLst>
                  <a:ext uri="{FF2B5EF4-FFF2-40B4-BE49-F238E27FC236}">
                    <a16:creationId xmlns:a16="http://schemas.microsoft.com/office/drawing/2014/main" id="{1EBF63BA-9F45-474B-95D1-5CD8F1D607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789363"/>
                <a:ext cx="127000" cy="93662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54">
                <a:extLst>
                  <a:ext uri="{FF2B5EF4-FFF2-40B4-BE49-F238E27FC236}">
                    <a16:creationId xmlns:a16="http://schemas.microsoft.com/office/drawing/2014/main" id="{9E2C9041-3477-4EDF-BC4F-5C7907D3B2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898900"/>
                <a:ext cx="127000" cy="92075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55">
                <a:extLst>
                  <a:ext uri="{FF2B5EF4-FFF2-40B4-BE49-F238E27FC236}">
                    <a16:creationId xmlns:a16="http://schemas.microsoft.com/office/drawing/2014/main" id="{B9AADD37-5A18-4E08-945D-17012AB40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6814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56">
                <a:extLst>
                  <a:ext uri="{FF2B5EF4-FFF2-40B4-BE49-F238E27FC236}">
                    <a16:creationId xmlns:a16="http://schemas.microsoft.com/office/drawing/2014/main" id="{B0BB87F6-F56D-4472-AF25-708CE6CF7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743325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57">
                <a:extLst>
                  <a:ext uri="{FF2B5EF4-FFF2-40B4-BE49-F238E27FC236}">
                    <a16:creationId xmlns:a16="http://schemas.microsoft.com/office/drawing/2014/main" id="{F8E0261C-887E-49A6-9FDB-4B0A507D9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789363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58">
                <a:extLst>
                  <a:ext uri="{FF2B5EF4-FFF2-40B4-BE49-F238E27FC236}">
                    <a16:creationId xmlns:a16="http://schemas.microsoft.com/office/drawing/2014/main" id="{3A037040-F394-445E-9A66-9A0C086E7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851275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59">
                <a:extLst>
                  <a:ext uri="{FF2B5EF4-FFF2-40B4-BE49-F238E27FC236}">
                    <a16:creationId xmlns:a16="http://schemas.microsoft.com/office/drawing/2014/main" id="{11E3844A-CF3D-45A9-969C-48F7D7497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898900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858EFC1C-0EF2-42C6-9A26-4D544E4FB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9608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61">
                <a:extLst>
                  <a:ext uri="{FF2B5EF4-FFF2-40B4-BE49-F238E27FC236}">
                    <a16:creationId xmlns:a16="http://schemas.microsoft.com/office/drawing/2014/main" id="{40AE061A-7969-4CA6-87D2-C12BAE05E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6814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F989D8F5-8583-454E-A835-33AC76F60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743325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63">
                <a:extLst>
                  <a:ext uri="{FF2B5EF4-FFF2-40B4-BE49-F238E27FC236}">
                    <a16:creationId xmlns:a16="http://schemas.microsoft.com/office/drawing/2014/main" id="{B96AAB30-5E80-4EB4-9C12-0D9AC7DB8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789363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64">
                <a:extLst>
                  <a:ext uri="{FF2B5EF4-FFF2-40B4-BE49-F238E27FC236}">
                    <a16:creationId xmlns:a16="http://schemas.microsoft.com/office/drawing/2014/main" id="{140AFB82-BA68-4C35-BF44-952200B89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851275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5">
                <a:extLst>
                  <a:ext uri="{FF2B5EF4-FFF2-40B4-BE49-F238E27FC236}">
                    <a16:creationId xmlns:a16="http://schemas.microsoft.com/office/drawing/2014/main" id="{9CA30FC1-7851-4C9B-878D-440D4B7F0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898900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66">
                <a:extLst>
                  <a:ext uri="{FF2B5EF4-FFF2-40B4-BE49-F238E27FC236}">
                    <a16:creationId xmlns:a16="http://schemas.microsoft.com/office/drawing/2014/main" id="{0647BD1E-67D9-4885-9F78-F3EE44688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9608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AE0BAAD-3CEF-4DFA-A4BA-FADB0E2F213E}"/>
              </a:ext>
            </a:extLst>
          </p:cNvPr>
          <p:cNvGrpSpPr/>
          <p:nvPr/>
        </p:nvGrpSpPr>
        <p:grpSpPr>
          <a:xfrm>
            <a:off x="707348" y="3829765"/>
            <a:ext cx="2115594" cy="215444"/>
            <a:chOff x="668246" y="3522227"/>
            <a:chExt cx="2115594" cy="21544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EFDF5C-1C94-4624-8440-7B508CCAF431}"/>
                </a:ext>
              </a:extLst>
            </p:cNvPr>
            <p:cNvSpPr txBox="1"/>
            <p:nvPr/>
          </p:nvSpPr>
          <p:spPr>
            <a:xfrm>
              <a:off x="1022550" y="3522227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Subscriptions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9CFF1DA-A171-46C0-BF97-1D39084B16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8246" y="3523029"/>
              <a:ext cx="212930" cy="213840"/>
              <a:chOff x="-596900" y="3533775"/>
              <a:chExt cx="371475" cy="373063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54" name="Freeform 70">
                <a:extLst>
                  <a:ext uri="{FF2B5EF4-FFF2-40B4-BE49-F238E27FC236}">
                    <a16:creationId xmlns:a16="http://schemas.microsoft.com/office/drawing/2014/main" id="{5592FD69-EDCE-4E91-9FB9-5246455F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6250" y="3622675"/>
                <a:ext cx="130175" cy="117475"/>
              </a:xfrm>
              <a:custGeom>
                <a:avLst/>
                <a:gdLst>
                  <a:gd name="T0" fmla="*/ 12 w 34"/>
                  <a:gd name="T1" fmla="*/ 30 h 30"/>
                  <a:gd name="T2" fmla="*/ 11 w 34"/>
                  <a:gd name="T3" fmla="*/ 29 h 30"/>
                  <a:gd name="T4" fmla="*/ 0 w 34"/>
                  <a:gd name="T5" fmla="*/ 18 h 30"/>
                  <a:gd name="T6" fmla="*/ 0 w 34"/>
                  <a:gd name="T7" fmla="*/ 16 h 30"/>
                  <a:gd name="T8" fmla="*/ 3 w 34"/>
                  <a:gd name="T9" fmla="*/ 16 h 30"/>
                  <a:gd name="T10" fmla="*/ 12 w 34"/>
                  <a:gd name="T11" fmla="*/ 25 h 30"/>
                  <a:gd name="T12" fmla="*/ 31 w 34"/>
                  <a:gd name="T13" fmla="*/ 1 h 30"/>
                  <a:gd name="T14" fmla="*/ 33 w 34"/>
                  <a:gd name="T15" fmla="*/ 1 h 30"/>
                  <a:gd name="T16" fmla="*/ 34 w 34"/>
                  <a:gd name="T17" fmla="*/ 4 h 30"/>
                  <a:gd name="T18" fmla="*/ 14 w 34"/>
                  <a:gd name="T19" fmla="*/ 29 h 30"/>
                  <a:gd name="T20" fmla="*/ 13 w 34"/>
                  <a:gd name="T21" fmla="*/ 30 h 30"/>
                  <a:gd name="T22" fmla="*/ 12 w 34"/>
                  <a:gd name="T2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30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1">
                <a:extLst>
                  <a:ext uri="{FF2B5EF4-FFF2-40B4-BE49-F238E27FC236}">
                    <a16:creationId xmlns:a16="http://schemas.microsoft.com/office/drawing/2014/main" id="{3B06B197-5067-43EF-A8B0-735AFC171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6900" y="3748088"/>
                <a:ext cx="147638" cy="158750"/>
              </a:xfrm>
              <a:custGeom>
                <a:avLst/>
                <a:gdLst>
                  <a:gd name="T0" fmla="*/ 23 w 38"/>
                  <a:gd name="T1" fmla="*/ 41 h 41"/>
                  <a:gd name="T2" fmla="*/ 23 w 38"/>
                  <a:gd name="T3" fmla="*/ 41 h 41"/>
                  <a:gd name="T4" fmla="*/ 21 w 38"/>
                  <a:gd name="T5" fmla="*/ 40 h 41"/>
                  <a:gd name="T6" fmla="*/ 16 w 38"/>
                  <a:gd name="T7" fmla="*/ 27 h 41"/>
                  <a:gd name="T8" fmla="*/ 2 w 38"/>
                  <a:gd name="T9" fmla="*/ 29 h 41"/>
                  <a:gd name="T10" fmla="*/ 0 w 38"/>
                  <a:gd name="T11" fmla="*/ 28 h 41"/>
                  <a:gd name="T12" fmla="*/ 0 w 38"/>
                  <a:gd name="T13" fmla="*/ 26 h 41"/>
                  <a:gd name="T14" fmla="*/ 15 w 38"/>
                  <a:gd name="T15" fmla="*/ 0 h 41"/>
                  <a:gd name="T16" fmla="*/ 19 w 38"/>
                  <a:gd name="T17" fmla="*/ 2 h 41"/>
                  <a:gd name="T18" fmla="*/ 6 w 38"/>
                  <a:gd name="T19" fmla="*/ 24 h 41"/>
                  <a:gd name="T20" fmla="*/ 17 w 38"/>
                  <a:gd name="T21" fmla="*/ 22 h 41"/>
                  <a:gd name="T22" fmla="*/ 19 w 38"/>
                  <a:gd name="T23" fmla="*/ 24 h 41"/>
                  <a:gd name="T24" fmla="*/ 23 w 38"/>
                  <a:gd name="T25" fmla="*/ 34 h 41"/>
                  <a:gd name="T26" fmla="*/ 34 w 38"/>
                  <a:gd name="T27" fmla="*/ 16 h 41"/>
                  <a:gd name="T28" fmla="*/ 38 w 38"/>
                  <a:gd name="T29" fmla="*/ 18 h 41"/>
                  <a:gd name="T30" fmla="*/ 24 w 38"/>
                  <a:gd name="T31" fmla="*/ 40 h 41"/>
                  <a:gd name="T32" fmla="*/ 23 w 38"/>
                  <a:gd name="T3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41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72">
                <a:extLst>
                  <a:ext uri="{FF2B5EF4-FFF2-40B4-BE49-F238E27FC236}">
                    <a16:creationId xmlns:a16="http://schemas.microsoft.com/office/drawing/2014/main" id="{53EC6116-80D1-4CDE-B718-A5812CD19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063" y="3748088"/>
                <a:ext cx="147638" cy="158750"/>
              </a:xfrm>
              <a:custGeom>
                <a:avLst/>
                <a:gdLst>
                  <a:gd name="T0" fmla="*/ 15 w 38"/>
                  <a:gd name="T1" fmla="*/ 41 h 41"/>
                  <a:gd name="T2" fmla="*/ 14 w 38"/>
                  <a:gd name="T3" fmla="*/ 40 h 41"/>
                  <a:gd name="T4" fmla="*/ 0 w 38"/>
                  <a:gd name="T5" fmla="*/ 18 h 41"/>
                  <a:gd name="T6" fmla="*/ 4 w 38"/>
                  <a:gd name="T7" fmla="*/ 16 h 41"/>
                  <a:gd name="T8" fmla="*/ 15 w 38"/>
                  <a:gd name="T9" fmla="*/ 34 h 41"/>
                  <a:gd name="T10" fmla="*/ 19 w 38"/>
                  <a:gd name="T11" fmla="*/ 24 h 41"/>
                  <a:gd name="T12" fmla="*/ 21 w 38"/>
                  <a:gd name="T13" fmla="*/ 22 h 41"/>
                  <a:gd name="T14" fmla="*/ 32 w 38"/>
                  <a:gd name="T15" fmla="*/ 24 h 41"/>
                  <a:gd name="T16" fmla="*/ 19 w 38"/>
                  <a:gd name="T17" fmla="*/ 2 h 41"/>
                  <a:gd name="T18" fmla="*/ 23 w 38"/>
                  <a:gd name="T19" fmla="*/ 0 h 41"/>
                  <a:gd name="T20" fmla="*/ 38 w 38"/>
                  <a:gd name="T21" fmla="*/ 26 h 41"/>
                  <a:gd name="T22" fmla="*/ 38 w 38"/>
                  <a:gd name="T23" fmla="*/ 28 h 41"/>
                  <a:gd name="T24" fmla="*/ 36 w 38"/>
                  <a:gd name="T25" fmla="*/ 29 h 41"/>
                  <a:gd name="T26" fmla="*/ 22 w 38"/>
                  <a:gd name="T27" fmla="*/ 27 h 41"/>
                  <a:gd name="T28" fmla="*/ 17 w 38"/>
                  <a:gd name="T29" fmla="*/ 40 h 41"/>
                  <a:gd name="T30" fmla="*/ 15 w 38"/>
                  <a:gd name="T31" fmla="*/ 41 h 41"/>
                  <a:gd name="T32" fmla="*/ 15 w 38"/>
                  <a:gd name="T3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41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73">
                <a:extLst>
                  <a:ext uri="{FF2B5EF4-FFF2-40B4-BE49-F238E27FC236}">
                    <a16:creationId xmlns:a16="http://schemas.microsoft.com/office/drawing/2014/main" id="{A50504C4-B554-4FDF-ADA1-230FAC9E06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58800" y="3533775"/>
                <a:ext cx="295275" cy="295275"/>
              </a:xfrm>
              <a:custGeom>
                <a:avLst/>
                <a:gdLst>
                  <a:gd name="T0" fmla="*/ 38 w 76"/>
                  <a:gd name="T1" fmla="*/ 76 h 76"/>
                  <a:gd name="T2" fmla="*/ 0 w 76"/>
                  <a:gd name="T3" fmla="*/ 38 h 76"/>
                  <a:gd name="T4" fmla="*/ 38 w 76"/>
                  <a:gd name="T5" fmla="*/ 0 h 76"/>
                  <a:gd name="T6" fmla="*/ 76 w 76"/>
                  <a:gd name="T7" fmla="*/ 38 h 76"/>
                  <a:gd name="T8" fmla="*/ 38 w 76"/>
                  <a:gd name="T9" fmla="*/ 76 h 76"/>
                  <a:gd name="T10" fmla="*/ 38 w 76"/>
                  <a:gd name="T11" fmla="*/ 4 h 76"/>
                  <a:gd name="T12" fmla="*/ 4 w 76"/>
                  <a:gd name="T13" fmla="*/ 38 h 76"/>
                  <a:gd name="T14" fmla="*/ 38 w 76"/>
                  <a:gd name="T15" fmla="*/ 72 h 76"/>
                  <a:gd name="T16" fmla="*/ 72 w 76"/>
                  <a:gd name="T17" fmla="*/ 38 h 76"/>
                  <a:gd name="T18" fmla="*/ 38 w 76"/>
                  <a:gd name="T1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B7F577-12B2-4223-AC47-AD792AFF8582}"/>
              </a:ext>
            </a:extLst>
          </p:cNvPr>
          <p:cNvGrpSpPr/>
          <p:nvPr/>
        </p:nvGrpSpPr>
        <p:grpSpPr>
          <a:xfrm>
            <a:off x="733158" y="4332257"/>
            <a:ext cx="2089784" cy="215444"/>
            <a:chOff x="694056" y="4001583"/>
            <a:chExt cx="2089784" cy="21544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4CB8CE9-92FB-4393-A491-063C03FDA541}"/>
                </a:ext>
              </a:extLst>
            </p:cNvPr>
            <p:cNvSpPr txBox="1"/>
            <p:nvPr/>
          </p:nvSpPr>
          <p:spPr>
            <a:xfrm>
              <a:off x="1022550" y="400158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Trending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8A8F369-E907-460B-9E85-96B0F2BB41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4056" y="4012105"/>
              <a:ext cx="161311" cy="194400"/>
              <a:chOff x="-395288" y="3805238"/>
              <a:chExt cx="309563" cy="373062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61" name="Freeform 77">
                <a:extLst>
                  <a:ext uri="{FF2B5EF4-FFF2-40B4-BE49-F238E27FC236}">
                    <a16:creationId xmlns:a16="http://schemas.microsoft.com/office/drawing/2014/main" id="{94708C9E-4756-4CB6-A448-F918801A7A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95288" y="3805238"/>
                <a:ext cx="309563" cy="373062"/>
              </a:xfrm>
              <a:custGeom>
                <a:avLst/>
                <a:gdLst>
                  <a:gd name="T0" fmla="*/ 40 w 80"/>
                  <a:gd name="T1" fmla="*/ 96 h 96"/>
                  <a:gd name="T2" fmla="*/ 0 w 80"/>
                  <a:gd name="T3" fmla="*/ 58 h 96"/>
                  <a:gd name="T4" fmla="*/ 0 w 80"/>
                  <a:gd name="T5" fmla="*/ 56 h 96"/>
                  <a:gd name="T6" fmla="*/ 14 w 80"/>
                  <a:gd name="T7" fmla="*/ 25 h 96"/>
                  <a:gd name="T8" fmla="*/ 16 w 80"/>
                  <a:gd name="T9" fmla="*/ 25 h 96"/>
                  <a:gd name="T10" fmla="*/ 18 w 80"/>
                  <a:gd name="T11" fmla="*/ 26 h 96"/>
                  <a:gd name="T12" fmla="*/ 23 w 80"/>
                  <a:gd name="T13" fmla="*/ 37 h 96"/>
                  <a:gd name="T14" fmla="*/ 26 w 80"/>
                  <a:gd name="T15" fmla="*/ 22 h 96"/>
                  <a:gd name="T16" fmla="*/ 26 w 80"/>
                  <a:gd name="T17" fmla="*/ 20 h 96"/>
                  <a:gd name="T18" fmla="*/ 21 w 80"/>
                  <a:gd name="T19" fmla="*/ 4 h 96"/>
                  <a:gd name="T20" fmla="*/ 21 w 80"/>
                  <a:gd name="T21" fmla="*/ 1 h 96"/>
                  <a:gd name="T22" fmla="*/ 23 w 80"/>
                  <a:gd name="T23" fmla="*/ 1 h 96"/>
                  <a:gd name="T24" fmla="*/ 55 w 80"/>
                  <a:gd name="T25" fmla="*/ 19 h 96"/>
                  <a:gd name="T26" fmla="*/ 66 w 80"/>
                  <a:gd name="T27" fmla="*/ 49 h 96"/>
                  <a:gd name="T28" fmla="*/ 75 w 80"/>
                  <a:gd name="T29" fmla="*/ 44 h 96"/>
                  <a:gd name="T30" fmla="*/ 77 w 80"/>
                  <a:gd name="T31" fmla="*/ 43 h 96"/>
                  <a:gd name="T32" fmla="*/ 78 w 80"/>
                  <a:gd name="T33" fmla="*/ 45 h 96"/>
                  <a:gd name="T34" fmla="*/ 80 w 80"/>
                  <a:gd name="T35" fmla="*/ 56 h 96"/>
                  <a:gd name="T36" fmla="*/ 40 w 80"/>
                  <a:gd name="T37" fmla="*/ 96 h 96"/>
                  <a:gd name="T38" fmla="*/ 15 w 80"/>
                  <a:gd name="T39" fmla="*/ 30 h 96"/>
                  <a:gd name="T40" fmla="*/ 4 w 80"/>
                  <a:gd name="T41" fmla="*/ 56 h 96"/>
                  <a:gd name="T42" fmla="*/ 4 w 80"/>
                  <a:gd name="T43" fmla="*/ 58 h 96"/>
                  <a:gd name="T44" fmla="*/ 40 w 80"/>
                  <a:gd name="T45" fmla="*/ 92 h 96"/>
                  <a:gd name="T46" fmla="*/ 76 w 80"/>
                  <a:gd name="T47" fmla="*/ 56 h 96"/>
                  <a:gd name="T48" fmla="*/ 75 w 80"/>
                  <a:gd name="T49" fmla="*/ 49 h 96"/>
                  <a:gd name="T50" fmla="*/ 65 w 80"/>
                  <a:gd name="T51" fmla="*/ 54 h 96"/>
                  <a:gd name="T52" fmla="*/ 63 w 80"/>
                  <a:gd name="T53" fmla="*/ 54 h 96"/>
                  <a:gd name="T54" fmla="*/ 62 w 80"/>
                  <a:gd name="T55" fmla="*/ 52 h 96"/>
                  <a:gd name="T56" fmla="*/ 62 w 80"/>
                  <a:gd name="T57" fmla="*/ 51 h 96"/>
                  <a:gd name="T58" fmla="*/ 52 w 80"/>
                  <a:gd name="T59" fmla="*/ 22 h 96"/>
                  <a:gd name="T60" fmla="*/ 26 w 80"/>
                  <a:gd name="T61" fmla="*/ 5 h 96"/>
                  <a:gd name="T62" fmla="*/ 30 w 80"/>
                  <a:gd name="T63" fmla="*/ 20 h 96"/>
                  <a:gd name="T64" fmla="*/ 30 w 80"/>
                  <a:gd name="T65" fmla="*/ 22 h 96"/>
                  <a:gd name="T66" fmla="*/ 25 w 80"/>
                  <a:gd name="T67" fmla="*/ 42 h 96"/>
                  <a:gd name="T68" fmla="*/ 23 w 80"/>
                  <a:gd name="T69" fmla="*/ 43 h 96"/>
                  <a:gd name="T70" fmla="*/ 22 w 80"/>
                  <a:gd name="T71" fmla="*/ 42 h 96"/>
                  <a:gd name="T72" fmla="*/ 15 w 80"/>
                  <a:gd name="T7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0" h="96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78">
                <a:extLst>
                  <a:ext uri="{FF2B5EF4-FFF2-40B4-BE49-F238E27FC236}">
                    <a16:creationId xmlns:a16="http://schemas.microsoft.com/office/drawing/2014/main" id="{698A1F2C-7CAF-4EBF-A95E-BAB982FF78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11150" y="3987800"/>
                <a:ext cx="141288" cy="190500"/>
              </a:xfrm>
              <a:custGeom>
                <a:avLst/>
                <a:gdLst>
                  <a:gd name="T0" fmla="*/ 18 w 36"/>
                  <a:gd name="T1" fmla="*/ 49 h 49"/>
                  <a:gd name="T2" fmla="*/ 0 w 36"/>
                  <a:gd name="T3" fmla="*/ 31 h 49"/>
                  <a:gd name="T4" fmla="*/ 24 w 36"/>
                  <a:gd name="T5" fmla="*/ 0 h 49"/>
                  <a:gd name="T6" fmla="*/ 26 w 36"/>
                  <a:gd name="T7" fmla="*/ 1 h 49"/>
                  <a:gd name="T8" fmla="*/ 26 w 36"/>
                  <a:gd name="T9" fmla="*/ 3 h 49"/>
                  <a:gd name="T10" fmla="*/ 21 w 36"/>
                  <a:gd name="T11" fmla="*/ 19 h 49"/>
                  <a:gd name="T12" fmla="*/ 23 w 36"/>
                  <a:gd name="T13" fmla="*/ 16 h 49"/>
                  <a:gd name="T14" fmla="*/ 24 w 36"/>
                  <a:gd name="T15" fmla="*/ 14 h 49"/>
                  <a:gd name="T16" fmla="*/ 25 w 36"/>
                  <a:gd name="T17" fmla="*/ 14 h 49"/>
                  <a:gd name="T18" fmla="*/ 36 w 36"/>
                  <a:gd name="T19" fmla="*/ 31 h 49"/>
                  <a:gd name="T20" fmla="*/ 18 w 36"/>
                  <a:gd name="T21" fmla="*/ 49 h 49"/>
                  <a:gd name="T22" fmla="*/ 18 w 36"/>
                  <a:gd name="T23" fmla="*/ 6 h 49"/>
                  <a:gd name="T24" fmla="*/ 4 w 36"/>
                  <a:gd name="T25" fmla="*/ 31 h 49"/>
                  <a:gd name="T26" fmla="*/ 18 w 36"/>
                  <a:gd name="T27" fmla="*/ 45 h 49"/>
                  <a:gd name="T28" fmla="*/ 32 w 36"/>
                  <a:gd name="T29" fmla="*/ 31 h 49"/>
                  <a:gd name="T30" fmla="*/ 26 w 36"/>
                  <a:gd name="T31" fmla="*/ 19 h 49"/>
                  <a:gd name="T32" fmla="*/ 22 w 36"/>
                  <a:gd name="T33" fmla="*/ 24 h 49"/>
                  <a:gd name="T34" fmla="*/ 20 w 36"/>
                  <a:gd name="T35" fmla="*/ 24 h 49"/>
                  <a:gd name="T36" fmla="*/ 19 w 36"/>
                  <a:gd name="T37" fmla="*/ 23 h 49"/>
                  <a:gd name="T38" fmla="*/ 18 w 36"/>
                  <a:gd name="T39" fmla="*/ 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49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E43B121-299C-436A-AD5E-CE3851750E2C}"/>
              </a:ext>
            </a:extLst>
          </p:cNvPr>
          <p:cNvGrpSpPr/>
          <p:nvPr/>
        </p:nvGrpSpPr>
        <p:grpSpPr>
          <a:xfrm>
            <a:off x="716613" y="4834749"/>
            <a:ext cx="2106329" cy="215444"/>
            <a:chOff x="677511" y="4485188"/>
            <a:chExt cx="2106329" cy="21544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FAC6D44-1006-4D07-9DD9-030B754EDFCD}"/>
                </a:ext>
              </a:extLst>
            </p:cNvPr>
            <p:cNvSpPr txBox="1"/>
            <p:nvPr/>
          </p:nvSpPr>
          <p:spPr>
            <a:xfrm>
              <a:off x="1022550" y="448518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Help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D983F85-5927-4C76-9F4F-D985E0DE56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7511" y="4495710"/>
              <a:ext cx="194400" cy="194400"/>
              <a:chOff x="-774700" y="4160838"/>
              <a:chExt cx="357187" cy="357187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66" name="Freeform 82">
                <a:extLst>
                  <a:ext uri="{FF2B5EF4-FFF2-40B4-BE49-F238E27FC236}">
                    <a16:creationId xmlns:a16="http://schemas.microsoft.com/office/drawing/2014/main" id="{A3A772FF-D495-49BE-955B-256B381FC0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4700" y="4160838"/>
                <a:ext cx="357187" cy="357187"/>
              </a:xfrm>
              <a:custGeom>
                <a:avLst/>
                <a:gdLst>
                  <a:gd name="T0" fmla="*/ 46 w 92"/>
                  <a:gd name="T1" fmla="*/ 92 h 92"/>
                  <a:gd name="T2" fmla="*/ 0 w 92"/>
                  <a:gd name="T3" fmla="*/ 46 h 92"/>
                  <a:gd name="T4" fmla="*/ 46 w 92"/>
                  <a:gd name="T5" fmla="*/ 0 h 92"/>
                  <a:gd name="T6" fmla="*/ 92 w 92"/>
                  <a:gd name="T7" fmla="*/ 46 h 92"/>
                  <a:gd name="T8" fmla="*/ 46 w 92"/>
                  <a:gd name="T9" fmla="*/ 92 h 92"/>
                  <a:gd name="T10" fmla="*/ 46 w 92"/>
                  <a:gd name="T11" fmla="*/ 4 h 92"/>
                  <a:gd name="T12" fmla="*/ 4 w 92"/>
                  <a:gd name="T13" fmla="*/ 46 h 92"/>
                  <a:gd name="T14" fmla="*/ 46 w 92"/>
                  <a:gd name="T15" fmla="*/ 88 h 92"/>
                  <a:gd name="T16" fmla="*/ 88 w 92"/>
                  <a:gd name="T17" fmla="*/ 46 h 92"/>
                  <a:gd name="T18" fmla="*/ 46 w 92"/>
                  <a:gd name="T19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83">
                <a:extLst>
                  <a:ext uri="{FF2B5EF4-FFF2-40B4-BE49-F238E27FC236}">
                    <a16:creationId xmlns:a16="http://schemas.microsoft.com/office/drawing/2014/main" id="{FAB01211-1990-4E69-B3EB-C16071042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50875" y="4246563"/>
                <a:ext cx="109537" cy="155575"/>
              </a:xfrm>
              <a:custGeom>
                <a:avLst/>
                <a:gdLst>
                  <a:gd name="T0" fmla="*/ 14 w 28"/>
                  <a:gd name="T1" fmla="*/ 40 h 40"/>
                  <a:gd name="T2" fmla="*/ 12 w 28"/>
                  <a:gd name="T3" fmla="*/ 38 h 40"/>
                  <a:gd name="T4" fmla="*/ 12 w 28"/>
                  <a:gd name="T5" fmla="*/ 26 h 40"/>
                  <a:gd name="T6" fmla="*/ 14 w 28"/>
                  <a:gd name="T7" fmla="*/ 24 h 40"/>
                  <a:gd name="T8" fmla="*/ 24 w 28"/>
                  <a:gd name="T9" fmla="*/ 14 h 40"/>
                  <a:gd name="T10" fmla="*/ 14 w 28"/>
                  <a:gd name="T11" fmla="*/ 4 h 40"/>
                  <a:gd name="T12" fmla="*/ 4 w 28"/>
                  <a:gd name="T13" fmla="*/ 14 h 40"/>
                  <a:gd name="T14" fmla="*/ 2 w 28"/>
                  <a:gd name="T15" fmla="*/ 16 h 40"/>
                  <a:gd name="T16" fmla="*/ 0 w 28"/>
                  <a:gd name="T17" fmla="*/ 14 h 40"/>
                  <a:gd name="T18" fmla="*/ 14 w 28"/>
                  <a:gd name="T19" fmla="*/ 0 h 40"/>
                  <a:gd name="T20" fmla="*/ 28 w 28"/>
                  <a:gd name="T21" fmla="*/ 14 h 40"/>
                  <a:gd name="T22" fmla="*/ 16 w 28"/>
                  <a:gd name="T23" fmla="*/ 28 h 40"/>
                  <a:gd name="T24" fmla="*/ 16 w 28"/>
                  <a:gd name="T25" fmla="*/ 38 h 40"/>
                  <a:gd name="T26" fmla="*/ 14 w 28"/>
                  <a:gd name="T2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" h="40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84">
                <a:extLst>
                  <a:ext uri="{FF2B5EF4-FFF2-40B4-BE49-F238E27FC236}">
                    <a16:creationId xmlns:a16="http://schemas.microsoft.com/office/drawing/2014/main" id="{792F4A40-64DA-405F-8BE8-DA23294F01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611188" y="4416425"/>
                <a:ext cx="30162" cy="317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76103F1-84DB-4BC4-A08A-179ECE48E7B4}"/>
              </a:ext>
            </a:extLst>
          </p:cNvPr>
          <p:cNvGrpSpPr/>
          <p:nvPr/>
        </p:nvGrpSpPr>
        <p:grpSpPr>
          <a:xfrm>
            <a:off x="729187" y="5337238"/>
            <a:ext cx="2093755" cy="215444"/>
            <a:chOff x="690085" y="4968796"/>
            <a:chExt cx="2093755" cy="21544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A22268-E04D-4C6D-84AF-1663A15143F0}"/>
                </a:ext>
              </a:extLst>
            </p:cNvPr>
            <p:cNvSpPr txBox="1"/>
            <p:nvPr/>
          </p:nvSpPr>
          <p:spPr>
            <a:xfrm>
              <a:off x="1022550" y="4968796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Report history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84F1FC5-49C1-4A7C-B420-C933245158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85" y="4969598"/>
              <a:ext cx="169252" cy="213840"/>
              <a:chOff x="-536575" y="4772025"/>
              <a:chExt cx="295274" cy="373063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72" name="Freeform 88">
                <a:extLst>
                  <a:ext uri="{FF2B5EF4-FFF2-40B4-BE49-F238E27FC236}">
                    <a16:creationId xmlns:a16="http://schemas.microsoft.com/office/drawing/2014/main" id="{7942EAA2-6989-4AD9-9067-D3DE77B4A1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6413" y="4787900"/>
                <a:ext cx="265112" cy="247650"/>
              </a:xfrm>
              <a:custGeom>
                <a:avLst/>
                <a:gdLst>
                  <a:gd name="T0" fmla="*/ 66 w 68"/>
                  <a:gd name="T1" fmla="*/ 64 h 64"/>
                  <a:gd name="T2" fmla="*/ 14 w 68"/>
                  <a:gd name="T3" fmla="*/ 64 h 64"/>
                  <a:gd name="T4" fmla="*/ 12 w 68"/>
                  <a:gd name="T5" fmla="*/ 62 h 64"/>
                  <a:gd name="T6" fmla="*/ 19 w 68"/>
                  <a:gd name="T7" fmla="*/ 52 h 64"/>
                  <a:gd name="T8" fmla="*/ 2 w 68"/>
                  <a:gd name="T9" fmla="*/ 52 h 64"/>
                  <a:gd name="T10" fmla="*/ 0 w 68"/>
                  <a:gd name="T11" fmla="*/ 50 h 64"/>
                  <a:gd name="T12" fmla="*/ 0 w 68"/>
                  <a:gd name="T13" fmla="*/ 2 h 64"/>
                  <a:gd name="T14" fmla="*/ 2 w 68"/>
                  <a:gd name="T15" fmla="*/ 0 h 64"/>
                  <a:gd name="T16" fmla="*/ 30 w 68"/>
                  <a:gd name="T17" fmla="*/ 0 h 64"/>
                  <a:gd name="T18" fmla="*/ 32 w 68"/>
                  <a:gd name="T19" fmla="*/ 2 h 64"/>
                  <a:gd name="T20" fmla="*/ 32 w 68"/>
                  <a:gd name="T21" fmla="*/ 12 h 64"/>
                  <a:gd name="T22" fmla="*/ 66 w 68"/>
                  <a:gd name="T23" fmla="*/ 12 h 64"/>
                  <a:gd name="T24" fmla="*/ 68 w 68"/>
                  <a:gd name="T25" fmla="*/ 14 h 64"/>
                  <a:gd name="T26" fmla="*/ 68 w 68"/>
                  <a:gd name="T27" fmla="*/ 62 h 64"/>
                  <a:gd name="T28" fmla="*/ 66 w 68"/>
                  <a:gd name="T29" fmla="*/ 64 h 64"/>
                  <a:gd name="T30" fmla="*/ 16 w 68"/>
                  <a:gd name="T31" fmla="*/ 60 h 64"/>
                  <a:gd name="T32" fmla="*/ 64 w 68"/>
                  <a:gd name="T33" fmla="*/ 60 h 64"/>
                  <a:gd name="T34" fmla="*/ 64 w 68"/>
                  <a:gd name="T35" fmla="*/ 16 h 64"/>
                  <a:gd name="T36" fmla="*/ 30 w 68"/>
                  <a:gd name="T37" fmla="*/ 16 h 64"/>
                  <a:gd name="T38" fmla="*/ 28 w 68"/>
                  <a:gd name="T39" fmla="*/ 14 h 64"/>
                  <a:gd name="T40" fmla="*/ 28 w 68"/>
                  <a:gd name="T41" fmla="*/ 4 h 64"/>
                  <a:gd name="T42" fmla="*/ 4 w 68"/>
                  <a:gd name="T43" fmla="*/ 4 h 64"/>
                  <a:gd name="T44" fmla="*/ 4 w 68"/>
                  <a:gd name="T45" fmla="*/ 48 h 64"/>
                  <a:gd name="T46" fmla="*/ 30 w 68"/>
                  <a:gd name="T47" fmla="*/ 48 h 64"/>
                  <a:gd name="T48" fmla="*/ 32 w 68"/>
                  <a:gd name="T49" fmla="*/ 50 h 64"/>
                  <a:gd name="T50" fmla="*/ 30 w 68"/>
                  <a:gd name="T51" fmla="*/ 52 h 64"/>
                  <a:gd name="T52" fmla="*/ 16 w 68"/>
                  <a:gd name="T53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64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89">
                <a:extLst>
                  <a:ext uri="{FF2B5EF4-FFF2-40B4-BE49-F238E27FC236}">
                    <a16:creationId xmlns:a16="http://schemas.microsoft.com/office/drawing/2014/main" id="{E8BD8F4D-C9C4-4027-81CB-81CC0386A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6875" y="4833938"/>
                <a:ext cx="15875" cy="155575"/>
              </a:xfrm>
              <a:custGeom>
                <a:avLst/>
                <a:gdLst>
                  <a:gd name="T0" fmla="*/ 2 w 4"/>
                  <a:gd name="T1" fmla="*/ 40 h 40"/>
                  <a:gd name="T2" fmla="*/ 0 w 4"/>
                  <a:gd name="T3" fmla="*/ 38 h 40"/>
                  <a:gd name="T4" fmla="*/ 0 w 4"/>
                  <a:gd name="T5" fmla="*/ 2 h 40"/>
                  <a:gd name="T6" fmla="*/ 2 w 4"/>
                  <a:gd name="T7" fmla="*/ 0 h 40"/>
                  <a:gd name="T8" fmla="*/ 4 w 4"/>
                  <a:gd name="T9" fmla="*/ 2 h 40"/>
                  <a:gd name="T10" fmla="*/ 4 w 4"/>
                  <a:gd name="T11" fmla="*/ 38 h 40"/>
                  <a:gd name="T12" fmla="*/ 2 w 4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0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90">
                <a:extLst>
                  <a:ext uri="{FF2B5EF4-FFF2-40B4-BE49-F238E27FC236}">
                    <a16:creationId xmlns:a16="http://schemas.microsoft.com/office/drawing/2014/main" id="{159328DE-2E41-4786-A8D9-A381D9CB4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36575" y="4772025"/>
                <a:ext cx="14287" cy="373063"/>
              </a:xfrm>
              <a:custGeom>
                <a:avLst/>
                <a:gdLst>
                  <a:gd name="T0" fmla="*/ 2 w 4"/>
                  <a:gd name="T1" fmla="*/ 96 h 96"/>
                  <a:gd name="T2" fmla="*/ 0 w 4"/>
                  <a:gd name="T3" fmla="*/ 94 h 96"/>
                  <a:gd name="T4" fmla="*/ 0 w 4"/>
                  <a:gd name="T5" fmla="*/ 2 h 96"/>
                  <a:gd name="T6" fmla="*/ 2 w 4"/>
                  <a:gd name="T7" fmla="*/ 0 h 96"/>
                  <a:gd name="T8" fmla="*/ 4 w 4"/>
                  <a:gd name="T9" fmla="*/ 2 h 96"/>
                  <a:gd name="T10" fmla="*/ 4 w 4"/>
                  <a:gd name="T11" fmla="*/ 94 h 96"/>
                  <a:gd name="T12" fmla="*/ 2 w 4"/>
                  <a:gd name="T1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96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91">
                <a:extLst>
                  <a:ext uri="{FF2B5EF4-FFF2-40B4-BE49-F238E27FC236}">
                    <a16:creationId xmlns:a16="http://schemas.microsoft.com/office/drawing/2014/main" id="{4C5B68EC-C55D-4832-A38D-D2E513215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58788" y="4981575"/>
                <a:ext cx="14287" cy="476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84" name="Picture 83" descr="A person with a sunset in the background&#10;&#10;Description automatically generated">
            <a:extLst>
              <a:ext uri="{FF2B5EF4-FFF2-40B4-BE49-F238E27FC236}">
                <a16:creationId xmlns:a16="http://schemas.microsoft.com/office/drawing/2014/main" id="{B44D8819-95ED-4E2A-8708-7DE4DF98F0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3" b="6639"/>
          <a:stretch/>
        </p:blipFill>
        <p:spPr>
          <a:xfrm>
            <a:off x="3436501" y="885371"/>
            <a:ext cx="7983263" cy="3628572"/>
          </a:xfrm>
          <a:prstGeom prst="rect">
            <a:avLst/>
          </a:prstGeom>
          <a:solidFill>
            <a:srgbClr val="090E21"/>
          </a:solidFill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EA1D9C69-D572-4038-A091-B07E87B14096}"/>
              </a:ext>
            </a:extLst>
          </p:cNvPr>
          <p:cNvGrpSpPr/>
          <p:nvPr/>
        </p:nvGrpSpPr>
        <p:grpSpPr>
          <a:xfrm>
            <a:off x="3436501" y="4793506"/>
            <a:ext cx="7983263" cy="0"/>
            <a:chOff x="3436501" y="4513943"/>
            <a:chExt cx="7983263" cy="0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7042B5B-EEEF-47C0-AC6E-66816FDCA972}"/>
                </a:ext>
              </a:extLst>
            </p:cNvPr>
            <p:cNvCxnSpPr>
              <a:cxnSpLocks/>
            </p:cNvCxnSpPr>
            <p:nvPr/>
          </p:nvCxnSpPr>
          <p:spPr>
            <a:xfrm>
              <a:off x="8458200" y="4513943"/>
              <a:ext cx="2961564" cy="0"/>
            </a:xfrm>
            <a:prstGeom prst="line">
              <a:avLst/>
            </a:prstGeom>
            <a:ln w="9525">
              <a:solidFill>
                <a:schemeClr val="bg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4748864-D1A5-42A7-8DE0-198EA2B5D781}"/>
                </a:ext>
              </a:extLst>
            </p:cNvPr>
            <p:cNvCxnSpPr>
              <a:cxnSpLocks/>
            </p:cNvCxnSpPr>
            <p:nvPr/>
          </p:nvCxnSpPr>
          <p:spPr>
            <a:xfrm>
              <a:off x="3436501" y="4513943"/>
              <a:ext cx="4193024" cy="0"/>
            </a:xfrm>
            <a:prstGeom prst="line">
              <a:avLst/>
            </a:prstGeom>
            <a:ln w="9525">
              <a:solidFill>
                <a:schemeClr val="accent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1047EB4-1A52-4DB8-9673-88A7A4DE9EAB}"/>
                </a:ext>
              </a:extLst>
            </p:cNvPr>
            <p:cNvCxnSpPr>
              <a:cxnSpLocks/>
            </p:cNvCxnSpPr>
            <p:nvPr/>
          </p:nvCxnSpPr>
          <p:spPr>
            <a:xfrm>
              <a:off x="7629525" y="4513943"/>
              <a:ext cx="942975" cy="0"/>
            </a:xfrm>
            <a:prstGeom prst="line">
              <a:avLst/>
            </a:prstGeom>
            <a:ln w="9525">
              <a:solidFill>
                <a:schemeClr val="bg1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341D38D-CE27-481A-93F5-D5360D702DFB}"/>
              </a:ext>
            </a:extLst>
          </p:cNvPr>
          <p:cNvGrpSpPr/>
          <p:nvPr/>
        </p:nvGrpSpPr>
        <p:grpSpPr>
          <a:xfrm>
            <a:off x="7569994" y="4454412"/>
            <a:ext cx="119062" cy="119062"/>
            <a:chOff x="7569994" y="4454412"/>
            <a:chExt cx="119062" cy="119062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448892C-C474-4FF3-95C6-9AF9A446017A}"/>
                </a:ext>
              </a:extLst>
            </p:cNvPr>
            <p:cNvSpPr/>
            <p:nvPr/>
          </p:nvSpPr>
          <p:spPr>
            <a:xfrm>
              <a:off x="7569994" y="4454412"/>
              <a:ext cx="119062" cy="119062"/>
            </a:xfrm>
            <a:prstGeom prst="ellipse">
              <a:avLst/>
            </a:prstGeom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  <a:effectLst>
              <a:outerShdw blurRad="190500" dist="38100" dir="5400000" algn="t" rotWithShape="0">
                <a:schemeClr val="accent1"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FC41C19-8C29-4EBF-A970-EE04DDDA4FE7}"/>
                </a:ext>
              </a:extLst>
            </p:cNvPr>
            <p:cNvSpPr/>
            <p:nvPr/>
          </p:nvSpPr>
          <p:spPr>
            <a:xfrm flipV="1">
              <a:off x="7603941" y="4488359"/>
              <a:ext cx="51168" cy="51168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  <a:effectLst>
              <a:outerShdw blurRad="190500" dist="38100" dir="5400000" algn="t" rotWithShape="0">
                <a:schemeClr val="accent1"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F1461508-80BF-434D-A74F-08F49994469C}"/>
              </a:ext>
            </a:extLst>
          </p:cNvPr>
          <p:cNvSpPr txBox="1"/>
          <p:nvPr/>
        </p:nvSpPr>
        <p:spPr>
          <a:xfrm>
            <a:off x="8572500" y="424772"/>
            <a:ext cx="5923399" cy="443198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1: Film &amp; Animation. </a:t>
            </a:r>
          </a:p>
          <a:p>
            <a:r>
              <a:rPr lang="en-US" dirty="0">
                <a:solidFill>
                  <a:schemeClr val="bg1"/>
                </a:solidFill>
              </a:rPr>
              <a:t>10: Music.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15: Pets &amp; Animals.</a:t>
            </a:r>
          </a:p>
          <a:p>
            <a:r>
              <a:rPr lang="en-US" dirty="0">
                <a:solidFill>
                  <a:schemeClr val="bg1"/>
                </a:solidFill>
              </a:rPr>
              <a:t> 17: Sports. 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19: Travel &amp; Events. </a:t>
            </a:r>
          </a:p>
          <a:p>
            <a:r>
              <a:rPr lang="en-US" dirty="0">
                <a:solidFill>
                  <a:schemeClr val="bg1"/>
                </a:solidFill>
              </a:rPr>
              <a:t>2: Autos &amp; Vehicles. </a:t>
            </a:r>
          </a:p>
          <a:p>
            <a:r>
              <a:rPr lang="en-US" dirty="0">
                <a:solidFill>
                  <a:schemeClr val="bg1"/>
                </a:solidFill>
              </a:rPr>
              <a:t>20: Gaming.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22: People &amp; Blogs. 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23: Comedy.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24: Entertainment.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25: News &amp; Politics.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26: </a:t>
            </a:r>
            <a:r>
              <a:rPr lang="en-US" dirty="0" err="1">
                <a:solidFill>
                  <a:schemeClr val="bg1"/>
                </a:solidFill>
              </a:rPr>
              <a:t>Howto</a:t>
            </a:r>
            <a:r>
              <a:rPr lang="en-US" dirty="0">
                <a:solidFill>
                  <a:schemeClr val="bg1"/>
                </a:solidFill>
              </a:rPr>
              <a:t> &amp; Style.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27: Education.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28:Science &amp; Technology.</a:t>
            </a:r>
          </a:p>
          <a:p>
            <a:r>
              <a:rPr lang="en-US" dirty="0">
                <a:solidFill>
                  <a:schemeClr val="bg1"/>
                </a:solidFill>
              </a:rPr>
              <a:t> 29:Nonprofits &amp; Activism. </a:t>
            </a:r>
          </a:p>
          <a:p>
            <a:r>
              <a:rPr lang="en-US" dirty="0">
                <a:solidFill>
                  <a:schemeClr val="bg1"/>
                </a:solidFill>
              </a:rPr>
              <a:t>43: Shows. </a:t>
            </a:r>
            <a:endParaRPr lang="en-US" sz="1400" dirty="0">
              <a:solidFill>
                <a:schemeClr val="bg1"/>
              </a:solidFill>
              <a:effectLst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9B6595-315D-40EA-ACDE-6FDAD8B49B75}"/>
              </a:ext>
            </a:extLst>
          </p:cNvPr>
          <p:cNvSpPr txBox="1"/>
          <p:nvPr/>
        </p:nvSpPr>
        <p:spPr>
          <a:xfrm>
            <a:off x="9227820" y="4848216"/>
            <a:ext cx="2161464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1.234.567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F1FC2E8-493D-48A5-B1A8-C28BA2A18091}"/>
              </a:ext>
            </a:extLst>
          </p:cNvPr>
          <p:cNvSpPr txBox="1"/>
          <p:nvPr/>
        </p:nvSpPr>
        <p:spPr>
          <a:xfrm>
            <a:off x="10431567" y="4675066"/>
            <a:ext cx="957717" cy="1692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View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9F23770-E95F-4C37-95F7-A196858DFB39}"/>
              </a:ext>
            </a:extLst>
          </p:cNvPr>
          <p:cNvCxnSpPr>
            <a:cxnSpLocks/>
          </p:cNvCxnSpPr>
          <p:nvPr/>
        </p:nvCxnSpPr>
        <p:spPr>
          <a:xfrm>
            <a:off x="10146535" y="5245798"/>
            <a:ext cx="1273229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F59BDA0-CA76-4AF9-8B45-FF114EB7125C}"/>
              </a:ext>
            </a:extLst>
          </p:cNvPr>
          <p:cNvGrpSpPr/>
          <p:nvPr/>
        </p:nvGrpSpPr>
        <p:grpSpPr>
          <a:xfrm>
            <a:off x="10147978" y="5356917"/>
            <a:ext cx="1267736" cy="169277"/>
            <a:chOff x="10200365" y="5424545"/>
            <a:chExt cx="1267736" cy="169277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C326C21-E547-4DDA-8AD7-9B8EEB305DEB}"/>
                </a:ext>
              </a:extLst>
            </p:cNvPr>
            <p:cNvGrpSpPr/>
            <p:nvPr/>
          </p:nvGrpSpPr>
          <p:grpSpPr>
            <a:xfrm>
              <a:off x="10200365" y="5424545"/>
              <a:ext cx="686711" cy="169277"/>
              <a:chOff x="10124165" y="5424545"/>
              <a:chExt cx="686711" cy="169277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7394135E-090E-4A90-B03F-90C6D50DBB15}"/>
                  </a:ext>
                </a:extLst>
              </p:cNvPr>
              <p:cNvGrpSpPr/>
              <p:nvPr/>
            </p:nvGrpSpPr>
            <p:grpSpPr>
              <a:xfrm>
                <a:off x="10124165" y="5441241"/>
                <a:ext cx="150256" cy="135884"/>
                <a:chOff x="9939338" y="7759700"/>
                <a:chExt cx="365125" cy="330200"/>
              </a:xfrm>
              <a:solidFill>
                <a:schemeClr val="bg1"/>
              </a:solidFill>
            </p:grpSpPr>
            <p:sp>
              <p:nvSpPr>
                <p:cNvPr id="107" name="Freeform 5">
                  <a:extLst>
                    <a:ext uri="{FF2B5EF4-FFF2-40B4-BE49-F238E27FC236}">
                      <a16:creationId xmlns:a16="http://schemas.microsoft.com/office/drawing/2014/main" id="{9D914B5E-E0AB-43BE-B5C5-BAB9855A5B1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15538" y="7759700"/>
                  <a:ext cx="288925" cy="315912"/>
                </a:xfrm>
                <a:custGeom>
                  <a:avLst/>
                  <a:gdLst>
                    <a:gd name="T0" fmla="*/ 56 w 76"/>
                    <a:gd name="T1" fmla="*/ 81 h 81"/>
                    <a:gd name="T2" fmla="*/ 30 w 76"/>
                    <a:gd name="T3" fmla="*/ 81 h 81"/>
                    <a:gd name="T4" fmla="*/ 14 w 76"/>
                    <a:gd name="T5" fmla="*/ 79 h 81"/>
                    <a:gd name="T6" fmla="*/ 2 w 76"/>
                    <a:gd name="T7" fmla="*/ 77 h 81"/>
                    <a:gd name="T8" fmla="*/ 0 w 76"/>
                    <a:gd name="T9" fmla="*/ 75 h 81"/>
                    <a:gd name="T10" fmla="*/ 0 w 76"/>
                    <a:gd name="T11" fmla="*/ 41 h 81"/>
                    <a:gd name="T12" fmla="*/ 2 w 76"/>
                    <a:gd name="T13" fmla="*/ 39 h 81"/>
                    <a:gd name="T14" fmla="*/ 26 w 76"/>
                    <a:gd name="T15" fmla="*/ 7 h 81"/>
                    <a:gd name="T16" fmla="*/ 33 w 76"/>
                    <a:gd name="T17" fmla="*/ 0 h 81"/>
                    <a:gd name="T18" fmla="*/ 42 w 76"/>
                    <a:gd name="T19" fmla="*/ 9 h 81"/>
                    <a:gd name="T20" fmla="*/ 39 w 76"/>
                    <a:gd name="T21" fmla="*/ 29 h 81"/>
                    <a:gd name="T22" fmla="*/ 68 w 76"/>
                    <a:gd name="T23" fmla="*/ 29 h 81"/>
                    <a:gd name="T24" fmla="*/ 76 w 76"/>
                    <a:gd name="T25" fmla="*/ 37 h 81"/>
                    <a:gd name="T26" fmla="*/ 71 w 76"/>
                    <a:gd name="T27" fmla="*/ 46 h 81"/>
                    <a:gd name="T28" fmla="*/ 72 w 76"/>
                    <a:gd name="T29" fmla="*/ 51 h 81"/>
                    <a:gd name="T30" fmla="*/ 67 w 76"/>
                    <a:gd name="T31" fmla="*/ 59 h 81"/>
                    <a:gd name="T32" fmla="*/ 68 w 76"/>
                    <a:gd name="T33" fmla="*/ 63 h 81"/>
                    <a:gd name="T34" fmla="*/ 63 w 76"/>
                    <a:gd name="T35" fmla="*/ 71 h 81"/>
                    <a:gd name="T36" fmla="*/ 64 w 76"/>
                    <a:gd name="T37" fmla="*/ 75 h 81"/>
                    <a:gd name="T38" fmla="*/ 56 w 76"/>
                    <a:gd name="T39" fmla="*/ 81 h 81"/>
                    <a:gd name="T40" fmla="*/ 4 w 76"/>
                    <a:gd name="T41" fmla="*/ 73 h 81"/>
                    <a:gd name="T42" fmla="*/ 15 w 76"/>
                    <a:gd name="T43" fmla="*/ 75 h 81"/>
                    <a:gd name="T44" fmla="*/ 30 w 76"/>
                    <a:gd name="T45" fmla="*/ 77 h 81"/>
                    <a:gd name="T46" fmla="*/ 56 w 76"/>
                    <a:gd name="T47" fmla="*/ 77 h 81"/>
                    <a:gd name="T48" fmla="*/ 60 w 76"/>
                    <a:gd name="T49" fmla="*/ 75 h 81"/>
                    <a:gd name="T50" fmla="*/ 56 w 76"/>
                    <a:gd name="T51" fmla="*/ 71 h 81"/>
                    <a:gd name="T52" fmla="*/ 54 w 76"/>
                    <a:gd name="T53" fmla="*/ 69 h 81"/>
                    <a:gd name="T54" fmla="*/ 56 w 76"/>
                    <a:gd name="T55" fmla="*/ 67 h 81"/>
                    <a:gd name="T56" fmla="*/ 60 w 76"/>
                    <a:gd name="T57" fmla="*/ 67 h 81"/>
                    <a:gd name="T58" fmla="*/ 64 w 76"/>
                    <a:gd name="T59" fmla="*/ 63 h 81"/>
                    <a:gd name="T60" fmla="*/ 60 w 76"/>
                    <a:gd name="T61" fmla="*/ 59 h 81"/>
                    <a:gd name="T62" fmla="*/ 58 w 76"/>
                    <a:gd name="T63" fmla="*/ 57 h 81"/>
                    <a:gd name="T64" fmla="*/ 60 w 76"/>
                    <a:gd name="T65" fmla="*/ 55 h 81"/>
                    <a:gd name="T66" fmla="*/ 64 w 76"/>
                    <a:gd name="T67" fmla="*/ 55 h 81"/>
                    <a:gd name="T68" fmla="*/ 68 w 76"/>
                    <a:gd name="T69" fmla="*/ 51 h 81"/>
                    <a:gd name="T70" fmla="*/ 64 w 76"/>
                    <a:gd name="T71" fmla="*/ 47 h 81"/>
                    <a:gd name="T72" fmla="*/ 62 w 76"/>
                    <a:gd name="T73" fmla="*/ 45 h 81"/>
                    <a:gd name="T74" fmla="*/ 64 w 76"/>
                    <a:gd name="T75" fmla="*/ 43 h 81"/>
                    <a:gd name="T76" fmla="*/ 68 w 76"/>
                    <a:gd name="T77" fmla="*/ 43 h 81"/>
                    <a:gd name="T78" fmla="*/ 72 w 76"/>
                    <a:gd name="T79" fmla="*/ 37 h 81"/>
                    <a:gd name="T80" fmla="*/ 68 w 76"/>
                    <a:gd name="T81" fmla="*/ 33 h 81"/>
                    <a:gd name="T82" fmla="*/ 36 w 76"/>
                    <a:gd name="T83" fmla="*/ 33 h 81"/>
                    <a:gd name="T84" fmla="*/ 34 w 76"/>
                    <a:gd name="T85" fmla="*/ 32 h 81"/>
                    <a:gd name="T86" fmla="*/ 34 w 76"/>
                    <a:gd name="T87" fmla="*/ 30 h 81"/>
                    <a:gd name="T88" fmla="*/ 38 w 76"/>
                    <a:gd name="T89" fmla="*/ 10 h 81"/>
                    <a:gd name="T90" fmla="*/ 30 w 76"/>
                    <a:gd name="T91" fmla="*/ 7 h 81"/>
                    <a:gd name="T92" fmla="*/ 4 w 76"/>
                    <a:gd name="T93" fmla="*/ 43 h 81"/>
                    <a:gd name="T94" fmla="*/ 4 w 76"/>
                    <a:gd name="T95" fmla="*/ 73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6" h="81">
                      <a:moveTo>
                        <a:pt x="56" y="81"/>
                      </a:moveTo>
                      <a:cubicBezTo>
                        <a:pt x="30" y="81"/>
                        <a:pt x="30" y="81"/>
                        <a:pt x="30" y="81"/>
                      </a:cubicBezTo>
                      <a:cubicBezTo>
                        <a:pt x="23" y="81"/>
                        <a:pt x="19" y="80"/>
                        <a:pt x="14" y="79"/>
                      </a:cubicBezTo>
                      <a:cubicBezTo>
                        <a:pt x="11" y="78"/>
                        <a:pt x="7" y="78"/>
                        <a:pt x="2" y="77"/>
                      </a:cubicBezTo>
                      <a:cubicBezTo>
                        <a:pt x="1" y="77"/>
                        <a:pt x="0" y="76"/>
                        <a:pt x="0" y="75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0"/>
                        <a:pt x="1" y="39"/>
                        <a:pt x="2" y="39"/>
                      </a:cubicBezTo>
                      <a:cubicBezTo>
                        <a:pt x="10" y="39"/>
                        <a:pt x="26" y="22"/>
                        <a:pt x="26" y="7"/>
                      </a:cubicBezTo>
                      <a:cubicBezTo>
                        <a:pt x="26" y="3"/>
                        <a:pt x="29" y="0"/>
                        <a:pt x="33" y="0"/>
                      </a:cubicBezTo>
                      <a:cubicBezTo>
                        <a:pt x="34" y="0"/>
                        <a:pt x="39" y="0"/>
                        <a:pt x="42" y="9"/>
                      </a:cubicBezTo>
                      <a:cubicBezTo>
                        <a:pt x="44" y="15"/>
                        <a:pt x="41" y="24"/>
                        <a:pt x="39" y="29"/>
                      </a:cubicBezTo>
                      <a:cubicBezTo>
                        <a:pt x="68" y="29"/>
                        <a:pt x="68" y="29"/>
                        <a:pt x="68" y="29"/>
                      </a:cubicBezTo>
                      <a:cubicBezTo>
                        <a:pt x="72" y="29"/>
                        <a:pt x="76" y="33"/>
                        <a:pt x="76" y="37"/>
                      </a:cubicBezTo>
                      <a:cubicBezTo>
                        <a:pt x="76" y="40"/>
                        <a:pt x="74" y="45"/>
                        <a:pt x="71" y="46"/>
                      </a:cubicBezTo>
                      <a:cubicBezTo>
                        <a:pt x="71" y="48"/>
                        <a:pt x="72" y="49"/>
                        <a:pt x="72" y="51"/>
                      </a:cubicBezTo>
                      <a:cubicBezTo>
                        <a:pt x="72" y="54"/>
                        <a:pt x="70" y="57"/>
                        <a:pt x="67" y="59"/>
                      </a:cubicBezTo>
                      <a:cubicBezTo>
                        <a:pt x="67" y="60"/>
                        <a:pt x="68" y="61"/>
                        <a:pt x="68" y="63"/>
                      </a:cubicBezTo>
                      <a:cubicBezTo>
                        <a:pt x="68" y="66"/>
                        <a:pt x="66" y="69"/>
                        <a:pt x="63" y="71"/>
                      </a:cubicBezTo>
                      <a:cubicBezTo>
                        <a:pt x="63" y="72"/>
                        <a:pt x="64" y="73"/>
                        <a:pt x="64" y="75"/>
                      </a:cubicBezTo>
                      <a:cubicBezTo>
                        <a:pt x="64" y="79"/>
                        <a:pt x="61" y="81"/>
                        <a:pt x="56" y="81"/>
                      </a:cubicBezTo>
                      <a:close/>
                      <a:moveTo>
                        <a:pt x="4" y="73"/>
                      </a:moveTo>
                      <a:cubicBezTo>
                        <a:pt x="8" y="74"/>
                        <a:pt x="12" y="75"/>
                        <a:pt x="15" y="75"/>
                      </a:cubicBezTo>
                      <a:cubicBezTo>
                        <a:pt x="20" y="76"/>
                        <a:pt x="23" y="77"/>
                        <a:pt x="30" y="77"/>
                      </a:cubicBezTo>
                      <a:cubicBezTo>
                        <a:pt x="56" y="77"/>
                        <a:pt x="56" y="77"/>
                        <a:pt x="56" y="77"/>
                      </a:cubicBezTo>
                      <a:cubicBezTo>
                        <a:pt x="60" y="77"/>
                        <a:pt x="60" y="76"/>
                        <a:pt x="60" y="75"/>
                      </a:cubicBezTo>
                      <a:cubicBezTo>
                        <a:pt x="60" y="73"/>
                        <a:pt x="58" y="71"/>
                        <a:pt x="56" y="71"/>
                      </a:cubicBezTo>
                      <a:cubicBezTo>
                        <a:pt x="55" y="71"/>
                        <a:pt x="54" y="70"/>
                        <a:pt x="54" y="69"/>
                      </a:cubicBezTo>
                      <a:cubicBezTo>
                        <a:pt x="54" y="68"/>
                        <a:pt x="55" y="67"/>
                        <a:pt x="56" y="67"/>
                      </a:cubicBezTo>
                      <a:cubicBezTo>
                        <a:pt x="60" y="67"/>
                        <a:pt x="60" y="67"/>
                        <a:pt x="60" y="67"/>
                      </a:cubicBezTo>
                      <a:cubicBezTo>
                        <a:pt x="62" y="67"/>
                        <a:pt x="64" y="65"/>
                        <a:pt x="64" y="63"/>
                      </a:cubicBezTo>
                      <a:cubicBezTo>
                        <a:pt x="64" y="61"/>
                        <a:pt x="62" y="59"/>
                        <a:pt x="60" y="59"/>
                      </a:cubicBezTo>
                      <a:cubicBezTo>
                        <a:pt x="59" y="59"/>
                        <a:pt x="58" y="58"/>
                        <a:pt x="58" y="57"/>
                      </a:cubicBezTo>
                      <a:cubicBezTo>
                        <a:pt x="58" y="56"/>
                        <a:pt x="59" y="55"/>
                        <a:pt x="60" y="55"/>
                      </a:cubicBezTo>
                      <a:cubicBezTo>
                        <a:pt x="64" y="55"/>
                        <a:pt x="64" y="55"/>
                        <a:pt x="64" y="55"/>
                      </a:cubicBezTo>
                      <a:cubicBezTo>
                        <a:pt x="66" y="55"/>
                        <a:pt x="68" y="53"/>
                        <a:pt x="68" y="51"/>
                      </a:cubicBezTo>
                      <a:cubicBezTo>
                        <a:pt x="68" y="49"/>
                        <a:pt x="66" y="47"/>
                        <a:pt x="64" y="47"/>
                      </a:cubicBezTo>
                      <a:cubicBezTo>
                        <a:pt x="63" y="47"/>
                        <a:pt x="62" y="46"/>
                        <a:pt x="62" y="45"/>
                      </a:cubicBezTo>
                      <a:cubicBezTo>
                        <a:pt x="62" y="44"/>
                        <a:pt x="63" y="43"/>
                        <a:pt x="64" y="43"/>
                      </a:cubicBezTo>
                      <a:cubicBezTo>
                        <a:pt x="68" y="43"/>
                        <a:pt x="68" y="43"/>
                        <a:pt x="68" y="43"/>
                      </a:cubicBezTo>
                      <a:cubicBezTo>
                        <a:pt x="70" y="43"/>
                        <a:pt x="72" y="39"/>
                        <a:pt x="72" y="37"/>
                      </a:cubicBezTo>
                      <a:cubicBezTo>
                        <a:pt x="72" y="35"/>
                        <a:pt x="70" y="33"/>
                        <a:pt x="68" y="33"/>
                      </a:cubicBezTo>
                      <a:cubicBezTo>
                        <a:pt x="36" y="33"/>
                        <a:pt x="36" y="33"/>
                        <a:pt x="36" y="33"/>
                      </a:cubicBezTo>
                      <a:cubicBezTo>
                        <a:pt x="35" y="33"/>
                        <a:pt x="35" y="33"/>
                        <a:pt x="34" y="32"/>
                      </a:cubicBezTo>
                      <a:cubicBezTo>
                        <a:pt x="34" y="32"/>
                        <a:pt x="34" y="31"/>
                        <a:pt x="34" y="30"/>
                      </a:cubicBezTo>
                      <a:cubicBezTo>
                        <a:pt x="36" y="26"/>
                        <a:pt x="40" y="16"/>
                        <a:pt x="38" y="10"/>
                      </a:cubicBezTo>
                      <a:cubicBezTo>
                        <a:pt x="35" y="1"/>
                        <a:pt x="30" y="3"/>
                        <a:pt x="30" y="7"/>
                      </a:cubicBezTo>
                      <a:cubicBezTo>
                        <a:pt x="30" y="23"/>
                        <a:pt x="15" y="41"/>
                        <a:pt x="4" y="43"/>
                      </a:cubicBezTo>
                      <a:lnTo>
                        <a:pt x="4" y="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Freeform 6">
                  <a:extLst>
                    <a:ext uri="{FF2B5EF4-FFF2-40B4-BE49-F238E27FC236}">
                      <a16:creationId xmlns:a16="http://schemas.microsoft.com/office/drawing/2014/main" id="{32932450-D117-44F7-901C-317EC8F128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39338" y="7888288"/>
                  <a:ext cx="92075" cy="201612"/>
                </a:xfrm>
                <a:custGeom>
                  <a:avLst/>
                  <a:gdLst>
                    <a:gd name="T0" fmla="*/ 22 w 24"/>
                    <a:gd name="T1" fmla="*/ 52 h 52"/>
                    <a:gd name="T2" fmla="*/ 2 w 24"/>
                    <a:gd name="T3" fmla="*/ 52 h 52"/>
                    <a:gd name="T4" fmla="*/ 0 w 24"/>
                    <a:gd name="T5" fmla="*/ 50 h 52"/>
                    <a:gd name="T6" fmla="*/ 0 w 24"/>
                    <a:gd name="T7" fmla="*/ 2 h 52"/>
                    <a:gd name="T8" fmla="*/ 2 w 24"/>
                    <a:gd name="T9" fmla="*/ 0 h 52"/>
                    <a:gd name="T10" fmla="*/ 22 w 24"/>
                    <a:gd name="T11" fmla="*/ 0 h 52"/>
                    <a:gd name="T12" fmla="*/ 24 w 24"/>
                    <a:gd name="T13" fmla="*/ 2 h 52"/>
                    <a:gd name="T14" fmla="*/ 24 w 24"/>
                    <a:gd name="T15" fmla="*/ 50 h 52"/>
                    <a:gd name="T16" fmla="*/ 22 w 24"/>
                    <a:gd name="T17" fmla="*/ 52 h 52"/>
                    <a:gd name="T18" fmla="*/ 4 w 24"/>
                    <a:gd name="T19" fmla="*/ 48 h 52"/>
                    <a:gd name="T20" fmla="*/ 20 w 24"/>
                    <a:gd name="T21" fmla="*/ 48 h 52"/>
                    <a:gd name="T22" fmla="*/ 20 w 24"/>
                    <a:gd name="T23" fmla="*/ 4 h 52"/>
                    <a:gd name="T24" fmla="*/ 4 w 24"/>
                    <a:gd name="T25" fmla="*/ 4 h 52"/>
                    <a:gd name="T26" fmla="*/ 4 w 24"/>
                    <a:gd name="T27" fmla="*/ 48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" h="52">
                      <a:moveTo>
                        <a:pt x="22" y="52"/>
                      </a:moveTo>
                      <a:cubicBezTo>
                        <a:pt x="2" y="52"/>
                        <a:pt x="2" y="52"/>
                        <a:pt x="2" y="52"/>
                      </a:cubicBezTo>
                      <a:cubicBezTo>
                        <a:pt x="1" y="52"/>
                        <a:pt x="0" y="51"/>
                        <a:pt x="0" y="5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3" y="0"/>
                        <a:pt x="24" y="1"/>
                        <a:pt x="24" y="2"/>
                      </a:cubicBezTo>
                      <a:cubicBezTo>
                        <a:pt x="24" y="50"/>
                        <a:pt x="24" y="50"/>
                        <a:pt x="24" y="50"/>
                      </a:cubicBezTo>
                      <a:cubicBezTo>
                        <a:pt x="24" y="51"/>
                        <a:pt x="23" y="52"/>
                        <a:pt x="22" y="52"/>
                      </a:cubicBezTo>
                      <a:close/>
                      <a:moveTo>
                        <a:pt x="4" y="48"/>
                      </a:moveTo>
                      <a:cubicBezTo>
                        <a:pt x="20" y="48"/>
                        <a:pt x="20" y="48"/>
                        <a:pt x="20" y="48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7">
                  <a:extLst>
                    <a:ext uri="{FF2B5EF4-FFF2-40B4-BE49-F238E27FC236}">
                      <a16:creationId xmlns:a16="http://schemas.microsoft.com/office/drawing/2014/main" id="{354D02A2-9B1F-454B-94D7-E64A650CA4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85376" y="8043863"/>
                  <a:ext cx="14288" cy="158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0AFA061-3288-4706-A6C3-CED24488F38A}"/>
                  </a:ext>
                </a:extLst>
              </p:cNvPr>
              <p:cNvSpPr txBox="1"/>
              <p:nvPr/>
            </p:nvSpPr>
            <p:spPr>
              <a:xfrm>
                <a:off x="10375557" y="5424545"/>
                <a:ext cx="435319" cy="169277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75000"/>
                      </a:schemeClr>
                    </a:solidFill>
                  </a:rPr>
                  <a:t>1000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25ACDC5-2A47-4384-B295-A45193B5883E}"/>
                </a:ext>
              </a:extLst>
            </p:cNvPr>
            <p:cNvGrpSpPr/>
            <p:nvPr/>
          </p:nvGrpSpPr>
          <p:grpSpPr>
            <a:xfrm>
              <a:off x="10933790" y="5424545"/>
              <a:ext cx="534311" cy="169277"/>
              <a:chOff x="11067140" y="5424545"/>
              <a:chExt cx="534311" cy="169277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2C07928C-E214-4109-88F1-DD9FF09AC409}"/>
                  </a:ext>
                </a:extLst>
              </p:cNvPr>
              <p:cNvGrpSpPr/>
              <p:nvPr/>
            </p:nvGrpSpPr>
            <p:grpSpPr>
              <a:xfrm>
                <a:off x="11067140" y="5442222"/>
                <a:ext cx="150257" cy="133923"/>
                <a:chOff x="10669588" y="7764463"/>
                <a:chExt cx="365126" cy="325437"/>
              </a:xfrm>
              <a:solidFill>
                <a:schemeClr val="bg1"/>
              </a:solidFill>
            </p:grpSpPr>
            <p:sp>
              <p:nvSpPr>
                <p:cNvPr id="110" name="Freeform 8">
                  <a:extLst>
                    <a:ext uri="{FF2B5EF4-FFF2-40B4-BE49-F238E27FC236}">
                      <a16:creationId xmlns:a16="http://schemas.microsoft.com/office/drawing/2014/main" id="{2E8F3C94-F66F-43EA-A0EF-C9EB8AA2A65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669588" y="7764463"/>
                  <a:ext cx="288925" cy="325437"/>
                </a:xfrm>
                <a:custGeom>
                  <a:avLst/>
                  <a:gdLst>
                    <a:gd name="T0" fmla="*/ 44 w 76"/>
                    <a:gd name="T1" fmla="*/ 84 h 84"/>
                    <a:gd name="T2" fmla="*/ 34 w 76"/>
                    <a:gd name="T3" fmla="*/ 74 h 84"/>
                    <a:gd name="T4" fmla="*/ 37 w 76"/>
                    <a:gd name="T5" fmla="*/ 52 h 84"/>
                    <a:gd name="T6" fmla="*/ 8 w 76"/>
                    <a:gd name="T7" fmla="*/ 52 h 84"/>
                    <a:gd name="T8" fmla="*/ 0 w 76"/>
                    <a:gd name="T9" fmla="*/ 44 h 84"/>
                    <a:gd name="T10" fmla="*/ 5 w 76"/>
                    <a:gd name="T11" fmla="*/ 37 h 84"/>
                    <a:gd name="T12" fmla="*/ 4 w 76"/>
                    <a:gd name="T13" fmla="*/ 32 h 84"/>
                    <a:gd name="T14" fmla="*/ 9 w 76"/>
                    <a:gd name="T15" fmla="*/ 25 h 84"/>
                    <a:gd name="T16" fmla="*/ 8 w 76"/>
                    <a:gd name="T17" fmla="*/ 20 h 84"/>
                    <a:gd name="T18" fmla="*/ 13 w 76"/>
                    <a:gd name="T19" fmla="*/ 13 h 84"/>
                    <a:gd name="T20" fmla="*/ 12 w 76"/>
                    <a:gd name="T21" fmla="*/ 8 h 84"/>
                    <a:gd name="T22" fmla="*/ 20 w 76"/>
                    <a:gd name="T23" fmla="*/ 0 h 84"/>
                    <a:gd name="T24" fmla="*/ 46 w 76"/>
                    <a:gd name="T25" fmla="*/ 0 h 84"/>
                    <a:gd name="T26" fmla="*/ 61 w 76"/>
                    <a:gd name="T27" fmla="*/ 3 h 84"/>
                    <a:gd name="T28" fmla="*/ 74 w 76"/>
                    <a:gd name="T29" fmla="*/ 7 h 84"/>
                    <a:gd name="T30" fmla="*/ 76 w 76"/>
                    <a:gd name="T31" fmla="*/ 9 h 84"/>
                    <a:gd name="T32" fmla="*/ 76 w 76"/>
                    <a:gd name="T33" fmla="*/ 43 h 84"/>
                    <a:gd name="T34" fmla="*/ 74 w 76"/>
                    <a:gd name="T35" fmla="*/ 45 h 84"/>
                    <a:gd name="T36" fmla="*/ 50 w 76"/>
                    <a:gd name="T37" fmla="*/ 77 h 84"/>
                    <a:gd name="T38" fmla="*/ 44 w 76"/>
                    <a:gd name="T39" fmla="*/ 84 h 84"/>
                    <a:gd name="T40" fmla="*/ 44 w 76"/>
                    <a:gd name="T41" fmla="*/ 84 h 84"/>
                    <a:gd name="T42" fmla="*/ 8 w 76"/>
                    <a:gd name="T43" fmla="*/ 40 h 84"/>
                    <a:gd name="T44" fmla="*/ 4 w 76"/>
                    <a:gd name="T45" fmla="*/ 44 h 84"/>
                    <a:gd name="T46" fmla="*/ 8 w 76"/>
                    <a:gd name="T47" fmla="*/ 48 h 84"/>
                    <a:gd name="T48" fmla="*/ 40 w 76"/>
                    <a:gd name="T49" fmla="*/ 48 h 84"/>
                    <a:gd name="T50" fmla="*/ 42 w 76"/>
                    <a:gd name="T51" fmla="*/ 49 h 84"/>
                    <a:gd name="T52" fmla="*/ 42 w 76"/>
                    <a:gd name="T53" fmla="*/ 51 h 84"/>
                    <a:gd name="T54" fmla="*/ 38 w 76"/>
                    <a:gd name="T55" fmla="*/ 73 h 84"/>
                    <a:gd name="T56" fmla="*/ 44 w 76"/>
                    <a:gd name="T57" fmla="*/ 80 h 84"/>
                    <a:gd name="T58" fmla="*/ 46 w 76"/>
                    <a:gd name="T59" fmla="*/ 77 h 84"/>
                    <a:gd name="T60" fmla="*/ 72 w 76"/>
                    <a:gd name="T61" fmla="*/ 41 h 84"/>
                    <a:gd name="T62" fmla="*/ 72 w 76"/>
                    <a:gd name="T63" fmla="*/ 11 h 84"/>
                    <a:gd name="T64" fmla="*/ 59 w 76"/>
                    <a:gd name="T65" fmla="*/ 7 h 84"/>
                    <a:gd name="T66" fmla="*/ 46 w 76"/>
                    <a:gd name="T67" fmla="*/ 4 h 84"/>
                    <a:gd name="T68" fmla="*/ 20 w 76"/>
                    <a:gd name="T69" fmla="*/ 4 h 84"/>
                    <a:gd name="T70" fmla="*/ 16 w 76"/>
                    <a:gd name="T71" fmla="*/ 8 h 84"/>
                    <a:gd name="T72" fmla="*/ 20 w 76"/>
                    <a:gd name="T73" fmla="*/ 12 h 84"/>
                    <a:gd name="T74" fmla="*/ 22 w 76"/>
                    <a:gd name="T75" fmla="*/ 14 h 84"/>
                    <a:gd name="T76" fmla="*/ 20 w 76"/>
                    <a:gd name="T77" fmla="*/ 16 h 84"/>
                    <a:gd name="T78" fmla="*/ 16 w 76"/>
                    <a:gd name="T79" fmla="*/ 16 h 84"/>
                    <a:gd name="T80" fmla="*/ 12 w 76"/>
                    <a:gd name="T81" fmla="*/ 20 h 84"/>
                    <a:gd name="T82" fmla="*/ 16 w 76"/>
                    <a:gd name="T83" fmla="*/ 24 h 84"/>
                    <a:gd name="T84" fmla="*/ 18 w 76"/>
                    <a:gd name="T85" fmla="*/ 26 h 84"/>
                    <a:gd name="T86" fmla="*/ 16 w 76"/>
                    <a:gd name="T87" fmla="*/ 28 h 84"/>
                    <a:gd name="T88" fmla="*/ 12 w 76"/>
                    <a:gd name="T89" fmla="*/ 28 h 84"/>
                    <a:gd name="T90" fmla="*/ 8 w 76"/>
                    <a:gd name="T91" fmla="*/ 32 h 84"/>
                    <a:gd name="T92" fmla="*/ 12 w 76"/>
                    <a:gd name="T93" fmla="*/ 36 h 84"/>
                    <a:gd name="T94" fmla="*/ 14 w 76"/>
                    <a:gd name="T95" fmla="*/ 38 h 84"/>
                    <a:gd name="T96" fmla="*/ 12 w 76"/>
                    <a:gd name="T97" fmla="*/ 40 h 84"/>
                    <a:gd name="T98" fmla="*/ 8 w 76"/>
                    <a:gd name="T99" fmla="*/ 4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6" h="84">
                      <a:moveTo>
                        <a:pt x="44" y="84"/>
                      </a:moveTo>
                      <a:cubicBezTo>
                        <a:pt x="40" y="84"/>
                        <a:pt x="36" y="81"/>
                        <a:pt x="34" y="74"/>
                      </a:cubicBezTo>
                      <a:cubicBezTo>
                        <a:pt x="32" y="68"/>
                        <a:pt x="36" y="57"/>
                        <a:pt x="37" y="52"/>
                      </a:cubicBezTo>
                      <a:cubicBezTo>
                        <a:pt x="8" y="52"/>
                        <a:pt x="8" y="52"/>
                        <a:pt x="8" y="52"/>
                      </a:cubicBezTo>
                      <a:cubicBezTo>
                        <a:pt x="4" y="52"/>
                        <a:pt x="0" y="49"/>
                        <a:pt x="0" y="44"/>
                      </a:cubicBezTo>
                      <a:cubicBezTo>
                        <a:pt x="0" y="41"/>
                        <a:pt x="2" y="38"/>
                        <a:pt x="5" y="37"/>
                      </a:cubicBezTo>
                      <a:cubicBezTo>
                        <a:pt x="4" y="35"/>
                        <a:pt x="4" y="34"/>
                        <a:pt x="4" y="32"/>
                      </a:cubicBezTo>
                      <a:cubicBezTo>
                        <a:pt x="4" y="29"/>
                        <a:pt x="6" y="26"/>
                        <a:pt x="9" y="25"/>
                      </a:cubicBezTo>
                      <a:cubicBezTo>
                        <a:pt x="8" y="23"/>
                        <a:pt x="8" y="22"/>
                        <a:pt x="8" y="20"/>
                      </a:cubicBezTo>
                      <a:cubicBezTo>
                        <a:pt x="8" y="17"/>
                        <a:pt x="10" y="14"/>
                        <a:pt x="13" y="13"/>
                      </a:cubicBezTo>
                      <a:cubicBezTo>
                        <a:pt x="12" y="11"/>
                        <a:pt x="12" y="10"/>
                        <a:pt x="12" y="8"/>
                      </a:cubicBezTo>
                      <a:cubicBezTo>
                        <a:pt x="12" y="4"/>
                        <a:pt x="16" y="0"/>
                        <a:pt x="20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52" y="0"/>
                        <a:pt x="56" y="2"/>
                        <a:pt x="61" y="3"/>
                      </a:cubicBezTo>
                      <a:cubicBezTo>
                        <a:pt x="64" y="5"/>
                        <a:pt x="68" y="6"/>
                        <a:pt x="74" y="7"/>
                      </a:cubicBezTo>
                      <a:cubicBezTo>
                        <a:pt x="75" y="7"/>
                        <a:pt x="76" y="8"/>
                        <a:pt x="76" y="9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4"/>
                        <a:pt x="75" y="45"/>
                        <a:pt x="74" y="45"/>
                      </a:cubicBezTo>
                      <a:cubicBezTo>
                        <a:pt x="66" y="45"/>
                        <a:pt x="50" y="61"/>
                        <a:pt x="50" y="77"/>
                      </a:cubicBezTo>
                      <a:cubicBezTo>
                        <a:pt x="50" y="81"/>
                        <a:pt x="48" y="83"/>
                        <a:pt x="44" y="84"/>
                      </a:cubicBezTo>
                      <a:cubicBezTo>
                        <a:pt x="44" y="84"/>
                        <a:pt x="44" y="84"/>
                        <a:pt x="44" y="84"/>
                      </a:cubicBezTo>
                      <a:close/>
                      <a:moveTo>
                        <a:pt x="8" y="40"/>
                      </a:moveTo>
                      <a:cubicBezTo>
                        <a:pt x="6" y="40"/>
                        <a:pt x="4" y="42"/>
                        <a:pt x="4" y="44"/>
                      </a:cubicBezTo>
                      <a:cubicBezTo>
                        <a:pt x="4" y="46"/>
                        <a:pt x="6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1" y="48"/>
                        <a:pt x="41" y="48"/>
                        <a:pt x="42" y="49"/>
                      </a:cubicBezTo>
                      <a:cubicBezTo>
                        <a:pt x="42" y="50"/>
                        <a:pt x="42" y="50"/>
                        <a:pt x="42" y="51"/>
                      </a:cubicBezTo>
                      <a:cubicBezTo>
                        <a:pt x="40" y="55"/>
                        <a:pt x="36" y="68"/>
                        <a:pt x="38" y="73"/>
                      </a:cubicBezTo>
                      <a:cubicBezTo>
                        <a:pt x="39" y="78"/>
                        <a:pt x="42" y="80"/>
                        <a:pt x="44" y="80"/>
                      </a:cubicBezTo>
                      <a:cubicBezTo>
                        <a:pt x="45" y="80"/>
                        <a:pt x="46" y="79"/>
                        <a:pt x="46" y="77"/>
                      </a:cubicBezTo>
                      <a:cubicBezTo>
                        <a:pt x="46" y="61"/>
                        <a:pt x="61" y="43"/>
                        <a:pt x="72" y="41"/>
                      </a:cubicBezTo>
                      <a:cubicBezTo>
                        <a:pt x="72" y="11"/>
                        <a:pt x="72" y="11"/>
                        <a:pt x="72" y="11"/>
                      </a:cubicBezTo>
                      <a:cubicBezTo>
                        <a:pt x="66" y="10"/>
                        <a:pt x="62" y="8"/>
                        <a:pt x="59" y="7"/>
                      </a:cubicBezTo>
                      <a:cubicBezTo>
                        <a:pt x="55" y="5"/>
                        <a:pt x="52" y="4"/>
                        <a:pt x="46" y="4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18" y="4"/>
                        <a:pt x="16" y="6"/>
                        <a:pt x="16" y="8"/>
                      </a:cubicBezTo>
                      <a:cubicBezTo>
                        <a:pt x="16" y="10"/>
                        <a:pt x="18" y="12"/>
                        <a:pt x="20" y="12"/>
                      </a:cubicBezTo>
                      <a:cubicBezTo>
                        <a:pt x="21" y="12"/>
                        <a:pt x="22" y="13"/>
                        <a:pt x="22" y="14"/>
                      </a:cubicBezTo>
                      <a:cubicBezTo>
                        <a:pt x="22" y="15"/>
                        <a:pt x="21" y="16"/>
                        <a:pt x="20" y="1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4" y="16"/>
                        <a:pt x="12" y="18"/>
                        <a:pt x="12" y="20"/>
                      </a:cubicBezTo>
                      <a:cubicBezTo>
                        <a:pt x="12" y="22"/>
                        <a:pt x="14" y="24"/>
                        <a:pt x="16" y="24"/>
                      </a:cubicBezTo>
                      <a:cubicBezTo>
                        <a:pt x="17" y="24"/>
                        <a:pt x="18" y="25"/>
                        <a:pt x="18" y="26"/>
                      </a:cubicBezTo>
                      <a:cubicBezTo>
                        <a:pt x="18" y="27"/>
                        <a:pt x="17" y="28"/>
                        <a:pt x="16" y="28"/>
                      </a:cubicBezTo>
                      <a:cubicBezTo>
                        <a:pt x="12" y="28"/>
                        <a:pt x="12" y="28"/>
                        <a:pt x="12" y="28"/>
                      </a:cubicBezTo>
                      <a:cubicBezTo>
                        <a:pt x="10" y="28"/>
                        <a:pt x="8" y="30"/>
                        <a:pt x="8" y="32"/>
                      </a:cubicBezTo>
                      <a:cubicBezTo>
                        <a:pt x="8" y="34"/>
                        <a:pt x="10" y="36"/>
                        <a:pt x="12" y="36"/>
                      </a:cubicBezTo>
                      <a:cubicBezTo>
                        <a:pt x="13" y="36"/>
                        <a:pt x="14" y="37"/>
                        <a:pt x="14" y="38"/>
                      </a:cubicBezTo>
                      <a:cubicBezTo>
                        <a:pt x="14" y="39"/>
                        <a:pt x="13" y="40"/>
                        <a:pt x="12" y="40"/>
                      </a:cubicBezTo>
                      <a:lnTo>
                        <a:pt x="8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reeform 9">
                  <a:extLst>
                    <a:ext uri="{FF2B5EF4-FFF2-40B4-BE49-F238E27FC236}">
                      <a16:creationId xmlns:a16="http://schemas.microsoft.com/office/drawing/2014/main" id="{2F06377A-413A-40D3-8E4A-A4090BD16A8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944226" y="7764463"/>
                  <a:ext cx="90488" cy="201612"/>
                </a:xfrm>
                <a:custGeom>
                  <a:avLst/>
                  <a:gdLst>
                    <a:gd name="T0" fmla="*/ 22 w 24"/>
                    <a:gd name="T1" fmla="*/ 52 h 52"/>
                    <a:gd name="T2" fmla="*/ 2 w 24"/>
                    <a:gd name="T3" fmla="*/ 52 h 52"/>
                    <a:gd name="T4" fmla="*/ 0 w 24"/>
                    <a:gd name="T5" fmla="*/ 50 h 52"/>
                    <a:gd name="T6" fmla="*/ 0 w 24"/>
                    <a:gd name="T7" fmla="*/ 2 h 52"/>
                    <a:gd name="T8" fmla="*/ 2 w 24"/>
                    <a:gd name="T9" fmla="*/ 0 h 52"/>
                    <a:gd name="T10" fmla="*/ 22 w 24"/>
                    <a:gd name="T11" fmla="*/ 0 h 52"/>
                    <a:gd name="T12" fmla="*/ 24 w 24"/>
                    <a:gd name="T13" fmla="*/ 2 h 52"/>
                    <a:gd name="T14" fmla="*/ 24 w 24"/>
                    <a:gd name="T15" fmla="*/ 50 h 52"/>
                    <a:gd name="T16" fmla="*/ 22 w 24"/>
                    <a:gd name="T17" fmla="*/ 52 h 52"/>
                    <a:gd name="T18" fmla="*/ 4 w 24"/>
                    <a:gd name="T19" fmla="*/ 48 h 52"/>
                    <a:gd name="T20" fmla="*/ 20 w 24"/>
                    <a:gd name="T21" fmla="*/ 48 h 52"/>
                    <a:gd name="T22" fmla="*/ 20 w 24"/>
                    <a:gd name="T23" fmla="*/ 4 h 52"/>
                    <a:gd name="T24" fmla="*/ 4 w 24"/>
                    <a:gd name="T25" fmla="*/ 4 h 52"/>
                    <a:gd name="T26" fmla="*/ 4 w 24"/>
                    <a:gd name="T27" fmla="*/ 48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4" h="52">
                      <a:moveTo>
                        <a:pt x="22" y="52"/>
                      </a:moveTo>
                      <a:cubicBezTo>
                        <a:pt x="2" y="52"/>
                        <a:pt x="2" y="52"/>
                        <a:pt x="2" y="52"/>
                      </a:cubicBezTo>
                      <a:cubicBezTo>
                        <a:pt x="1" y="52"/>
                        <a:pt x="0" y="51"/>
                        <a:pt x="0" y="5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3" y="0"/>
                        <a:pt x="24" y="1"/>
                        <a:pt x="24" y="2"/>
                      </a:cubicBezTo>
                      <a:cubicBezTo>
                        <a:pt x="24" y="50"/>
                        <a:pt x="24" y="50"/>
                        <a:pt x="24" y="50"/>
                      </a:cubicBezTo>
                      <a:cubicBezTo>
                        <a:pt x="24" y="51"/>
                        <a:pt x="23" y="52"/>
                        <a:pt x="22" y="52"/>
                      </a:cubicBezTo>
                      <a:close/>
                      <a:moveTo>
                        <a:pt x="4" y="48"/>
                      </a:moveTo>
                      <a:cubicBezTo>
                        <a:pt x="20" y="48"/>
                        <a:pt x="20" y="48"/>
                        <a:pt x="20" y="48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0">
                  <a:extLst>
                    <a:ext uri="{FF2B5EF4-FFF2-40B4-BE49-F238E27FC236}">
                      <a16:creationId xmlns:a16="http://schemas.microsoft.com/office/drawing/2014/main" id="{57883D9B-0329-488E-99B5-E1FE8AAF4A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74388" y="7794625"/>
                  <a:ext cx="14288" cy="158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02B57565-4B2E-421F-9956-848509DFFBA3}"/>
                  </a:ext>
                </a:extLst>
              </p:cNvPr>
              <p:cNvSpPr txBox="1"/>
              <p:nvPr/>
            </p:nvSpPr>
            <p:spPr>
              <a:xfrm>
                <a:off x="11318533" y="5424545"/>
                <a:ext cx="282918" cy="169277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75000"/>
                      </a:schemeClr>
                    </a:solidFill>
                  </a:rPr>
                  <a:t>10</a:t>
                </a:r>
              </a:p>
            </p:txBody>
          </p:sp>
        </p:grp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E1A03C96-2D66-A249-ADD2-585311057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62" y="802891"/>
            <a:ext cx="5296413" cy="55137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50EDF82-91E1-6B41-B44C-C1E85816BF72}"/>
              </a:ext>
            </a:extLst>
          </p:cNvPr>
          <p:cNvSpPr txBox="1"/>
          <p:nvPr/>
        </p:nvSpPr>
        <p:spPr>
          <a:xfrm>
            <a:off x="10834689" y="373085"/>
            <a:ext cx="1145501" cy="42599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SA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DB3F66A-43B3-3142-A6EE-28A43CFA748E}"/>
              </a:ext>
            </a:extLst>
          </p:cNvPr>
          <p:cNvSpPr/>
          <p:nvPr/>
        </p:nvSpPr>
        <p:spPr>
          <a:xfrm>
            <a:off x="3413615" y="358630"/>
            <a:ext cx="135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Category id :</a:t>
            </a:r>
          </a:p>
        </p:txBody>
      </p:sp>
    </p:spTree>
    <p:extLst>
      <p:ext uri="{BB962C8B-B14F-4D97-AF65-F5344CB8AC3E}">
        <p14:creationId xmlns:p14="http://schemas.microsoft.com/office/powerpoint/2010/main" val="154391287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515AD7-8B0D-4842-BCF5-2B9B5ADB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www.yourwebsite.com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381BA-1AAC-435F-9C4F-FC1DCD7C4CB0}"/>
              </a:ext>
            </a:extLst>
          </p:cNvPr>
          <p:cNvSpPr/>
          <p:nvPr/>
        </p:nvSpPr>
        <p:spPr>
          <a:xfrm>
            <a:off x="-1" y="0"/>
            <a:ext cx="2842355" cy="68580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0A9FDB-C97C-44AB-83FD-49FCD3FCA489}"/>
              </a:ext>
            </a:extLst>
          </p:cNvPr>
          <p:cNvGrpSpPr/>
          <p:nvPr/>
        </p:nvGrpSpPr>
        <p:grpSpPr>
          <a:xfrm>
            <a:off x="376239" y="4055540"/>
            <a:ext cx="2466116" cy="768879"/>
            <a:chOff x="376239" y="1549789"/>
            <a:chExt cx="2466116" cy="768879"/>
          </a:xfrm>
        </p:grpSpPr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BB186993-92BD-4F4C-89D3-A38D386D2209}"/>
                </a:ext>
              </a:extLst>
            </p:cNvPr>
            <p:cNvSpPr/>
            <p:nvPr/>
          </p:nvSpPr>
          <p:spPr>
            <a:xfrm rot="16200000">
              <a:off x="1360019" y="702250"/>
              <a:ext cx="498555" cy="246611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0E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95">
              <a:extLst>
                <a:ext uri="{FF2B5EF4-FFF2-40B4-BE49-F238E27FC236}">
                  <a16:creationId xmlns:a16="http://schemas.microsoft.com/office/drawing/2014/main" id="{351E7D59-3206-496A-9A33-AC0B9F32A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30" y="1549789"/>
              <a:ext cx="138324" cy="137848"/>
            </a:xfrm>
            <a:custGeom>
              <a:avLst/>
              <a:gdLst>
                <a:gd name="T0" fmla="*/ 610 w 610"/>
                <a:gd name="T1" fmla="*/ 0 h 608"/>
                <a:gd name="T2" fmla="*/ 610 w 610"/>
                <a:gd name="T3" fmla="*/ 608 h 608"/>
                <a:gd name="T4" fmla="*/ 0 w 610"/>
                <a:gd name="T5" fmla="*/ 608 h 608"/>
                <a:gd name="T6" fmla="*/ 0 w 610"/>
                <a:gd name="T7" fmla="*/ 607 h 608"/>
                <a:gd name="T8" fmla="*/ 610 w 610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608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5">
              <a:extLst>
                <a:ext uri="{FF2B5EF4-FFF2-40B4-BE49-F238E27FC236}">
                  <a16:creationId xmlns:a16="http://schemas.microsoft.com/office/drawing/2014/main" id="{D1EA8D1C-BB44-4E38-95EC-BDE33EB0778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04030" y="2180820"/>
              <a:ext cx="138324" cy="137848"/>
            </a:xfrm>
            <a:custGeom>
              <a:avLst/>
              <a:gdLst>
                <a:gd name="T0" fmla="*/ 610 w 610"/>
                <a:gd name="T1" fmla="*/ 0 h 608"/>
                <a:gd name="T2" fmla="*/ 610 w 610"/>
                <a:gd name="T3" fmla="*/ 608 h 608"/>
                <a:gd name="T4" fmla="*/ 0 w 610"/>
                <a:gd name="T5" fmla="*/ 608 h 608"/>
                <a:gd name="T6" fmla="*/ 0 w 610"/>
                <a:gd name="T7" fmla="*/ 607 h 608"/>
                <a:gd name="T8" fmla="*/ 610 w 610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608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D6C2E7D-1F8C-4248-AD6F-5C13E6A5801E}"/>
              </a:ext>
            </a:extLst>
          </p:cNvPr>
          <p:cNvSpPr txBox="1"/>
          <p:nvPr/>
        </p:nvSpPr>
        <p:spPr>
          <a:xfrm>
            <a:off x="706437" y="1305318"/>
            <a:ext cx="2112963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spc="6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7B8AE4-8476-4219-8C50-A1FA52D9F186}"/>
              </a:ext>
            </a:extLst>
          </p:cNvPr>
          <p:cNvGrpSpPr/>
          <p:nvPr/>
        </p:nvGrpSpPr>
        <p:grpSpPr>
          <a:xfrm>
            <a:off x="708060" y="2824781"/>
            <a:ext cx="2114882" cy="215444"/>
            <a:chOff x="668958" y="2550768"/>
            <a:chExt cx="2114882" cy="2154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1263F3F-1C69-4A13-83FF-8AD7860A70FE}"/>
                </a:ext>
              </a:extLst>
            </p:cNvPr>
            <p:cNvGrpSpPr/>
            <p:nvPr/>
          </p:nvGrpSpPr>
          <p:grpSpPr>
            <a:xfrm>
              <a:off x="668958" y="2560871"/>
              <a:ext cx="211507" cy="195238"/>
              <a:chOff x="519113" y="1628775"/>
              <a:chExt cx="371475" cy="342900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601FD33A-FFD5-455E-8AE7-C0FD3740DC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3" y="1736725"/>
                <a:ext cx="371475" cy="234950"/>
              </a:xfrm>
              <a:custGeom>
                <a:avLst/>
                <a:gdLst>
                  <a:gd name="T0" fmla="*/ 88 w 96"/>
                  <a:gd name="T1" fmla="*/ 60 h 60"/>
                  <a:gd name="T2" fmla="*/ 8 w 96"/>
                  <a:gd name="T3" fmla="*/ 60 h 60"/>
                  <a:gd name="T4" fmla="*/ 0 w 96"/>
                  <a:gd name="T5" fmla="*/ 52 h 60"/>
                  <a:gd name="T6" fmla="*/ 0 w 96"/>
                  <a:gd name="T7" fmla="*/ 2 h 60"/>
                  <a:gd name="T8" fmla="*/ 2 w 96"/>
                  <a:gd name="T9" fmla="*/ 0 h 60"/>
                  <a:gd name="T10" fmla="*/ 94 w 96"/>
                  <a:gd name="T11" fmla="*/ 0 h 60"/>
                  <a:gd name="T12" fmla="*/ 96 w 96"/>
                  <a:gd name="T13" fmla="*/ 2 h 60"/>
                  <a:gd name="T14" fmla="*/ 96 w 96"/>
                  <a:gd name="T15" fmla="*/ 52 h 60"/>
                  <a:gd name="T16" fmla="*/ 88 w 96"/>
                  <a:gd name="T17" fmla="*/ 60 h 60"/>
                  <a:gd name="T18" fmla="*/ 4 w 96"/>
                  <a:gd name="T19" fmla="*/ 4 h 60"/>
                  <a:gd name="T20" fmla="*/ 4 w 96"/>
                  <a:gd name="T21" fmla="*/ 52 h 60"/>
                  <a:gd name="T22" fmla="*/ 8 w 96"/>
                  <a:gd name="T23" fmla="*/ 56 h 60"/>
                  <a:gd name="T24" fmla="*/ 88 w 96"/>
                  <a:gd name="T25" fmla="*/ 56 h 60"/>
                  <a:gd name="T26" fmla="*/ 92 w 96"/>
                  <a:gd name="T27" fmla="*/ 52 h 60"/>
                  <a:gd name="T28" fmla="*/ 92 w 96"/>
                  <a:gd name="T29" fmla="*/ 4 h 60"/>
                  <a:gd name="T30" fmla="*/ 4 w 96"/>
                  <a:gd name="T31" fmla="*/ 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60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9">
                <a:extLst>
                  <a:ext uri="{FF2B5EF4-FFF2-40B4-BE49-F238E27FC236}">
                    <a16:creationId xmlns:a16="http://schemas.microsoft.com/office/drawing/2014/main" id="{62FC8E8F-C139-459F-9C0E-B432492338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938" y="1784350"/>
                <a:ext cx="139700" cy="139700"/>
              </a:xfrm>
              <a:custGeom>
                <a:avLst/>
                <a:gdLst>
                  <a:gd name="T0" fmla="*/ 2 w 36"/>
                  <a:gd name="T1" fmla="*/ 36 h 36"/>
                  <a:gd name="T2" fmla="*/ 1 w 36"/>
                  <a:gd name="T3" fmla="*/ 36 h 36"/>
                  <a:gd name="T4" fmla="*/ 0 w 36"/>
                  <a:gd name="T5" fmla="*/ 34 h 36"/>
                  <a:gd name="T6" fmla="*/ 0 w 36"/>
                  <a:gd name="T7" fmla="*/ 2 h 36"/>
                  <a:gd name="T8" fmla="*/ 1 w 36"/>
                  <a:gd name="T9" fmla="*/ 0 h 36"/>
                  <a:gd name="T10" fmla="*/ 3 w 36"/>
                  <a:gd name="T11" fmla="*/ 0 h 36"/>
                  <a:gd name="T12" fmla="*/ 35 w 36"/>
                  <a:gd name="T13" fmla="*/ 16 h 36"/>
                  <a:gd name="T14" fmla="*/ 36 w 36"/>
                  <a:gd name="T15" fmla="*/ 18 h 36"/>
                  <a:gd name="T16" fmla="*/ 35 w 36"/>
                  <a:gd name="T17" fmla="*/ 20 h 36"/>
                  <a:gd name="T18" fmla="*/ 3 w 36"/>
                  <a:gd name="T19" fmla="*/ 36 h 36"/>
                  <a:gd name="T20" fmla="*/ 2 w 36"/>
                  <a:gd name="T21" fmla="*/ 36 h 36"/>
                  <a:gd name="T22" fmla="*/ 4 w 36"/>
                  <a:gd name="T23" fmla="*/ 5 h 36"/>
                  <a:gd name="T24" fmla="*/ 4 w 36"/>
                  <a:gd name="T25" fmla="*/ 31 h 36"/>
                  <a:gd name="T26" fmla="*/ 30 w 36"/>
                  <a:gd name="T27" fmla="*/ 18 h 36"/>
                  <a:gd name="T28" fmla="*/ 4 w 36"/>
                  <a:gd name="T29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" h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1B0EA671-3B81-468A-8293-30B36754B4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3" y="1628775"/>
                <a:ext cx="371475" cy="92075"/>
              </a:xfrm>
              <a:custGeom>
                <a:avLst/>
                <a:gdLst>
                  <a:gd name="T0" fmla="*/ 94 w 96"/>
                  <a:gd name="T1" fmla="*/ 24 h 24"/>
                  <a:gd name="T2" fmla="*/ 2 w 96"/>
                  <a:gd name="T3" fmla="*/ 24 h 24"/>
                  <a:gd name="T4" fmla="*/ 0 w 96"/>
                  <a:gd name="T5" fmla="*/ 22 h 24"/>
                  <a:gd name="T6" fmla="*/ 0 w 96"/>
                  <a:gd name="T7" fmla="*/ 6 h 24"/>
                  <a:gd name="T8" fmla="*/ 6 w 96"/>
                  <a:gd name="T9" fmla="*/ 0 h 24"/>
                  <a:gd name="T10" fmla="*/ 90 w 96"/>
                  <a:gd name="T11" fmla="*/ 0 h 24"/>
                  <a:gd name="T12" fmla="*/ 96 w 96"/>
                  <a:gd name="T13" fmla="*/ 6 h 24"/>
                  <a:gd name="T14" fmla="*/ 96 w 96"/>
                  <a:gd name="T15" fmla="*/ 22 h 24"/>
                  <a:gd name="T16" fmla="*/ 94 w 96"/>
                  <a:gd name="T17" fmla="*/ 24 h 24"/>
                  <a:gd name="T18" fmla="*/ 4 w 96"/>
                  <a:gd name="T19" fmla="*/ 20 h 24"/>
                  <a:gd name="T20" fmla="*/ 92 w 96"/>
                  <a:gd name="T21" fmla="*/ 20 h 24"/>
                  <a:gd name="T22" fmla="*/ 92 w 96"/>
                  <a:gd name="T23" fmla="*/ 6 h 24"/>
                  <a:gd name="T24" fmla="*/ 90 w 96"/>
                  <a:gd name="T25" fmla="*/ 4 h 24"/>
                  <a:gd name="T26" fmla="*/ 6 w 96"/>
                  <a:gd name="T27" fmla="*/ 4 h 24"/>
                  <a:gd name="T28" fmla="*/ 4 w 96"/>
                  <a:gd name="T29" fmla="*/ 6 h 24"/>
                  <a:gd name="T30" fmla="*/ 4 w 96"/>
                  <a:gd name="T3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24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31">
                <a:extLst>
                  <a:ext uri="{FF2B5EF4-FFF2-40B4-BE49-F238E27FC236}">
                    <a16:creationId xmlns:a16="http://schemas.microsoft.com/office/drawing/2014/main" id="{7EBDB09D-1B24-44F0-94B5-59EEA2444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88" y="1631950"/>
                <a:ext cx="77788" cy="77787"/>
              </a:xfrm>
              <a:custGeom>
                <a:avLst/>
                <a:gdLst>
                  <a:gd name="T0" fmla="*/ 5 w 49"/>
                  <a:gd name="T1" fmla="*/ 49 h 49"/>
                  <a:gd name="T2" fmla="*/ 0 w 49"/>
                  <a:gd name="T3" fmla="*/ 44 h 49"/>
                  <a:gd name="T4" fmla="*/ 44 w 49"/>
                  <a:gd name="T5" fmla="*/ 0 h 49"/>
                  <a:gd name="T6" fmla="*/ 49 w 49"/>
                  <a:gd name="T7" fmla="*/ 5 h 49"/>
                  <a:gd name="T8" fmla="*/ 5 w 49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1FFD4056-5735-44D4-9B03-855793507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3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CB646533-40AB-41B0-BE5B-F74F8107F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6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36F96247-AAD2-4256-883A-4E13BC3F8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738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2113D348-E504-4060-A437-BDBC8A5D1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B25A6A5-6E48-4D49-8FE2-1AADE5275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563" y="1647825"/>
                <a:ext cx="69850" cy="69850"/>
              </a:xfrm>
              <a:custGeom>
                <a:avLst/>
                <a:gdLst>
                  <a:gd name="T0" fmla="*/ 5 w 44"/>
                  <a:gd name="T1" fmla="*/ 44 h 44"/>
                  <a:gd name="T2" fmla="*/ 0 w 44"/>
                  <a:gd name="T3" fmla="*/ 39 h 44"/>
                  <a:gd name="T4" fmla="*/ 39 w 44"/>
                  <a:gd name="T5" fmla="*/ 0 h 44"/>
                  <a:gd name="T6" fmla="*/ 44 w 44"/>
                  <a:gd name="T7" fmla="*/ 5 h 44"/>
                  <a:gd name="T8" fmla="*/ 5 w 44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234DF3-3465-4598-B977-A7999B3FA324}"/>
                </a:ext>
              </a:extLst>
            </p:cNvPr>
            <p:cNvSpPr txBox="1"/>
            <p:nvPr/>
          </p:nvSpPr>
          <p:spPr>
            <a:xfrm>
              <a:off x="1022550" y="255076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Your video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26A58F-2DBC-4C66-83AA-F39F15723BCE}"/>
              </a:ext>
            </a:extLst>
          </p:cNvPr>
          <p:cNvGrpSpPr/>
          <p:nvPr/>
        </p:nvGrpSpPr>
        <p:grpSpPr>
          <a:xfrm>
            <a:off x="712293" y="1819797"/>
            <a:ext cx="2110649" cy="215444"/>
            <a:chOff x="673191" y="1583558"/>
            <a:chExt cx="2110649" cy="2154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482AB7-5897-4920-B874-811B6773A176}"/>
                </a:ext>
              </a:extLst>
            </p:cNvPr>
            <p:cNvSpPr txBox="1"/>
            <p:nvPr/>
          </p:nvSpPr>
          <p:spPr>
            <a:xfrm>
              <a:off x="1022550" y="158355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Home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0ED350D-ABA2-4D40-A582-34C8AF97AF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191" y="1593661"/>
              <a:ext cx="203040" cy="194400"/>
              <a:chOff x="-638175" y="3963988"/>
              <a:chExt cx="373062" cy="357187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19729545-CA8E-4834-A212-677CEEA99B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2138" y="4149725"/>
                <a:ext cx="280987" cy="171450"/>
              </a:xfrm>
              <a:custGeom>
                <a:avLst/>
                <a:gdLst>
                  <a:gd name="T0" fmla="*/ 70 w 72"/>
                  <a:gd name="T1" fmla="*/ 44 h 44"/>
                  <a:gd name="T2" fmla="*/ 46 w 72"/>
                  <a:gd name="T3" fmla="*/ 44 h 44"/>
                  <a:gd name="T4" fmla="*/ 44 w 72"/>
                  <a:gd name="T5" fmla="*/ 42 h 44"/>
                  <a:gd name="T6" fmla="*/ 44 w 72"/>
                  <a:gd name="T7" fmla="*/ 16 h 44"/>
                  <a:gd name="T8" fmla="*/ 28 w 72"/>
                  <a:gd name="T9" fmla="*/ 16 h 44"/>
                  <a:gd name="T10" fmla="*/ 28 w 72"/>
                  <a:gd name="T11" fmla="*/ 42 h 44"/>
                  <a:gd name="T12" fmla="*/ 26 w 72"/>
                  <a:gd name="T13" fmla="*/ 44 h 44"/>
                  <a:gd name="T14" fmla="*/ 2 w 72"/>
                  <a:gd name="T15" fmla="*/ 44 h 44"/>
                  <a:gd name="T16" fmla="*/ 0 w 72"/>
                  <a:gd name="T17" fmla="*/ 42 h 44"/>
                  <a:gd name="T18" fmla="*/ 0 w 72"/>
                  <a:gd name="T19" fmla="*/ 2 h 44"/>
                  <a:gd name="T20" fmla="*/ 2 w 72"/>
                  <a:gd name="T21" fmla="*/ 0 h 44"/>
                  <a:gd name="T22" fmla="*/ 4 w 72"/>
                  <a:gd name="T23" fmla="*/ 2 h 44"/>
                  <a:gd name="T24" fmla="*/ 4 w 72"/>
                  <a:gd name="T25" fmla="*/ 40 h 44"/>
                  <a:gd name="T26" fmla="*/ 24 w 72"/>
                  <a:gd name="T27" fmla="*/ 40 h 44"/>
                  <a:gd name="T28" fmla="*/ 24 w 72"/>
                  <a:gd name="T29" fmla="*/ 14 h 44"/>
                  <a:gd name="T30" fmla="*/ 26 w 72"/>
                  <a:gd name="T31" fmla="*/ 12 h 44"/>
                  <a:gd name="T32" fmla="*/ 46 w 72"/>
                  <a:gd name="T33" fmla="*/ 12 h 44"/>
                  <a:gd name="T34" fmla="*/ 48 w 72"/>
                  <a:gd name="T35" fmla="*/ 14 h 44"/>
                  <a:gd name="T36" fmla="*/ 48 w 72"/>
                  <a:gd name="T37" fmla="*/ 40 h 44"/>
                  <a:gd name="T38" fmla="*/ 68 w 72"/>
                  <a:gd name="T39" fmla="*/ 40 h 44"/>
                  <a:gd name="T40" fmla="*/ 68 w 72"/>
                  <a:gd name="T41" fmla="*/ 4 h 44"/>
                  <a:gd name="T42" fmla="*/ 70 w 72"/>
                  <a:gd name="T43" fmla="*/ 2 h 44"/>
                  <a:gd name="T44" fmla="*/ 72 w 72"/>
                  <a:gd name="T45" fmla="*/ 4 h 44"/>
                  <a:gd name="T46" fmla="*/ 72 w 72"/>
                  <a:gd name="T47" fmla="*/ 42 h 44"/>
                  <a:gd name="T48" fmla="*/ 70 w 72"/>
                  <a:gd name="T4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2" h="44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41">
                <a:extLst>
                  <a:ext uri="{FF2B5EF4-FFF2-40B4-BE49-F238E27FC236}">
                    <a16:creationId xmlns:a16="http://schemas.microsoft.com/office/drawing/2014/main" id="{AA223D0E-8280-4671-83E2-A9C513206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8175" y="3963988"/>
                <a:ext cx="373062" cy="193675"/>
              </a:xfrm>
              <a:custGeom>
                <a:avLst/>
                <a:gdLst>
                  <a:gd name="T0" fmla="*/ 94 w 96"/>
                  <a:gd name="T1" fmla="*/ 50 h 50"/>
                  <a:gd name="T2" fmla="*/ 93 w 96"/>
                  <a:gd name="T3" fmla="*/ 49 h 50"/>
                  <a:gd name="T4" fmla="*/ 48 w 96"/>
                  <a:gd name="T5" fmla="*/ 5 h 50"/>
                  <a:gd name="T6" fmla="*/ 3 w 96"/>
                  <a:gd name="T7" fmla="*/ 49 h 50"/>
                  <a:gd name="T8" fmla="*/ 1 w 96"/>
                  <a:gd name="T9" fmla="*/ 49 h 50"/>
                  <a:gd name="T10" fmla="*/ 1 w 96"/>
                  <a:gd name="T11" fmla="*/ 47 h 50"/>
                  <a:gd name="T12" fmla="*/ 47 w 96"/>
                  <a:gd name="T13" fmla="*/ 1 h 50"/>
                  <a:gd name="T14" fmla="*/ 49 w 96"/>
                  <a:gd name="T15" fmla="*/ 1 h 50"/>
                  <a:gd name="T16" fmla="*/ 95 w 96"/>
                  <a:gd name="T17" fmla="*/ 47 h 50"/>
                  <a:gd name="T18" fmla="*/ 95 w 96"/>
                  <a:gd name="T19" fmla="*/ 49 h 50"/>
                  <a:gd name="T20" fmla="*/ 94 w 96"/>
                  <a:gd name="T2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50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42">
                <a:extLst>
                  <a:ext uri="{FF2B5EF4-FFF2-40B4-BE49-F238E27FC236}">
                    <a16:creationId xmlns:a16="http://schemas.microsoft.com/office/drawing/2014/main" id="{359189E9-7431-403B-A73C-17010CFE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6875" y="3979863"/>
                <a:ext cx="69850" cy="69850"/>
              </a:xfrm>
              <a:custGeom>
                <a:avLst/>
                <a:gdLst>
                  <a:gd name="T0" fmla="*/ 16 w 18"/>
                  <a:gd name="T1" fmla="*/ 18 h 18"/>
                  <a:gd name="T2" fmla="*/ 14 w 18"/>
                  <a:gd name="T3" fmla="*/ 16 h 18"/>
                  <a:gd name="T4" fmla="*/ 14 w 18"/>
                  <a:gd name="T5" fmla="*/ 4 h 18"/>
                  <a:gd name="T6" fmla="*/ 2 w 18"/>
                  <a:gd name="T7" fmla="*/ 4 h 18"/>
                  <a:gd name="T8" fmla="*/ 0 w 18"/>
                  <a:gd name="T9" fmla="*/ 2 h 18"/>
                  <a:gd name="T10" fmla="*/ 2 w 18"/>
                  <a:gd name="T11" fmla="*/ 0 h 18"/>
                  <a:gd name="T12" fmla="*/ 16 w 18"/>
                  <a:gd name="T13" fmla="*/ 0 h 18"/>
                  <a:gd name="T14" fmla="*/ 18 w 18"/>
                  <a:gd name="T15" fmla="*/ 2 h 18"/>
                  <a:gd name="T16" fmla="*/ 18 w 18"/>
                  <a:gd name="T17" fmla="*/ 16 h 18"/>
                  <a:gd name="T18" fmla="*/ 16 w 18"/>
                  <a:gd name="T1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374629-32E6-4A11-9577-15F1D727BF48}"/>
              </a:ext>
            </a:extLst>
          </p:cNvPr>
          <p:cNvGrpSpPr/>
          <p:nvPr/>
        </p:nvGrpSpPr>
        <p:grpSpPr>
          <a:xfrm>
            <a:off x="706437" y="2322289"/>
            <a:ext cx="2116505" cy="215444"/>
            <a:chOff x="667335" y="2067163"/>
            <a:chExt cx="2116505" cy="21544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F27154-9E95-4A5F-894D-61AE371CD4E0}"/>
                </a:ext>
              </a:extLst>
            </p:cNvPr>
            <p:cNvSpPr txBox="1"/>
            <p:nvPr/>
          </p:nvSpPr>
          <p:spPr>
            <a:xfrm>
              <a:off x="1022550" y="206716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Your profile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3A46483-0587-4FC2-9B2D-652A228DE7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335" y="2067546"/>
              <a:ext cx="214753" cy="213840"/>
              <a:chOff x="-523875" y="3440113"/>
              <a:chExt cx="373062" cy="371476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30" name="Freeform 46">
                <a:extLst>
                  <a:ext uri="{FF2B5EF4-FFF2-40B4-BE49-F238E27FC236}">
                    <a16:creationId xmlns:a16="http://schemas.microsoft.com/office/drawing/2014/main" id="{689538CC-CC9F-41C9-965D-4E272FB59E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23875" y="3440113"/>
                <a:ext cx="373062" cy="317500"/>
              </a:xfrm>
              <a:custGeom>
                <a:avLst/>
                <a:gdLst>
                  <a:gd name="T0" fmla="*/ 15 w 96"/>
                  <a:gd name="T1" fmla="*/ 82 h 82"/>
                  <a:gd name="T2" fmla="*/ 14 w 96"/>
                  <a:gd name="T3" fmla="*/ 82 h 82"/>
                  <a:gd name="T4" fmla="*/ 0 w 96"/>
                  <a:gd name="T5" fmla="*/ 48 h 82"/>
                  <a:gd name="T6" fmla="*/ 48 w 96"/>
                  <a:gd name="T7" fmla="*/ 0 h 82"/>
                  <a:gd name="T8" fmla="*/ 96 w 96"/>
                  <a:gd name="T9" fmla="*/ 48 h 82"/>
                  <a:gd name="T10" fmla="*/ 82 w 96"/>
                  <a:gd name="T11" fmla="*/ 82 h 82"/>
                  <a:gd name="T12" fmla="*/ 80 w 96"/>
                  <a:gd name="T13" fmla="*/ 82 h 82"/>
                  <a:gd name="T14" fmla="*/ 62 w 96"/>
                  <a:gd name="T15" fmla="*/ 74 h 82"/>
                  <a:gd name="T16" fmla="*/ 55 w 96"/>
                  <a:gd name="T17" fmla="*/ 72 h 82"/>
                  <a:gd name="T18" fmla="*/ 54 w 96"/>
                  <a:gd name="T19" fmla="*/ 70 h 82"/>
                  <a:gd name="T20" fmla="*/ 54 w 96"/>
                  <a:gd name="T21" fmla="*/ 60 h 82"/>
                  <a:gd name="T22" fmla="*/ 55 w 96"/>
                  <a:gd name="T23" fmla="*/ 58 h 82"/>
                  <a:gd name="T24" fmla="*/ 60 w 96"/>
                  <a:gd name="T25" fmla="*/ 48 h 82"/>
                  <a:gd name="T26" fmla="*/ 62 w 96"/>
                  <a:gd name="T27" fmla="*/ 46 h 82"/>
                  <a:gd name="T28" fmla="*/ 62 w 96"/>
                  <a:gd name="T29" fmla="*/ 44 h 82"/>
                  <a:gd name="T30" fmla="*/ 62 w 96"/>
                  <a:gd name="T31" fmla="*/ 42 h 82"/>
                  <a:gd name="T32" fmla="*/ 60 w 96"/>
                  <a:gd name="T33" fmla="*/ 40 h 82"/>
                  <a:gd name="T34" fmla="*/ 61 w 96"/>
                  <a:gd name="T35" fmla="*/ 38 h 82"/>
                  <a:gd name="T36" fmla="*/ 62 w 96"/>
                  <a:gd name="T37" fmla="*/ 26 h 82"/>
                  <a:gd name="T38" fmla="*/ 51 w 96"/>
                  <a:gd name="T39" fmla="*/ 22 h 82"/>
                  <a:gd name="T40" fmla="*/ 40 w 96"/>
                  <a:gd name="T41" fmla="*/ 26 h 82"/>
                  <a:gd name="T42" fmla="*/ 38 w 96"/>
                  <a:gd name="T43" fmla="*/ 28 h 82"/>
                  <a:gd name="T44" fmla="*/ 35 w 96"/>
                  <a:gd name="T45" fmla="*/ 28 h 82"/>
                  <a:gd name="T46" fmla="*/ 36 w 96"/>
                  <a:gd name="T47" fmla="*/ 38 h 82"/>
                  <a:gd name="T48" fmla="*/ 36 w 96"/>
                  <a:gd name="T49" fmla="*/ 40 h 82"/>
                  <a:gd name="T50" fmla="*/ 34 w 96"/>
                  <a:gd name="T51" fmla="*/ 42 h 82"/>
                  <a:gd name="T52" fmla="*/ 34 w 96"/>
                  <a:gd name="T53" fmla="*/ 44 h 82"/>
                  <a:gd name="T54" fmla="*/ 34 w 96"/>
                  <a:gd name="T55" fmla="*/ 46 h 82"/>
                  <a:gd name="T56" fmla="*/ 36 w 96"/>
                  <a:gd name="T57" fmla="*/ 48 h 82"/>
                  <a:gd name="T58" fmla="*/ 41 w 96"/>
                  <a:gd name="T59" fmla="*/ 58 h 82"/>
                  <a:gd name="T60" fmla="*/ 42 w 96"/>
                  <a:gd name="T61" fmla="*/ 60 h 82"/>
                  <a:gd name="T62" fmla="*/ 42 w 96"/>
                  <a:gd name="T63" fmla="*/ 70 h 82"/>
                  <a:gd name="T64" fmla="*/ 41 w 96"/>
                  <a:gd name="T65" fmla="*/ 72 h 82"/>
                  <a:gd name="T66" fmla="*/ 35 w 96"/>
                  <a:gd name="T67" fmla="*/ 74 h 82"/>
                  <a:gd name="T68" fmla="*/ 16 w 96"/>
                  <a:gd name="T69" fmla="*/ 82 h 82"/>
                  <a:gd name="T70" fmla="*/ 15 w 96"/>
                  <a:gd name="T71" fmla="*/ 82 h 82"/>
                  <a:gd name="T72" fmla="*/ 48 w 96"/>
                  <a:gd name="T73" fmla="*/ 4 h 82"/>
                  <a:gd name="T74" fmla="*/ 4 w 96"/>
                  <a:gd name="T75" fmla="*/ 48 h 82"/>
                  <a:gd name="T76" fmla="*/ 16 w 96"/>
                  <a:gd name="T77" fmla="*/ 78 h 82"/>
                  <a:gd name="T78" fmla="*/ 33 w 96"/>
                  <a:gd name="T79" fmla="*/ 70 h 82"/>
                  <a:gd name="T80" fmla="*/ 38 w 96"/>
                  <a:gd name="T81" fmla="*/ 69 h 82"/>
                  <a:gd name="T82" fmla="*/ 38 w 96"/>
                  <a:gd name="T83" fmla="*/ 61 h 82"/>
                  <a:gd name="T84" fmla="*/ 32 w 96"/>
                  <a:gd name="T85" fmla="*/ 49 h 82"/>
                  <a:gd name="T86" fmla="*/ 30 w 96"/>
                  <a:gd name="T87" fmla="*/ 44 h 82"/>
                  <a:gd name="T88" fmla="*/ 32 w 96"/>
                  <a:gd name="T89" fmla="*/ 39 h 82"/>
                  <a:gd name="T90" fmla="*/ 32 w 96"/>
                  <a:gd name="T91" fmla="*/ 26 h 82"/>
                  <a:gd name="T92" fmla="*/ 37 w 96"/>
                  <a:gd name="T93" fmla="*/ 24 h 82"/>
                  <a:gd name="T94" fmla="*/ 51 w 96"/>
                  <a:gd name="T95" fmla="*/ 18 h 82"/>
                  <a:gd name="T96" fmla="*/ 66 w 96"/>
                  <a:gd name="T97" fmla="*/ 26 h 82"/>
                  <a:gd name="T98" fmla="*/ 64 w 96"/>
                  <a:gd name="T99" fmla="*/ 39 h 82"/>
                  <a:gd name="T100" fmla="*/ 66 w 96"/>
                  <a:gd name="T101" fmla="*/ 44 h 82"/>
                  <a:gd name="T102" fmla="*/ 64 w 96"/>
                  <a:gd name="T103" fmla="*/ 49 h 82"/>
                  <a:gd name="T104" fmla="*/ 58 w 96"/>
                  <a:gd name="T105" fmla="*/ 61 h 82"/>
                  <a:gd name="T106" fmla="*/ 58 w 96"/>
                  <a:gd name="T107" fmla="*/ 69 h 82"/>
                  <a:gd name="T108" fmla="*/ 63 w 96"/>
                  <a:gd name="T109" fmla="*/ 70 h 82"/>
                  <a:gd name="T110" fmla="*/ 80 w 96"/>
                  <a:gd name="T111" fmla="*/ 78 h 82"/>
                  <a:gd name="T112" fmla="*/ 92 w 96"/>
                  <a:gd name="T113" fmla="*/ 48 h 82"/>
                  <a:gd name="T114" fmla="*/ 48 w 96"/>
                  <a:gd name="T115" fmla="*/ 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6" h="82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7">
                <a:extLst>
                  <a:ext uri="{FF2B5EF4-FFF2-40B4-BE49-F238E27FC236}">
                    <a16:creationId xmlns:a16="http://schemas.microsoft.com/office/drawing/2014/main" id="{35A51A3F-6E3E-40E5-85FE-81386CD3C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69900" y="3746501"/>
                <a:ext cx="265112" cy="65088"/>
              </a:xfrm>
              <a:custGeom>
                <a:avLst/>
                <a:gdLst>
                  <a:gd name="T0" fmla="*/ 34 w 68"/>
                  <a:gd name="T1" fmla="*/ 17 h 17"/>
                  <a:gd name="T2" fmla="*/ 0 w 68"/>
                  <a:gd name="T3" fmla="*/ 3 h 17"/>
                  <a:gd name="T4" fmla="*/ 3 w 68"/>
                  <a:gd name="T5" fmla="*/ 0 h 17"/>
                  <a:gd name="T6" fmla="*/ 34 w 68"/>
                  <a:gd name="T7" fmla="*/ 13 h 17"/>
                  <a:gd name="T8" fmla="*/ 65 w 68"/>
                  <a:gd name="T9" fmla="*/ 0 h 17"/>
                  <a:gd name="T10" fmla="*/ 68 w 68"/>
                  <a:gd name="T11" fmla="*/ 3 h 17"/>
                  <a:gd name="T12" fmla="*/ 34 w 68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7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8E71B7D-B27A-4A20-9852-477B32B06DB3}"/>
              </a:ext>
            </a:extLst>
          </p:cNvPr>
          <p:cNvGrpSpPr/>
          <p:nvPr/>
        </p:nvGrpSpPr>
        <p:grpSpPr>
          <a:xfrm>
            <a:off x="737463" y="3327273"/>
            <a:ext cx="2085479" cy="215444"/>
            <a:chOff x="698361" y="3034373"/>
            <a:chExt cx="2085479" cy="21544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CCA65C-8031-41BB-9592-4EFD32B561EA}"/>
                </a:ext>
              </a:extLst>
            </p:cNvPr>
            <p:cNvSpPr txBox="1"/>
            <p:nvPr/>
          </p:nvSpPr>
          <p:spPr>
            <a:xfrm>
              <a:off x="1022550" y="303437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Library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70FAF87-8F92-43A3-85C1-0124202DEC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8361" y="3041295"/>
              <a:ext cx="152701" cy="201600"/>
              <a:chOff x="-582613" y="3649663"/>
              <a:chExt cx="282575" cy="373062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35" name="Freeform 51">
                <a:extLst>
                  <a:ext uri="{FF2B5EF4-FFF2-40B4-BE49-F238E27FC236}">
                    <a16:creationId xmlns:a16="http://schemas.microsoft.com/office/drawing/2014/main" id="{4DA6D932-1A0C-4125-B97D-FD48B3AF9C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82613" y="3649663"/>
                <a:ext cx="282575" cy="373062"/>
              </a:xfrm>
              <a:custGeom>
                <a:avLst/>
                <a:gdLst>
                  <a:gd name="T0" fmla="*/ 70 w 72"/>
                  <a:gd name="T1" fmla="*/ 96 h 96"/>
                  <a:gd name="T2" fmla="*/ 2 w 72"/>
                  <a:gd name="T3" fmla="*/ 96 h 96"/>
                  <a:gd name="T4" fmla="*/ 0 w 72"/>
                  <a:gd name="T5" fmla="*/ 94 h 96"/>
                  <a:gd name="T6" fmla="*/ 0 w 72"/>
                  <a:gd name="T7" fmla="*/ 2 h 96"/>
                  <a:gd name="T8" fmla="*/ 2 w 72"/>
                  <a:gd name="T9" fmla="*/ 0 h 96"/>
                  <a:gd name="T10" fmla="*/ 70 w 72"/>
                  <a:gd name="T11" fmla="*/ 0 h 96"/>
                  <a:gd name="T12" fmla="*/ 72 w 72"/>
                  <a:gd name="T13" fmla="*/ 2 h 96"/>
                  <a:gd name="T14" fmla="*/ 72 w 72"/>
                  <a:gd name="T15" fmla="*/ 94 h 96"/>
                  <a:gd name="T16" fmla="*/ 70 w 72"/>
                  <a:gd name="T17" fmla="*/ 96 h 96"/>
                  <a:gd name="T18" fmla="*/ 4 w 72"/>
                  <a:gd name="T19" fmla="*/ 92 h 96"/>
                  <a:gd name="T20" fmla="*/ 68 w 72"/>
                  <a:gd name="T21" fmla="*/ 92 h 96"/>
                  <a:gd name="T22" fmla="*/ 68 w 72"/>
                  <a:gd name="T23" fmla="*/ 4 h 96"/>
                  <a:gd name="T24" fmla="*/ 4 w 72"/>
                  <a:gd name="T25" fmla="*/ 4 h 96"/>
                  <a:gd name="T26" fmla="*/ 4 w 72"/>
                  <a:gd name="T27" fmla="*/ 9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96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52">
                <a:extLst>
                  <a:ext uri="{FF2B5EF4-FFF2-40B4-BE49-F238E27FC236}">
                    <a16:creationId xmlns:a16="http://schemas.microsoft.com/office/drawing/2014/main" id="{6952F85B-6B0B-4A31-B0B7-611B60730B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681413"/>
                <a:ext cx="127000" cy="92075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53">
                <a:extLst>
                  <a:ext uri="{FF2B5EF4-FFF2-40B4-BE49-F238E27FC236}">
                    <a16:creationId xmlns:a16="http://schemas.microsoft.com/office/drawing/2014/main" id="{1EBF63BA-9F45-474B-95D1-5CD8F1D607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789363"/>
                <a:ext cx="127000" cy="93662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54">
                <a:extLst>
                  <a:ext uri="{FF2B5EF4-FFF2-40B4-BE49-F238E27FC236}">
                    <a16:creationId xmlns:a16="http://schemas.microsoft.com/office/drawing/2014/main" id="{9E2C9041-3477-4EDF-BC4F-5C7907D3B2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898900"/>
                <a:ext cx="127000" cy="92075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55">
                <a:extLst>
                  <a:ext uri="{FF2B5EF4-FFF2-40B4-BE49-F238E27FC236}">
                    <a16:creationId xmlns:a16="http://schemas.microsoft.com/office/drawing/2014/main" id="{B9AADD37-5A18-4E08-945D-17012AB40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6814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56">
                <a:extLst>
                  <a:ext uri="{FF2B5EF4-FFF2-40B4-BE49-F238E27FC236}">
                    <a16:creationId xmlns:a16="http://schemas.microsoft.com/office/drawing/2014/main" id="{B0BB87F6-F56D-4472-AF25-708CE6CF7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743325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57">
                <a:extLst>
                  <a:ext uri="{FF2B5EF4-FFF2-40B4-BE49-F238E27FC236}">
                    <a16:creationId xmlns:a16="http://schemas.microsoft.com/office/drawing/2014/main" id="{F8E0261C-887E-49A6-9FDB-4B0A507D9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789363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58">
                <a:extLst>
                  <a:ext uri="{FF2B5EF4-FFF2-40B4-BE49-F238E27FC236}">
                    <a16:creationId xmlns:a16="http://schemas.microsoft.com/office/drawing/2014/main" id="{3A037040-F394-445E-9A66-9A0C086E7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851275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59">
                <a:extLst>
                  <a:ext uri="{FF2B5EF4-FFF2-40B4-BE49-F238E27FC236}">
                    <a16:creationId xmlns:a16="http://schemas.microsoft.com/office/drawing/2014/main" id="{11E3844A-CF3D-45A9-969C-48F7D7497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898900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858EFC1C-0EF2-42C6-9A26-4D544E4FB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9608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61">
                <a:extLst>
                  <a:ext uri="{FF2B5EF4-FFF2-40B4-BE49-F238E27FC236}">
                    <a16:creationId xmlns:a16="http://schemas.microsoft.com/office/drawing/2014/main" id="{40AE061A-7969-4CA6-87D2-C12BAE05E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6814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F989D8F5-8583-454E-A835-33AC76F60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743325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63">
                <a:extLst>
                  <a:ext uri="{FF2B5EF4-FFF2-40B4-BE49-F238E27FC236}">
                    <a16:creationId xmlns:a16="http://schemas.microsoft.com/office/drawing/2014/main" id="{B96AAB30-5E80-4EB4-9C12-0D9AC7DB8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789363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64">
                <a:extLst>
                  <a:ext uri="{FF2B5EF4-FFF2-40B4-BE49-F238E27FC236}">
                    <a16:creationId xmlns:a16="http://schemas.microsoft.com/office/drawing/2014/main" id="{140AFB82-BA68-4C35-BF44-952200B89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851275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5">
                <a:extLst>
                  <a:ext uri="{FF2B5EF4-FFF2-40B4-BE49-F238E27FC236}">
                    <a16:creationId xmlns:a16="http://schemas.microsoft.com/office/drawing/2014/main" id="{9CA30FC1-7851-4C9B-878D-440D4B7F0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898900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66">
                <a:extLst>
                  <a:ext uri="{FF2B5EF4-FFF2-40B4-BE49-F238E27FC236}">
                    <a16:creationId xmlns:a16="http://schemas.microsoft.com/office/drawing/2014/main" id="{0647BD1E-67D9-4885-9F78-F3EE44688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9608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AE0BAAD-3CEF-4DFA-A4BA-FADB0E2F213E}"/>
              </a:ext>
            </a:extLst>
          </p:cNvPr>
          <p:cNvGrpSpPr/>
          <p:nvPr/>
        </p:nvGrpSpPr>
        <p:grpSpPr>
          <a:xfrm>
            <a:off x="707348" y="3829765"/>
            <a:ext cx="2115594" cy="215444"/>
            <a:chOff x="668246" y="3522227"/>
            <a:chExt cx="2115594" cy="21544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EFDF5C-1C94-4624-8440-7B508CCAF431}"/>
                </a:ext>
              </a:extLst>
            </p:cNvPr>
            <p:cNvSpPr txBox="1"/>
            <p:nvPr/>
          </p:nvSpPr>
          <p:spPr>
            <a:xfrm>
              <a:off x="1022550" y="3522227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Subscriptions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9CFF1DA-A171-46C0-BF97-1D39084B16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8246" y="3523029"/>
              <a:ext cx="212930" cy="213840"/>
              <a:chOff x="-596900" y="3533775"/>
              <a:chExt cx="371475" cy="373063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54" name="Freeform 70">
                <a:extLst>
                  <a:ext uri="{FF2B5EF4-FFF2-40B4-BE49-F238E27FC236}">
                    <a16:creationId xmlns:a16="http://schemas.microsoft.com/office/drawing/2014/main" id="{5592FD69-EDCE-4E91-9FB9-5246455F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6250" y="3622675"/>
                <a:ext cx="130175" cy="117475"/>
              </a:xfrm>
              <a:custGeom>
                <a:avLst/>
                <a:gdLst>
                  <a:gd name="T0" fmla="*/ 12 w 34"/>
                  <a:gd name="T1" fmla="*/ 30 h 30"/>
                  <a:gd name="T2" fmla="*/ 11 w 34"/>
                  <a:gd name="T3" fmla="*/ 29 h 30"/>
                  <a:gd name="T4" fmla="*/ 0 w 34"/>
                  <a:gd name="T5" fmla="*/ 18 h 30"/>
                  <a:gd name="T6" fmla="*/ 0 w 34"/>
                  <a:gd name="T7" fmla="*/ 16 h 30"/>
                  <a:gd name="T8" fmla="*/ 3 w 34"/>
                  <a:gd name="T9" fmla="*/ 16 h 30"/>
                  <a:gd name="T10" fmla="*/ 12 w 34"/>
                  <a:gd name="T11" fmla="*/ 25 h 30"/>
                  <a:gd name="T12" fmla="*/ 31 w 34"/>
                  <a:gd name="T13" fmla="*/ 1 h 30"/>
                  <a:gd name="T14" fmla="*/ 33 w 34"/>
                  <a:gd name="T15" fmla="*/ 1 h 30"/>
                  <a:gd name="T16" fmla="*/ 34 w 34"/>
                  <a:gd name="T17" fmla="*/ 4 h 30"/>
                  <a:gd name="T18" fmla="*/ 14 w 34"/>
                  <a:gd name="T19" fmla="*/ 29 h 30"/>
                  <a:gd name="T20" fmla="*/ 13 w 34"/>
                  <a:gd name="T21" fmla="*/ 30 h 30"/>
                  <a:gd name="T22" fmla="*/ 12 w 34"/>
                  <a:gd name="T2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30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1">
                <a:extLst>
                  <a:ext uri="{FF2B5EF4-FFF2-40B4-BE49-F238E27FC236}">
                    <a16:creationId xmlns:a16="http://schemas.microsoft.com/office/drawing/2014/main" id="{3B06B197-5067-43EF-A8B0-735AFC171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6900" y="3748088"/>
                <a:ext cx="147638" cy="158750"/>
              </a:xfrm>
              <a:custGeom>
                <a:avLst/>
                <a:gdLst>
                  <a:gd name="T0" fmla="*/ 23 w 38"/>
                  <a:gd name="T1" fmla="*/ 41 h 41"/>
                  <a:gd name="T2" fmla="*/ 23 w 38"/>
                  <a:gd name="T3" fmla="*/ 41 h 41"/>
                  <a:gd name="T4" fmla="*/ 21 w 38"/>
                  <a:gd name="T5" fmla="*/ 40 h 41"/>
                  <a:gd name="T6" fmla="*/ 16 w 38"/>
                  <a:gd name="T7" fmla="*/ 27 h 41"/>
                  <a:gd name="T8" fmla="*/ 2 w 38"/>
                  <a:gd name="T9" fmla="*/ 29 h 41"/>
                  <a:gd name="T10" fmla="*/ 0 w 38"/>
                  <a:gd name="T11" fmla="*/ 28 h 41"/>
                  <a:gd name="T12" fmla="*/ 0 w 38"/>
                  <a:gd name="T13" fmla="*/ 26 h 41"/>
                  <a:gd name="T14" fmla="*/ 15 w 38"/>
                  <a:gd name="T15" fmla="*/ 0 h 41"/>
                  <a:gd name="T16" fmla="*/ 19 w 38"/>
                  <a:gd name="T17" fmla="*/ 2 h 41"/>
                  <a:gd name="T18" fmla="*/ 6 w 38"/>
                  <a:gd name="T19" fmla="*/ 24 h 41"/>
                  <a:gd name="T20" fmla="*/ 17 w 38"/>
                  <a:gd name="T21" fmla="*/ 22 h 41"/>
                  <a:gd name="T22" fmla="*/ 19 w 38"/>
                  <a:gd name="T23" fmla="*/ 24 h 41"/>
                  <a:gd name="T24" fmla="*/ 23 w 38"/>
                  <a:gd name="T25" fmla="*/ 34 h 41"/>
                  <a:gd name="T26" fmla="*/ 34 w 38"/>
                  <a:gd name="T27" fmla="*/ 16 h 41"/>
                  <a:gd name="T28" fmla="*/ 38 w 38"/>
                  <a:gd name="T29" fmla="*/ 18 h 41"/>
                  <a:gd name="T30" fmla="*/ 24 w 38"/>
                  <a:gd name="T31" fmla="*/ 40 h 41"/>
                  <a:gd name="T32" fmla="*/ 23 w 38"/>
                  <a:gd name="T3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41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72">
                <a:extLst>
                  <a:ext uri="{FF2B5EF4-FFF2-40B4-BE49-F238E27FC236}">
                    <a16:creationId xmlns:a16="http://schemas.microsoft.com/office/drawing/2014/main" id="{53EC6116-80D1-4CDE-B718-A5812CD19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063" y="3748088"/>
                <a:ext cx="147638" cy="158750"/>
              </a:xfrm>
              <a:custGeom>
                <a:avLst/>
                <a:gdLst>
                  <a:gd name="T0" fmla="*/ 15 w 38"/>
                  <a:gd name="T1" fmla="*/ 41 h 41"/>
                  <a:gd name="T2" fmla="*/ 14 w 38"/>
                  <a:gd name="T3" fmla="*/ 40 h 41"/>
                  <a:gd name="T4" fmla="*/ 0 w 38"/>
                  <a:gd name="T5" fmla="*/ 18 h 41"/>
                  <a:gd name="T6" fmla="*/ 4 w 38"/>
                  <a:gd name="T7" fmla="*/ 16 h 41"/>
                  <a:gd name="T8" fmla="*/ 15 w 38"/>
                  <a:gd name="T9" fmla="*/ 34 h 41"/>
                  <a:gd name="T10" fmla="*/ 19 w 38"/>
                  <a:gd name="T11" fmla="*/ 24 h 41"/>
                  <a:gd name="T12" fmla="*/ 21 w 38"/>
                  <a:gd name="T13" fmla="*/ 22 h 41"/>
                  <a:gd name="T14" fmla="*/ 32 w 38"/>
                  <a:gd name="T15" fmla="*/ 24 h 41"/>
                  <a:gd name="T16" fmla="*/ 19 w 38"/>
                  <a:gd name="T17" fmla="*/ 2 h 41"/>
                  <a:gd name="T18" fmla="*/ 23 w 38"/>
                  <a:gd name="T19" fmla="*/ 0 h 41"/>
                  <a:gd name="T20" fmla="*/ 38 w 38"/>
                  <a:gd name="T21" fmla="*/ 26 h 41"/>
                  <a:gd name="T22" fmla="*/ 38 w 38"/>
                  <a:gd name="T23" fmla="*/ 28 h 41"/>
                  <a:gd name="T24" fmla="*/ 36 w 38"/>
                  <a:gd name="T25" fmla="*/ 29 h 41"/>
                  <a:gd name="T26" fmla="*/ 22 w 38"/>
                  <a:gd name="T27" fmla="*/ 27 h 41"/>
                  <a:gd name="T28" fmla="*/ 17 w 38"/>
                  <a:gd name="T29" fmla="*/ 40 h 41"/>
                  <a:gd name="T30" fmla="*/ 15 w 38"/>
                  <a:gd name="T31" fmla="*/ 41 h 41"/>
                  <a:gd name="T32" fmla="*/ 15 w 38"/>
                  <a:gd name="T3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41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73">
                <a:extLst>
                  <a:ext uri="{FF2B5EF4-FFF2-40B4-BE49-F238E27FC236}">
                    <a16:creationId xmlns:a16="http://schemas.microsoft.com/office/drawing/2014/main" id="{A50504C4-B554-4FDF-ADA1-230FAC9E06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58800" y="3533775"/>
                <a:ext cx="295275" cy="295275"/>
              </a:xfrm>
              <a:custGeom>
                <a:avLst/>
                <a:gdLst>
                  <a:gd name="T0" fmla="*/ 38 w 76"/>
                  <a:gd name="T1" fmla="*/ 76 h 76"/>
                  <a:gd name="T2" fmla="*/ 0 w 76"/>
                  <a:gd name="T3" fmla="*/ 38 h 76"/>
                  <a:gd name="T4" fmla="*/ 38 w 76"/>
                  <a:gd name="T5" fmla="*/ 0 h 76"/>
                  <a:gd name="T6" fmla="*/ 76 w 76"/>
                  <a:gd name="T7" fmla="*/ 38 h 76"/>
                  <a:gd name="T8" fmla="*/ 38 w 76"/>
                  <a:gd name="T9" fmla="*/ 76 h 76"/>
                  <a:gd name="T10" fmla="*/ 38 w 76"/>
                  <a:gd name="T11" fmla="*/ 4 h 76"/>
                  <a:gd name="T12" fmla="*/ 4 w 76"/>
                  <a:gd name="T13" fmla="*/ 38 h 76"/>
                  <a:gd name="T14" fmla="*/ 38 w 76"/>
                  <a:gd name="T15" fmla="*/ 72 h 76"/>
                  <a:gd name="T16" fmla="*/ 72 w 76"/>
                  <a:gd name="T17" fmla="*/ 38 h 76"/>
                  <a:gd name="T18" fmla="*/ 38 w 76"/>
                  <a:gd name="T1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B7F577-12B2-4223-AC47-AD792AFF8582}"/>
              </a:ext>
            </a:extLst>
          </p:cNvPr>
          <p:cNvGrpSpPr/>
          <p:nvPr/>
        </p:nvGrpSpPr>
        <p:grpSpPr>
          <a:xfrm>
            <a:off x="733158" y="4332257"/>
            <a:ext cx="2089784" cy="215444"/>
            <a:chOff x="694056" y="4001583"/>
            <a:chExt cx="2089784" cy="21544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4CB8CE9-92FB-4393-A491-063C03FDA541}"/>
                </a:ext>
              </a:extLst>
            </p:cNvPr>
            <p:cNvSpPr txBox="1"/>
            <p:nvPr/>
          </p:nvSpPr>
          <p:spPr>
            <a:xfrm>
              <a:off x="1022550" y="400158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accent1"/>
                  </a:solidFill>
                  <a:latin typeface="+mj-lt"/>
                </a:defRPr>
              </a:lvl1pPr>
            </a:lstStyle>
            <a:p>
              <a:r>
                <a:rPr lang="en-US" dirty="0"/>
                <a:t>Trending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8A8F369-E907-460B-9E85-96B0F2BB41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4056" y="4012105"/>
              <a:ext cx="161311" cy="194400"/>
              <a:chOff x="-395288" y="3805238"/>
              <a:chExt cx="309563" cy="373062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61" name="Freeform 77">
                <a:extLst>
                  <a:ext uri="{FF2B5EF4-FFF2-40B4-BE49-F238E27FC236}">
                    <a16:creationId xmlns:a16="http://schemas.microsoft.com/office/drawing/2014/main" id="{94708C9E-4756-4CB6-A448-F918801A7A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95288" y="3805238"/>
                <a:ext cx="309563" cy="373062"/>
              </a:xfrm>
              <a:custGeom>
                <a:avLst/>
                <a:gdLst>
                  <a:gd name="T0" fmla="*/ 40 w 80"/>
                  <a:gd name="T1" fmla="*/ 96 h 96"/>
                  <a:gd name="T2" fmla="*/ 0 w 80"/>
                  <a:gd name="T3" fmla="*/ 58 h 96"/>
                  <a:gd name="T4" fmla="*/ 0 w 80"/>
                  <a:gd name="T5" fmla="*/ 56 h 96"/>
                  <a:gd name="T6" fmla="*/ 14 w 80"/>
                  <a:gd name="T7" fmla="*/ 25 h 96"/>
                  <a:gd name="T8" fmla="*/ 16 w 80"/>
                  <a:gd name="T9" fmla="*/ 25 h 96"/>
                  <a:gd name="T10" fmla="*/ 18 w 80"/>
                  <a:gd name="T11" fmla="*/ 26 h 96"/>
                  <a:gd name="T12" fmla="*/ 23 w 80"/>
                  <a:gd name="T13" fmla="*/ 37 h 96"/>
                  <a:gd name="T14" fmla="*/ 26 w 80"/>
                  <a:gd name="T15" fmla="*/ 22 h 96"/>
                  <a:gd name="T16" fmla="*/ 26 w 80"/>
                  <a:gd name="T17" fmla="*/ 20 h 96"/>
                  <a:gd name="T18" fmla="*/ 21 w 80"/>
                  <a:gd name="T19" fmla="*/ 4 h 96"/>
                  <a:gd name="T20" fmla="*/ 21 w 80"/>
                  <a:gd name="T21" fmla="*/ 1 h 96"/>
                  <a:gd name="T22" fmla="*/ 23 w 80"/>
                  <a:gd name="T23" fmla="*/ 1 h 96"/>
                  <a:gd name="T24" fmla="*/ 55 w 80"/>
                  <a:gd name="T25" fmla="*/ 19 h 96"/>
                  <a:gd name="T26" fmla="*/ 66 w 80"/>
                  <a:gd name="T27" fmla="*/ 49 h 96"/>
                  <a:gd name="T28" fmla="*/ 75 w 80"/>
                  <a:gd name="T29" fmla="*/ 44 h 96"/>
                  <a:gd name="T30" fmla="*/ 77 w 80"/>
                  <a:gd name="T31" fmla="*/ 43 h 96"/>
                  <a:gd name="T32" fmla="*/ 78 w 80"/>
                  <a:gd name="T33" fmla="*/ 45 h 96"/>
                  <a:gd name="T34" fmla="*/ 80 w 80"/>
                  <a:gd name="T35" fmla="*/ 56 h 96"/>
                  <a:gd name="T36" fmla="*/ 40 w 80"/>
                  <a:gd name="T37" fmla="*/ 96 h 96"/>
                  <a:gd name="T38" fmla="*/ 15 w 80"/>
                  <a:gd name="T39" fmla="*/ 30 h 96"/>
                  <a:gd name="T40" fmla="*/ 4 w 80"/>
                  <a:gd name="T41" fmla="*/ 56 h 96"/>
                  <a:gd name="T42" fmla="*/ 4 w 80"/>
                  <a:gd name="T43" fmla="*/ 58 h 96"/>
                  <a:gd name="T44" fmla="*/ 40 w 80"/>
                  <a:gd name="T45" fmla="*/ 92 h 96"/>
                  <a:gd name="T46" fmla="*/ 76 w 80"/>
                  <a:gd name="T47" fmla="*/ 56 h 96"/>
                  <a:gd name="T48" fmla="*/ 75 w 80"/>
                  <a:gd name="T49" fmla="*/ 49 h 96"/>
                  <a:gd name="T50" fmla="*/ 65 w 80"/>
                  <a:gd name="T51" fmla="*/ 54 h 96"/>
                  <a:gd name="T52" fmla="*/ 63 w 80"/>
                  <a:gd name="T53" fmla="*/ 54 h 96"/>
                  <a:gd name="T54" fmla="*/ 62 w 80"/>
                  <a:gd name="T55" fmla="*/ 52 h 96"/>
                  <a:gd name="T56" fmla="*/ 62 w 80"/>
                  <a:gd name="T57" fmla="*/ 51 h 96"/>
                  <a:gd name="T58" fmla="*/ 52 w 80"/>
                  <a:gd name="T59" fmla="*/ 22 h 96"/>
                  <a:gd name="T60" fmla="*/ 26 w 80"/>
                  <a:gd name="T61" fmla="*/ 5 h 96"/>
                  <a:gd name="T62" fmla="*/ 30 w 80"/>
                  <a:gd name="T63" fmla="*/ 20 h 96"/>
                  <a:gd name="T64" fmla="*/ 30 w 80"/>
                  <a:gd name="T65" fmla="*/ 22 h 96"/>
                  <a:gd name="T66" fmla="*/ 25 w 80"/>
                  <a:gd name="T67" fmla="*/ 42 h 96"/>
                  <a:gd name="T68" fmla="*/ 23 w 80"/>
                  <a:gd name="T69" fmla="*/ 43 h 96"/>
                  <a:gd name="T70" fmla="*/ 22 w 80"/>
                  <a:gd name="T71" fmla="*/ 42 h 96"/>
                  <a:gd name="T72" fmla="*/ 15 w 80"/>
                  <a:gd name="T7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0" h="96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78">
                <a:extLst>
                  <a:ext uri="{FF2B5EF4-FFF2-40B4-BE49-F238E27FC236}">
                    <a16:creationId xmlns:a16="http://schemas.microsoft.com/office/drawing/2014/main" id="{698A1F2C-7CAF-4EBF-A95E-BAB982FF78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11150" y="3987800"/>
                <a:ext cx="141288" cy="190500"/>
              </a:xfrm>
              <a:custGeom>
                <a:avLst/>
                <a:gdLst>
                  <a:gd name="T0" fmla="*/ 18 w 36"/>
                  <a:gd name="T1" fmla="*/ 49 h 49"/>
                  <a:gd name="T2" fmla="*/ 0 w 36"/>
                  <a:gd name="T3" fmla="*/ 31 h 49"/>
                  <a:gd name="T4" fmla="*/ 24 w 36"/>
                  <a:gd name="T5" fmla="*/ 0 h 49"/>
                  <a:gd name="T6" fmla="*/ 26 w 36"/>
                  <a:gd name="T7" fmla="*/ 1 h 49"/>
                  <a:gd name="T8" fmla="*/ 26 w 36"/>
                  <a:gd name="T9" fmla="*/ 3 h 49"/>
                  <a:gd name="T10" fmla="*/ 21 w 36"/>
                  <a:gd name="T11" fmla="*/ 19 h 49"/>
                  <a:gd name="T12" fmla="*/ 23 w 36"/>
                  <a:gd name="T13" fmla="*/ 16 h 49"/>
                  <a:gd name="T14" fmla="*/ 24 w 36"/>
                  <a:gd name="T15" fmla="*/ 14 h 49"/>
                  <a:gd name="T16" fmla="*/ 25 w 36"/>
                  <a:gd name="T17" fmla="*/ 14 h 49"/>
                  <a:gd name="T18" fmla="*/ 36 w 36"/>
                  <a:gd name="T19" fmla="*/ 31 h 49"/>
                  <a:gd name="T20" fmla="*/ 18 w 36"/>
                  <a:gd name="T21" fmla="*/ 49 h 49"/>
                  <a:gd name="T22" fmla="*/ 18 w 36"/>
                  <a:gd name="T23" fmla="*/ 6 h 49"/>
                  <a:gd name="T24" fmla="*/ 4 w 36"/>
                  <a:gd name="T25" fmla="*/ 31 h 49"/>
                  <a:gd name="T26" fmla="*/ 18 w 36"/>
                  <a:gd name="T27" fmla="*/ 45 h 49"/>
                  <a:gd name="T28" fmla="*/ 32 w 36"/>
                  <a:gd name="T29" fmla="*/ 31 h 49"/>
                  <a:gd name="T30" fmla="*/ 26 w 36"/>
                  <a:gd name="T31" fmla="*/ 19 h 49"/>
                  <a:gd name="T32" fmla="*/ 22 w 36"/>
                  <a:gd name="T33" fmla="*/ 24 h 49"/>
                  <a:gd name="T34" fmla="*/ 20 w 36"/>
                  <a:gd name="T35" fmla="*/ 24 h 49"/>
                  <a:gd name="T36" fmla="*/ 19 w 36"/>
                  <a:gd name="T37" fmla="*/ 23 h 49"/>
                  <a:gd name="T38" fmla="*/ 18 w 36"/>
                  <a:gd name="T39" fmla="*/ 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49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E43B121-299C-436A-AD5E-CE3851750E2C}"/>
              </a:ext>
            </a:extLst>
          </p:cNvPr>
          <p:cNvGrpSpPr/>
          <p:nvPr/>
        </p:nvGrpSpPr>
        <p:grpSpPr>
          <a:xfrm>
            <a:off x="716613" y="4834749"/>
            <a:ext cx="2106329" cy="215444"/>
            <a:chOff x="677511" y="4485188"/>
            <a:chExt cx="2106329" cy="21544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FAC6D44-1006-4D07-9DD9-030B754EDFCD}"/>
                </a:ext>
              </a:extLst>
            </p:cNvPr>
            <p:cNvSpPr txBox="1"/>
            <p:nvPr/>
          </p:nvSpPr>
          <p:spPr>
            <a:xfrm>
              <a:off x="1022550" y="448518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Help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D983F85-5927-4C76-9F4F-D985E0DE56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7511" y="4495710"/>
              <a:ext cx="194400" cy="194400"/>
              <a:chOff x="-774700" y="4160838"/>
              <a:chExt cx="357187" cy="357187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66" name="Freeform 82">
                <a:extLst>
                  <a:ext uri="{FF2B5EF4-FFF2-40B4-BE49-F238E27FC236}">
                    <a16:creationId xmlns:a16="http://schemas.microsoft.com/office/drawing/2014/main" id="{A3A772FF-D495-49BE-955B-256B381FC0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4700" y="4160838"/>
                <a:ext cx="357187" cy="357187"/>
              </a:xfrm>
              <a:custGeom>
                <a:avLst/>
                <a:gdLst>
                  <a:gd name="T0" fmla="*/ 46 w 92"/>
                  <a:gd name="T1" fmla="*/ 92 h 92"/>
                  <a:gd name="T2" fmla="*/ 0 w 92"/>
                  <a:gd name="T3" fmla="*/ 46 h 92"/>
                  <a:gd name="T4" fmla="*/ 46 w 92"/>
                  <a:gd name="T5" fmla="*/ 0 h 92"/>
                  <a:gd name="T6" fmla="*/ 92 w 92"/>
                  <a:gd name="T7" fmla="*/ 46 h 92"/>
                  <a:gd name="T8" fmla="*/ 46 w 92"/>
                  <a:gd name="T9" fmla="*/ 92 h 92"/>
                  <a:gd name="T10" fmla="*/ 46 w 92"/>
                  <a:gd name="T11" fmla="*/ 4 h 92"/>
                  <a:gd name="T12" fmla="*/ 4 w 92"/>
                  <a:gd name="T13" fmla="*/ 46 h 92"/>
                  <a:gd name="T14" fmla="*/ 46 w 92"/>
                  <a:gd name="T15" fmla="*/ 88 h 92"/>
                  <a:gd name="T16" fmla="*/ 88 w 92"/>
                  <a:gd name="T17" fmla="*/ 46 h 92"/>
                  <a:gd name="T18" fmla="*/ 46 w 92"/>
                  <a:gd name="T19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83">
                <a:extLst>
                  <a:ext uri="{FF2B5EF4-FFF2-40B4-BE49-F238E27FC236}">
                    <a16:creationId xmlns:a16="http://schemas.microsoft.com/office/drawing/2014/main" id="{FAB01211-1990-4E69-B3EB-C16071042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50875" y="4246563"/>
                <a:ext cx="109537" cy="155575"/>
              </a:xfrm>
              <a:custGeom>
                <a:avLst/>
                <a:gdLst>
                  <a:gd name="T0" fmla="*/ 14 w 28"/>
                  <a:gd name="T1" fmla="*/ 40 h 40"/>
                  <a:gd name="T2" fmla="*/ 12 w 28"/>
                  <a:gd name="T3" fmla="*/ 38 h 40"/>
                  <a:gd name="T4" fmla="*/ 12 w 28"/>
                  <a:gd name="T5" fmla="*/ 26 h 40"/>
                  <a:gd name="T6" fmla="*/ 14 w 28"/>
                  <a:gd name="T7" fmla="*/ 24 h 40"/>
                  <a:gd name="T8" fmla="*/ 24 w 28"/>
                  <a:gd name="T9" fmla="*/ 14 h 40"/>
                  <a:gd name="T10" fmla="*/ 14 w 28"/>
                  <a:gd name="T11" fmla="*/ 4 h 40"/>
                  <a:gd name="T12" fmla="*/ 4 w 28"/>
                  <a:gd name="T13" fmla="*/ 14 h 40"/>
                  <a:gd name="T14" fmla="*/ 2 w 28"/>
                  <a:gd name="T15" fmla="*/ 16 h 40"/>
                  <a:gd name="T16" fmla="*/ 0 w 28"/>
                  <a:gd name="T17" fmla="*/ 14 h 40"/>
                  <a:gd name="T18" fmla="*/ 14 w 28"/>
                  <a:gd name="T19" fmla="*/ 0 h 40"/>
                  <a:gd name="T20" fmla="*/ 28 w 28"/>
                  <a:gd name="T21" fmla="*/ 14 h 40"/>
                  <a:gd name="T22" fmla="*/ 16 w 28"/>
                  <a:gd name="T23" fmla="*/ 28 h 40"/>
                  <a:gd name="T24" fmla="*/ 16 w 28"/>
                  <a:gd name="T25" fmla="*/ 38 h 40"/>
                  <a:gd name="T26" fmla="*/ 14 w 28"/>
                  <a:gd name="T2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" h="40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84">
                <a:extLst>
                  <a:ext uri="{FF2B5EF4-FFF2-40B4-BE49-F238E27FC236}">
                    <a16:creationId xmlns:a16="http://schemas.microsoft.com/office/drawing/2014/main" id="{792F4A40-64DA-405F-8BE8-DA23294F01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611188" y="4416425"/>
                <a:ext cx="30162" cy="317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76103F1-84DB-4BC4-A08A-179ECE48E7B4}"/>
              </a:ext>
            </a:extLst>
          </p:cNvPr>
          <p:cNvGrpSpPr/>
          <p:nvPr/>
        </p:nvGrpSpPr>
        <p:grpSpPr>
          <a:xfrm>
            <a:off x="729187" y="5337238"/>
            <a:ext cx="2093755" cy="215444"/>
            <a:chOff x="690085" y="4968796"/>
            <a:chExt cx="2093755" cy="21544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A22268-E04D-4C6D-84AF-1663A15143F0}"/>
                </a:ext>
              </a:extLst>
            </p:cNvPr>
            <p:cNvSpPr txBox="1"/>
            <p:nvPr/>
          </p:nvSpPr>
          <p:spPr>
            <a:xfrm>
              <a:off x="1022550" y="4968796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Report history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84F1FC5-49C1-4A7C-B420-C933245158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85" y="4969598"/>
              <a:ext cx="169252" cy="213840"/>
              <a:chOff x="-536575" y="4772025"/>
              <a:chExt cx="295274" cy="373063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72" name="Freeform 88">
                <a:extLst>
                  <a:ext uri="{FF2B5EF4-FFF2-40B4-BE49-F238E27FC236}">
                    <a16:creationId xmlns:a16="http://schemas.microsoft.com/office/drawing/2014/main" id="{7942EAA2-6989-4AD9-9067-D3DE77B4A1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6413" y="4787900"/>
                <a:ext cx="265112" cy="247650"/>
              </a:xfrm>
              <a:custGeom>
                <a:avLst/>
                <a:gdLst>
                  <a:gd name="T0" fmla="*/ 66 w 68"/>
                  <a:gd name="T1" fmla="*/ 64 h 64"/>
                  <a:gd name="T2" fmla="*/ 14 w 68"/>
                  <a:gd name="T3" fmla="*/ 64 h 64"/>
                  <a:gd name="T4" fmla="*/ 12 w 68"/>
                  <a:gd name="T5" fmla="*/ 62 h 64"/>
                  <a:gd name="T6" fmla="*/ 19 w 68"/>
                  <a:gd name="T7" fmla="*/ 52 h 64"/>
                  <a:gd name="T8" fmla="*/ 2 w 68"/>
                  <a:gd name="T9" fmla="*/ 52 h 64"/>
                  <a:gd name="T10" fmla="*/ 0 w 68"/>
                  <a:gd name="T11" fmla="*/ 50 h 64"/>
                  <a:gd name="T12" fmla="*/ 0 w 68"/>
                  <a:gd name="T13" fmla="*/ 2 h 64"/>
                  <a:gd name="T14" fmla="*/ 2 w 68"/>
                  <a:gd name="T15" fmla="*/ 0 h 64"/>
                  <a:gd name="T16" fmla="*/ 30 w 68"/>
                  <a:gd name="T17" fmla="*/ 0 h 64"/>
                  <a:gd name="T18" fmla="*/ 32 w 68"/>
                  <a:gd name="T19" fmla="*/ 2 h 64"/>
                  <a:gd name="T20" fmla="*/ 32 w 68"/>
                  <a:gd name="T21" fmla="*/ 12 h 64"/>
                  <a:gd name="T22" fmla="*/ 66 w 68"/>
                  <a:gd name="T23" fmla="*/ 12 h 64"/>
                  <a:gd name="T24" fmla="*/ 68 w 68"/>
                  <a:gd name="T25" fmla="*/ 14 h 64"/>
                  <a:gd name="T26" fmla="*/ 68 w 68"/>
                  <a:gd name="T27" fmla="*/ 62 h 64"/>
                  <a:gd name="T28" fmla="*/ 66 w 68"/>
                  <a:gd name="T29" fmla="*/ 64 h 64"/>
                  <a:gd name="T30" fmla="*/ 16 w 68"/>
                  <a:gd name="T31" fmla="*/ 60 h 64"/>
                  <a:gd name="T32" fmla="*/ 64 w 68"/>
                  <a:gd name="T33" fmla="*/ 60 h 64"/>
                  <a:gd name="T34" fmla="*/ 64 w 68"/>
                  <a:gd name="T35" fmla="*/ 16 h 64"/>
                  <a:gd name="T36" fmla="*/ 30 w 68"/>
                  <a:gd name="T37" fmla="*/ 16 h 64"/>
                  <a:gd name="T38" fmla="*/ 28 w 68"/>
                  <a:gd name="T39" fmla="*/ 14 h 64"/>
                  <a:gd name="T40" fmla="*/ 28 w 68"/>
                  <a:gd name="T41" fmla="*/ 4 h 64"/>
                  <a:gd name="T42" fmla="*/ 4 w 68"/>
                  <a:gd name="T43" fmla="*/ 4 h 64"/>
                  <a:gd name="T44" fmla="*/ 4 w 68"/>
                  <a:gd name="T45" fmla="*/ 48 h 64"/>
                  <a:gd name="T46" fmla="*/ 30 w 68"/>
                  <a:gd name="T47" fmla="*/ 48 h 64"/>
                  <a:gd name="T48" fmla="*/ 32 w 68"/>
                  <a:gd name="T49" fmla="*/ 50 h 64"/>
                  <a:gd name="T50" fmla="*/ 30 w 68"/>
                  <a:gd name="T51" fmla="*/ 52 h 64"/>
                  <a:gd name="T52" fmla="*/ 16 w 68"/>
                  <a:gd name="T53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64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89">
                <a:extLst>
                  <a:ext uri="{FF2B5EF4-FFF2-40B4-BE49-F238E27FC236}">
                    <a16:creationId xmlns:a16="http://schemas.microsoft.com/office/drawing/2014/main" id="{E8BD8F4D-C9C4-4027-81CB-81CC0386A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6875" y="4833938"/>
                <a:ext cx="15875" cy="155575"/>
              </a:xfrm>
              <a:custGeom>
                <a:avLst/>
                <a:gdLst>
                  <a:gd name="T0" fmla="*/ 2 w 4"/>
                  <a:gd name="T1" fmla="*/ 40 h 40"/>
                  <a:gd name="T2" fmla="*/ 0 w 4"/>
                  <a:gd name="T3" fmla="*/ 38 h 40"/>
                  <a:gd name="T4" fmla="*/ 0 w 4"/>
                  <a:gd name="T5" fmla="*/ 2 h 40"/>
                  <a:gd name="T6" fmla="*/ 2 w 4"/>
                  <a:gd name="T7" fmla="*/ 0 h 40"/>
                  <a:gd name="T8" fmla="*/ 4 w 4"/>
                  <a:gd name="T9" fmla="*/ 2 h 40"/>
                  <a:gd name="T10" fmla="*/ 4 w 4"/>
                  <a:gd name="T11" fmla="*/ 38 h 40"/>
                  <a:gd name="T12" fmla="*/ 2 w 4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0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90">
                <a:extLst>
                  <a:ext uri="{FF2B5EF4-FFF2-40B4-BE49-F238E27FC236}">
                    <a16:creationId xmlns:a16="http://schemas.microsoft.com/office/drawing/2014/main" id="{159328DE-2E41-4786-A8D9-A381D9CB4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36575" y="4772025"/>
                <a:ext cx="14287" cy="373063"/>
              </a:xfrm>
              <a:custGeom>
                <a:avLst/>
                <a:gdLst>
                  <a:gd name="T0" fmla="*/ 2 w 4"/>
                  <a:gd name="T1" fmla="*/ 96 h 96"/>
                  <a:gd name="T2" fmla="*/ 0 w 4"/>
                  <a:gd name="T3" fmla="*/ 94 h 96"/>
                  <a:gd name="T4" fmla="*/ 0 w 4"/>
                  <a:gd name="T5" fmla="*/ 2 h 96"/>
                  <a:gd name="T6" fmla="*/ 2 w 4"/>
                  <a:gd name="T7" fmla="*/ 0 h 96"/>
                  <a:gd name="T8" fmla="*/ 4 w 4"/>
                  <a:gd name="T9" fmla="*/ 2 h 96"/>
                  <a:gd name="T10" fmla="*/ 4 w 4"/>
                  <a:gd name="T11" fmla="*/ 94 h 96"/>
                  <a:gd name="T12" fmla="*/ 2 w 4"/>
                  <a:gd name="T1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96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91">
                <a:extLst>
                  <a:ext uri="{FF2B5EF4-FFF2-40B4-BE49-F238E27FC236}">
                    <a16:creationId xmlns:a16="http://schemas.microsoft.com/office/drawing/2014/main" id="{4C5B68EC-C55D-4832-A38D-D2E513215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58788" y="4981575"/>
                <a:ext cx="14287" cy="476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F9C5513-D5EC-4507-9F2C-317D5476F5E1}"/>
              </a:ext>
            </a:extLst>
          </p:cNvPr>
          <p:cNvGrpSpPr/>
          <p:nvPr/>
        </p:nvGrpSpPr>
        <p:grpSpPr>
          <a:xfrm>
            <a:off x="217482" y="345594"/>
            <a:ext cx="8351204" cy="842512"/>
            <a:chOff x="3314189" y="1258055"/>
            <a:chExt cx="8351204" cy="842512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B77D9F8-C250-40F6-A2EF-8248FE83D8D0}"/>
                </a:ext>
              </a:extLst>
            </p:cNvPr>
            <p:cNvGrpSpPr/>
            <p:nvPr/>
          </p:nvGrpSpPr>
          <p:grpSpPr>
            <a:xfrm>
              <a:off x="3314189" y="1258055"/>
              <a:ext cx="1928371" cy="842512"/>
              <a:chOff x="3314189" y="1258055"/>
              <a:chExt cx="1928371" cy="842512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DB692C30-FBA5-476D-ACFB-99A61524A074}"/>
                  </a:ext>
                </a:extLst>
              </p:cNvPr>
              <p:cNvSpPr/>
              <p:nvPr/>
            </p:nvSpPr>
            <p:spPr>
              <a:xfrm>
                <a:off x="3314189" y="1258055"/>
                <a:ext cx="844714" cy="84251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B7B3E16F-EFDC-4030-BB11-F64A39DC22B3}"/>
                  </a:ext>
                </a:extLst>
              </p:cNvPr>
              <p:cNvGrpSpPr/>
              <p:nvPr/>
            </p:nvGrpSpPr>
            <p:grpSpPr>
              <a:xfrm>
                <a:off x="3595258" y="1496748"/>
                <a:ext cx="282576" cy="365126"/>
                <a:chOff x="5954713" y="3244850"/>
                <a:chExt cx="282576" cy="365126"/>
              </a:xfrm>
              <a:solidFill>
                <a:schemeClr val="accent1"/>
              </a:solidFill>
            </p:grpSpPr>
            <p:sp>
              <p:nvSpPr>
                <p:cNvPr id="81" name="Freeform 5">
                  <a:extLst>
                    <a:ext uri="{FF2B5EF4-FFF2-40B4-BE49-F238E27FC236}">
                      <a16:creationId xmlns:a16="http://schemas.microsoft.com/office/drawing/2014/main" id="{10005D58-FD94-4FBB-9B69-66667050ADF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54713" y="3500438"/>
                  <a:ext cx="109538" cy="109538"/>
                </a:xfrm>
                <a:custGeom>
                  <a:avLst/>
                  <a:gdLst>
                    <a:gd name="T0" fmla="*/ 14 w 28"/>
                    <a:gd name="T1" fmla="*/ 28 h 28"/>
                    <a:gd name="T2" fmla="*/ 0 w 28"/>
                    <a:gd name="T3" fmla="*/ 14 h 28"/>
                    <a:gd name="T4" fmla="*/ 14 w 28"/>
                    <a:gd name="T5" fmla="*/ 0 h 28"/>
                    <a:gd name="T6" fmla="*/ 26 w 28"/>
                    <a:gd name="T7" fmla="*/ 0 h 28"/>
                    <a:gd name="T8" fmla="*/ 28 w 28"/>
                    <a:gd name="T9" fmla="*/ 2 h 28"/>
                    <a:gd name="T10" fmla="*/ 28 w 28"/>
                    <a:gd name="T11" fmla="*/ 14 h 28"/>
                    <a:gd name="T12" fmla="*/ 14 w 28"/>
                    <a:gd name="T13" fmla="*/ 28 h 28"/>
                    <a:gd name="T14" fmla="*/ 14 w 28"/>
                    <a:gd name="T15" fmla="*/ 4 h 28"/>
                    <a:gd name="T16" fmla="*/ 4 w 28"/>
                    <a:gd name="T17" fmla="*/ 14 h 28"/>
                    <a:gd name="T18" fmla="*/ 14 w 28"/>
                    <a:gd name="T19" fmla="*/ 24 h 28"/>
                    <a:gd name="T20" fmla="*/ 24 w 28"/>
                    <a:gd name="T21" fmla="*/ 14 h 28"/>
                    <a:gd name="T22" fmla="*/ 24 w 28"/>
                    <a:gd name="T23" fmla="*/ 4 h 28"/>
                    <a:gd name="T24" fmla="*/ 14 w 28"/>
                    <a:gd name="T25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8" h="28">
                      <a:moveTo>
                        <a:pt x="14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7" y="0"/>
                        <a:pt x="28" y="1"/>
                        <a:pt x="28" y="2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21"/>
                        <a:pt x="21" y="28"/>
                        <a:pt x="14" y="28"/>
                      </a:cubicBezTo>
                      <a:close/>
                      <a:moveTo>
                        <a:pt x="14" y="4"/>
                      </a:moveTo>
                      <a:cubicBezTo>
                        <a:pt x="8" y="4"/>
                        <a:pt x="4" y="8"/>
                        <a:pt x="4" y="14"/>
                      </a:cubicBezTo>
                      <a:cubicBezTo>
                        <a:pt x="4" y="20"/>
                        <a:pt x="8" y="24"/>
                        <a:pt x="14" y="24"/>
                      </a:cubicBezTo>
                      <a:cubicBezTo>
                        <a:pt x="20" y="24"/>
                        <a:pt x="24" y="19"/>
                        <a:pt x="24" y="14"/>
                      </a:cubicBezTo>
                      <a:cubicBezTo>
                        <a:pt x="24" y="4"/>
                        <a:pt x="24" y="4"/>
                        <a:pt x="24" y="4"/>
                      </a:cubicBez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6">
                  <a:extLst>
                    <a:ext uri="{FF2B5EF4-FFF2-40B4-BE49-F238E27FC236}">
                      <a16:creationId xmlns:a16="http://schemas.microsoft.com/office/drawing/2014/main" id="{9B986729-B960-47D4-A91B-76384C5E383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27751" y="3438525"/>
                  <a:ext cx="109538" cy="109538"/>
                </a:xfrm>
                <a:custGeom>
                  <a:avLst/>
                  <a:gdLst>
                    <a:gd name="T0" fmla="*/ 14 w 28"/>
                    <a:gd name="T1" fmla="*/ 28 h 28"/>
                    <a:gd name="T2" fmla="*/ 0 w 28"/>
                    <a:gd name="T3" fmla="*/ 14 h 28"/>
                    <a:gd name="T4" fmla="*/ 14 w 28"/>
                    <a:gd name="T5" fmla="*/ 0 h 28"/>
                    <a:gd name="T6" fmla="*/ 26 w 28"/>
                    <a:gd name="T7" fmla="*/ 0 h 28"/>
                    <a:gd name="T8" fmla="*/ 28 w 28"/>
                    <a:gd name="T9" fmla="*/ 2 h 28"/>
                    <a:gd name="T10" fmla="*/ 28 w 28"/>
                    <a:gd name="T11" fmla="*/ 14 h 28"/>
                    <a:gd name="T12" fmla="*/ 14 w 28"/>
                    <a:gd name="T13" fmla="*/ 28 h 28"/>
                    <a:gd name="T14" fmla="*/ 14 w 28"/>
                    <a:gd name="T15" fmla="*/ 4 h 28"/>
                    <a:gd name="T16" fmla="*/ 4 w 28"/>
                    <a:gd name="T17" fmla="*/ 14 h 28"/>
                    <a:gd name="T18" fmla="*/ 14 w 28"/>
                    <a:gd name="T19" fmla="*/ 24 h 28"/>
                    <a:gd name="T20" fmla="*/ 24 w 28"/>
                    <a:gd name="T21" fmla="*/ 14 h 28"/>
                    <a:gd name="T22" fmla="*/ 24 w 28"/>
                    <a:gd name="T23" fmla="*/ 4 h 28"/>
                    <a:gd name="T24" fmla="*/ 14 w 28"/>
                    <a:gd name="T25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8" h="28">
                      <a:moveTo>
                        <a:pt x="14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7" y="0"/>
                        <a:pt x="28" y="1"/>
                        <a:pt x="28" y="2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21"/>
                        <a:pt x="21" y="28"/>
                        <a:pt x="14" y="28"/>
                      </a:cubicBezTo>
                      <a:close/>
                      <a:moveTo>
                        <a:pt x="14" y="4"/>
                      </a:moveTo>
                      <a:cubicBezTo>
                        <a:pt x="8" y="4"/>
                        <a:pt x="4" y="8"/>
                        <a:pt x="4" y="14"/>
                      </a:cubicBezTo>
                      <a:cubicBezTo>
                        <a:pt x="4" y="20"/>
                        <a:pt x="8" y="24"/>
                        <a:pt x="14" y="24"/>
                      </a:cubicBezTo>
                      <a:cubicBezTo>
                        <a:pt x="20" y="24"/>
                        <a:pt x="24" y="19"/>
                        <a:pt x="24" y="14"/>
                      </a:cubicBezTo>
                      <a:cubicBezTo>
                        <a:pt x="24" y="4"/>
                        <a:pt x="24" y="4"/>
                        <a:pt x="24" y="4"/>
                      </a:cubicBez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Freeform 7">
                  <a:extLst>
                    <a:ext uri="{FF2B5EF4-FFF2-40B4-BE49-F238E27FC236}">
                      <a16:creationId xmlns:a16="http://schemas.microsoft.com/office/drawing/2014/main" id="{5D4AA9DF-59A5-4F5C-865A-6B5DB3843A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8376" y="3244850"/>
                  <a:ext cx="188913" cy="263525"/>
                </a:xfrm>
                <a:custGeom>
                  <a:avLst/>
                  <a:gdLst>
                    <a:gd name="T0" fmla="*/ 4 w 48"/>
                    <a:gd name="T1" fmla="*/ 68 h 68"/>
                    <a:gd name="T2" fmla="*/ 0 w 48"/>
                    <a:gd name="T3" fmla="*/ 68 h 68"/>
                    <a:gd name="T4" fmla="*/ 0 w 48"/>
                    <a:gd name="T5" fmla="*/ 20 h 68"/>
                    <a:gd name="T6" fmla="*/ 1 w 48"/>
                    <a:gd name="T7" fmla="*/ 18 h 68"/>
                    <a:gd name="T8" fmla="*/ 45 w 48"/>
                    <a:gd name="T9" fmla="*/ 0 h 68"/>
                    <a:gd name="T10" fmla="*/ 47 w 48"/>
                    <a:gd name="T11" fmla="*/ 0 h 68"/>
                    <a:gd name="T12" fmla="*/ 48 w 48"/>
                    <a:gd name="T13" fmla="*/ 2 h 68"/>
                    <a:gd name="T14" fmla="*/ 48 w 48"/>
                    <a:gd name="T15" fmla="*/ 52 h 68"/>
                    <a:gd name="T16" fmla="*/ 44 w 48"/>
                    <a:gd name="T17" fmla="*/ 52 h 68"/>
                    <a:gd name="T18" fmla="*/ 44 w 48"/>
                    <a:gd name="T19" fmla="*/ 5 h 68"/>
                    <a:gd name="T20" fmla="*/ 4 w 48"/>
                    <a:gd name="T21" fmla="*/ 21 h 68"/>
                    <a:gd name="T22" fmla="*/ 4 w 48"/>
                    <a:gd name="T23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8" h="68">
                      <a:moveTo>
                        <a:pt x="4" y="68"/>
                      </a:moveTo>
                      <a:cubicBezTo>
                        <a:pt x="0" y="68"/>
                        <a:pt x="0" y="68"/>
                        <a:pt x="0" y="68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19"/>
                        <a:pt x="0" y="18"/>
                        <a:pt x="1" y="18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6" y="0"/>
                        <a:pt x="47" y="0"/>
                        <a:pt x="47" y="0"/>
                      </a:cubicBezTo>
                      <a:cubicBezTo>
                        <a:pt x="48" y="1"/>
                        <a:pt x="48" y="1"/>
                        <a:pt x="48" y="2"/>
                      </a:cubicBezTo>
                      <a:cubicBezTo>
                        <a:pt x="48" y="52"/>
                        <a:pt x="48" y="52"/>
                        <a:pt x="48" y="52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" y="21"/>
                        <a:pt x="4" y="21"/>
                        <a:pt x="4" y="21"/>
                      </a:cubicBezTo>
                      <a:lnTo>
                        <a:pt x="4" y="6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8">
                  <a:extLst>
                    <a:ext uri="{FF2B5EF4-FFF2-40B4-BE49-F238E27FC236}">
                      <a16:creationId xmlns:a16="http://schemas.microsoft.com/office/drawing/2014/main" id="{9EAD597A-83D7-4300-94DA-47E3E72FF9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3138" y="3298825"/>
                  <a:ext cx="180975" cy="85725"/>
                </a:xfrm>
                <a:custGeom>
                  <a:avLst/>
                  <a:gdLst>
                    <a:gd name="T0" fmla="*/ 5 w 114"/>
                    <a:gd name="T1" fmla="*/ 54 h 54"/>
                    <a:gd name="T2" fmla="*/ 0 w 114"/>
                    <a:gd name="T3" fmla="*/ 44 h 54"/>
                    <a:gd name="T4" fmla="*/ 109 w 114"/>
                    <a:gd name="T5" fmla="*/ 0 h 54"/>
                    <a:gd name="T6" fmla="*/ 114 w 114"/>
                    <a:gd name="T7" fmla="*/ 10 h 54"/>
                    <a:gd name="T8" fmla="*/ 5 w 114"/>
                    <a:gd name="T9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54">
                      <a:moveTo>
                        <a:pt x="5" y="54"/>
                      </a:moveTo>
                      <a:lnTo>
                        <a:pt x="0" y="44"/>
                      </a:lnTo>
                      <a:lnTo>
                        <a:pt x="109" y="0"/>
                      </a:lnTo>
                      <a:lnTo>
                        <a:pt x="114" y="10"/>
                      </a:lnTo>
                      <a:lnTo>
                        <a:pt x="5" y="5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03067EC-CED6-4D70-A389-8EC6075EB6A3}"/>
                  </a:ext>
                </a:extLst>
              </p:cNvPr>
              <p:cNvSpPr txBox="1"/>
              <p:nvPr/>
            </p:nvSpPr>
            <p:spPr>
              <a:xfrm>
                <a:off x="4367888" y="1540812"/>
                <a:ext cx="874672" cy="276999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>
                  <a:defRPr sz="1400"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US" sz="1800" dirty="0"/>
                  <a:t>Music</a:t>
                </a: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276C2AED-95D0-4EFD-87FF-89AB9C0575CD}"/>
                </a:ext>
              </a:extLst>
            </p:cNvPr>
            <p:cNvSpPr txBox="1"/>
            <p:nvPr/>
          </p:nvSpPr>
          <p:spPr>
            <a:xfrm>
              <a:off x="6508832" y="1540812"/>
              <a:ext cx="874672" cy="276999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sz="1800" dirty="0"/>
                <a:t>Gaming</a:t>
              </a:r>
            </a:p>
          </p:txBody>
        </p:sp>
        <p:sp>
          <p:nvSpPr>
            <p:cNvPr id="207" name="Rectangle: Rounded Corners 206">
              <a:extLst>
                <a:ext uri="{FF2B5EF4-FFF2-40B4-BE49-F238E27FC236}">
                  <a16:creationId xmlns:a16="http://schemas.microsoft.com/office/drawing/2014/main" id="{E17451D6-A965-46DA-8346-EAA8F94056BB}"/>
                </a:ext>
              </a:extLst>
            </p:cNvPr>
            <p:cNvSpPr/>
            <p:nvPr/>
          </p:nvSpPr>
          <p:spPr>
            <a:xfrm>
              <a:off x="7596077" y="1258055"/>
              <a:ext cx="844714" cy="84251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7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A193E31C-C80A-4848-B1B0-6BD86AE44F2E}"/>
                </a:ext>
              </a:extLst>
            </p:cNvPr>
            <p:cNvSpPr txBox="1"/>
            <p:nvPr/>
          </p:nvSpPr>
          <p:spPr>
            <a:xfrm>
              <a:off x="8649776" y="1540812"/>
              <a:ext cx="874672" cy="276999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sz="1800" dirty="0"/>
                <a:t>News</a:t>
              </a:r>
            </a:p>
          </p:txBody>
        </p:sp>
        <p:sp>
          <p:nvSpPr>
            <p:cNvPr id="215" name="Rectangle: Rounded Corners 214">
              <a:extLst>
                <a:ext uri="{FF2B5EF4-FFF2-40B4-BE49-F238E27FC236}">
                  <a16:creationId xmlns:a16="http://schemas.microsoft.com/office/drawing/2014/main" id="{245ABFEF-49DA-46BB-84DA-3BA161BBB15E}"/>
                </a:ext>
              </a:extLst>
            </p:cNvPr>
            <p:cNvSpPr/>
            <p:nvPr/>
          </p:nvSpPr>
          <p:spPr>
            <a:xfrm>
              <a:off x="9737022" y="1258055"/>
              <a:ext cx="844714" cy="84251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7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FF28076-CF6A-4CE2-89DB-50060D6933E2}"/>
                </a:ext>
              </a:extLst>
            </p:cNvPr>
            <p:cNvSpPr txBox="1"/>
            <p:nvPr/>
          </p:nvSpPr>
          <p:spPr>
            <a:xfrm>
              <a:off x="10790721" y="1540812"/>
              <a:ext cx="874672" cy="276999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sz="1800" dirty="0"/>
                <a:t>Movies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975DD2EC-7CBB-437C-9854-33EF0AF6EC61}"/>
                </a:ext>
              </a:extLst>
            </p:cNvPr>
            <p:cNvGrpSpPr/>
            <p:nvPr/>
          </p:nvGrpSpPr>
          <p:grpSpPr>
            <a:xfrm>
              <a:off x="5455133" y="1258055"/>
              <a:ext cx="844714" cy="842512"/>
              <a:chOff x="5455133" y="1258055"/>
              <a:chExt cx="844714" cy="842512"/>
            </a:xfrm>
          </p:grpSpPr>
          <p:sp>
            <p:nvSpPr>
              <p:cNvPr id="197" name="Rectangle: Rounded Corners 196">
                <a:extLst>
                  <a:ext uri="{FF2B5EF4-FFF2-40B4-BE49-F238E27FC236}">
                    <a16:creationId xmlns:a16="http://schemas.microsoft.com/office/drawing/2014/main" id="{F1EEBD30-8302-4D62-B22E-D4C5B366E296}"/>
                  </a:ext>
                </a:extLst>
              </p:cNvPr>
              <p:cNvSpPr/>
              <p:nvPr/>
            </p:nvSpPr>
            <p:spPr>
              <a:xfrm>
                <a:off x="5455133" y="1258055"/>
                <a:ext cx="844714" cy="84251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DF0A0C93-169E-44A0-8A5C-48B6E6A5C510}"/>
                  </a:ext>
                </a:extLst>
              </p:cNvPr>
              <p:cNvGrpSpPr/>
              <p:nvPr/>
            </p:nvGrpSpPr>
            <p:grpSpPr>
              <a:xfrm>
                <a:off x="5691753" y="1493574"/>
                <a:ext cx="371475" cy="371475"/>
                <a:chOff x="5910263" y="3243263"/>
                <a:chExt cx="371475" cy="371475"/>
              </a:xfrm>
              <a:solidFill>
                <a:schemeClr val="accent1"/>
              </a:solidFill>
            </p:grpSpPr>
            <p:sp>
              <p:nvSpPr>
                <p:cNvPr id="98" name="Freeform 12">
                  <a:extLst>
                    <a:ext uri="{FF2B5EF4-FFF2-40B4-BE49-F238E27FC236}">
                      <a16:creationId xmlns:a16="http://schemas.microsoft.com/office/drawing/2014/main" id="{084580F1-B820-4698-9A16-5668B49A1C0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10263" y="3351213"/>
                  <a:ext cx="371475" cy="263525"/>
                </a:xfrm>
                <a:custGeom>
                  <a:avLst/>
                  <a:gdLst>
                    <a:gd name="T0" fmla="*/ 86 w 96"/>
                    <a:gd name="T1" fmla="*/ 68 h 68"/>
                    <a:gd name="T2" fmla="*/ 75 w 96"/>
                    <a:gd name="T3" fmla="*/ 58 h 68"/>
                    <a:gd name="T4" fmla="*/ 65 w 96"/>
                    <a:gd name="T5" fmla="*/ 40 h 68"/>
                    <a:gd name="T6" fmla="*/ 31 w 96"/>
                    <a:gd name="T7" fmla="*/ 40 h 68"/>
                    <a:gd name="T8" fmla="*/ 21 w 96"/>
                    <a:gd name="T9" fmla="*/ 58 h 68"/>
                    <a:gd name="T10" fmla="*/ 10 w 96"/>
                    <a:gd name="T11" fmla="*/ 68 h 68"/>
                    <a:gd name="T12" fmla="*/ 0 w 96"/>
                    <a:gd name="T13" fmla="*/ 58 h 68"/>
                    <a:gd name="T14" fmla="*/ 0 w 96"/>
                    <a:gd name="T15" fmla="*/ 18 h 68"/>
                    <a:gd name="T16" fmla="*/ 18 w 96"/>
                    <a:gd name="T17" fmla="*/ 0 h 68"/>
                    <a:gd name="T18" fmla="*/ 78 w 96"/>
                    <a:gd name="T19" fmla="*/ 0 h 68"/>
                    <a:gd name="T20" fmla="*/ 96 w 96"/>
                    <a:gd name="T21" fmla="*/ 18 h 68"/>
                    <a:gd name="T22" fmla="*/ 96 w 96"/>
                    <a:gd name="T23" fmla="*/ 58 h 68"/>
                    <a:gd name="T24" fmla="*/ 86 w 96"/>
                    <a:gd name="T25" fmla="*/ 68 h 68"/>
                    <a:gd name="T26" fmla="*/ 30 w 96"/>
                    <a:gd name="T27" fmla="*/ 36 h 68"/>
                    <a:gd name="T28" fmla="*/ 66 w 96"/>
                    <a:gd name="T29" fmla="*/ 36 h 68"/>
                    <a:gd name="T30" fmla="*/ 68 w 96"/>
                    <a:gd name="T31" fmla="*/ 37 h 68"/>
                    <a:gd name="T32" fmla="*/ 79 w 96"/>
                    <a:gd name="T33" fmla="*/ 56 h 68"/>
                    <a:gd name="T34" fmla="*/ 86 w 96"/>
                    <a:gd name="T35" fmla="*/ 64 h 68"/>
                    <a:gd name="T36" fmla="*/ 92 w 96"/>
                    <a:gd name="T37" fmla="*/ 58 h 68"/>
                    <a:gd name="T38" fmla="*/ 92 w 96"/>
                    <a:gd name="T39" fmla="*/ 18 h 68"/>
                    <a:gd name="T40" fmla="*/ 78 w 96"/>
                    <a:gd name="T41" fmla="*/ 4 h 68"/>
                    <a:gd name="T42" fmla="*/ 18 w 96"/>
                    <a:gd name="T43" fmla="*/ 4 h 68"/>
                    <a:gd name="T44" fmla="*/ 4 w 96"/>
                    <a:gd name="T45" fmla="*/ 18 h 68"/>
                    <a:gd name="T46" fmla="*/ 4 w 96"/>
                    <a:gd name="T47" fmla="*/ 58 h 68"/>
                    <a:gd name="T48" fmla="*/ 10 w 96"/>
                    <a:gd name="T49" fmla="*/ 64 h 68"/>
                    <a:gd name="T50" fmla="*/ 17 w 96"/>
                    <a:gd name="T51" fmla="*/ 56 h 68"/>
                    <a:gd name="T52" fmla="*/ 28 w 96"/>
                    <a:gd name="T53" fmla="*/ 37 h 68"/>
                    <a:gd name="T54" fmla="*/ 30 w 96"/>
                    <a:gd name="T55" fmla="*/ 36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6" h="68">
                      <a:moveTo>
                        <a:pt x="86" y="68"/>
                      </a:moveTo>
                      <a:cubicBezTo>
                        <a:pt x="81" y="68"/>
                        <a:pt x="80" y="67"/>
                        <a:pt x="75" y="58"/>
                      </a:cubicBezTo>
                      <a:cubicBezTo>
                        <a:pt x="73" y="54"/>
                        <a:pt x="70" y="48"/>
                        <a:pt x="65" y="40"/>
                      </a:cubicBezTo>
                      <a:cubicBezTo>
                        <a:pt x="31" y="40"/>
                        <a:pt x="31" y="40"/>
                        <a:pt x="31" y="40"/>
                      </a:cubicBezTo>
                      <a:cubicBezTo>
                        <a:pt x="26" y="48"/>
                        <a:pt x="23" y="54"/>
                        <a:pt x="21" y="58"/>
                      </a:cubicBezTo>
                      <a:cubicBezTo>
                        <a:pt x="16" y="67"/>
                        <a:pt x="15" y="68"/>
                        <a:pt x="10" y="68"/>
                      </a:cubicBezTo>
                      <a:cubicBezTo>
                        <a:pt x="4" y="68"/>
                        <a:pt x="0" y="64"/>
                        <a:pt x="0" y="5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78" y="0"/>
                        <a:pt x="78" y="0"/>
                        <a:pt x="78" y="0"/>
                      </a:cubicBezTo>
                      <a:cubicBezTo>
                        <a:pt x="88" y="0"/>
                        <a:pt x="96" y="8"/>
                        <a:pt x="96" y="18"/>
                      </a:cubicBezTo>
                      <a:cubicBezTo>
                        <a:pt x="96" y="58"/>
                        <a:pt x="96" y="58"/>
                        <a:pt x="96" y="58"/>
                      </a:cubicBezTo>
                      <a:cubicBezTo>
                        <a:pt x="96" y="64"/>
                        <a:pt x="92" y="68"/>
                        <a:pt x="86" y="68"/>
                      </a:cubicBezTo>
                      <a:close/>
                      <a:moveTo>
                        <a:pt x="30" y="36"/>
                      </a:moveTo>
                      <a:cubicBezTo>
                        <a:pt x="66" y="36"/>
                        <a:pt x="66" y="36"/>
                        <a:pt x="66" y="36"/>
                      </a:cubicBezTo>
                      <a:cubicBezTo>
                        <a:pt x="67" y="36"/>
                        <a:pt x="67" y="36"/>
                        <a:pt x="68" y="37"/>
                      </a:cubicBezTo>
                      <a:cubicBezTo>
                        <a:pt x="73" y="46"/>
                        <a:pt x="76" y="52"/>
                        <a:pt x="79" y="56"/>
                      </a:cubicBezTo>
                      <a:cubicBezTo>
                        <a:pt x="83" y="64"/>
                        <a:pt x="83" y="64"/>
                        <a:pt x="86" y="64"/>
                      </a:cubicBezTo>
                      <a:cubicBezTo>
                        <a:pt x="89" y="64"/>
                        <a:pt x="92" y="61"/>
                        <a:pt x="92" y="58"/>
                      </a:cubicBezTo>
                      <a:cubicBezTo>
                        <a:pt x="92" y="18"/>
                        <a:pt x="92" y="18"/>
                        <a:pt x="92" y="18"/>
                      </a:cubicBezTo>
                      <a:cubicBezTo>
                        <a:pt x="92" y="10"/>
                        <a:pt x="86" y="4"/>
                        <a:pt x="78" y="4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0" y="4"/>
                        <a:pt x="4" y="10"/>
                        <a:pt x="4" y="18"/>
                      </a:cubicBezTo>
                      <a:cubicBezTo>
                        <a:pt x="4" y="58"/>
                        <a:pt x="4" y="58"/>
                        <a:pt x="4" y="58"/>
                      </a:cubicBezTo>
                      <a:cubicBezTo>
                        <a:pt x="4" y="61"/>
                        <a:pt x="7" y="64"/>
                        <a:pt x="10" y="64"/>
                      </a:cubicBezTo>
                      <a:cubicBezTo>
                        <a:pt x="13" y="64"/>
                        <a:pt x="13" y="64"/>
                        <a:pt x="17" y="56"/>
                      </a:cubicBezTo>
                      <a:cubicBezTo>
                        <a:pt x="20" y="52"/>
                        <a:pt x="23" y="46"/>
                        <a:pt x="28" y="37"/>
                      </a:cubicBezTo>
                      <a:cubicBezTo>
                        <a:pt x="29" y="36"/>
                        <a:pt x="29" y="36"/>
                        <a:pt x="30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13">
                  <a:extLst>
                    <a:ext uri="{FF2B5EF4-FFF2-40B4-BE49-F238E27FC236}">
                      <a16:creationId xmlns:a16="http://schemas.microsoft.com/office/drawing/2014/main" id="{0250F4E1-2439-4294-892C-658E621DBC9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81726" y="3390901"/>
                  <a:ext cx="30163" cy="30163"/>
                </a:xfrm>
                <a:custGeom>
                  <a:avLst/>
                  <a:gdLst>
                    <a:gd name="T0" fmla="*/ 4 w 8"/>
                    <a:gd name="T1" fmla="*/ 8 h 8"/>
                    <a:gd name="T2" fmla="*/ 1 w 8"/>
                    <a:gd name="T3" fmla="*/ 7 h 8"/>
                    <a:gd name="T4" fmla="*/ 1 w 8"/>
                    <a:gd name="T5" fmla="*/ 1 h 8"/>
                    <a:gd name="T6" fmla="*/ 7 w 8"/>
                    <a:gd name="T7" fmla="*/ 1 h 8"/>
                    <a:gd name="T8" fmla="*/ 7 w 8"/>
                    <a:gd name="T9" fmla="*/ 7 h 8"/>
                    <a:gd name="T10" fmla="*/ 4 w 8"/>
                    <a:gd name="T11" fmla="*/ 8 h 8"/>
                    <a:gd name="T12" fmla="*/ 4 w 8"/>
                    <a:gd name="T13" fmla="*/ 4 h 8"/>
                    <a:gd name="T14" fmla="*/ 4 w 8"/>
                    <a:gd name="T15" fmla="*/ 4 h 8"/>
                    <a:gd name="T16" fmla="*/ 5 w 8"/>
                    <a:gd name="T17" fmla="*/ 5 h 8"/>
                    <a:gd name="T18" fmla="*/ 4 w 8"/>
                    <a:gd name="T1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5"/>
                        <a:pt x="0" y="3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14">
                  <a:extLst>
                    <a:ext uri="{FF2B5EF4-FFF2-40B4-BE49-F238E27FC236}">
                      <a16:creationId xmlns:a16="http://schemas.microsoft.com/office/drawing/2014/main" id="{8613C3BB-7A68-4D4D-A97E-97378DA78A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1888" y="3421063"/>
                  <a:ext cx="31750" cy="31750"/>
                </a:xfrm>
                <a:custGeom>
                  <a:avLst/>
                  <a:gdLst>
                    <a:gd name="T0" fmla="*/ 4 w 8"/>
                    <a:gd name="T1" fmla="*/ 8 h 8"/>
                    <a:gd name="T2" fmla="*/ 1 w 8"/>
                    <a:gd name="T3" fmla="*/ 7 h 8"/>
                    <a:gd name="T4" fmla="*/ 1 w 8"/>
                    <a:gd name="T5" fmla="*/ 1 h 8"/>
                    <a:gd name="T6" fmla="*/ 7 w 8"/>
                    <a:gd name="T7" fmla="*/ 1 h 8"/>
                    <a:gd name="T8" fmla="*/ 7 w 8"/>
                    <a:gd name="T9" fmla="*/ 7 h 8"/>
                    <a:gd name="T10" fmla="*/ 4 w 8"/>
                    <a:gd name="T11" fmla="*/ 8 h 8"/>
                    <a:gd name="T12" fmla="*/ 4 w 8"/>
                    <a:gd name="T13" fmla="*/ 4 h 8"/>
                    <a:gd name="T14" fmla="*/ 4 w 8"/>
                    <a:gd name="T15" fmla="*/ 4 h 8"/>
                    <a:gd name="T16" fmla="*/ 5 w 8"/>
                    <a:gd name="T17" fmla="*/ 5 h 8"/>
                    <a:gd name="T18" fmla="*/ 4 w 8"/>
                    <a:gd name="T1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5"/>
                        <a:pt x="0" y="3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3B86DCB0-94BD-4C9D-8173-A13DB9011B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9976" y="3421063"/>
                  <a:ext cx="31750" cy="31750"/>
                </a:xfrm>
                <a:custGeom>
                  <a:avLst/>
                  <a:gdLst>
                    <a:gd name="T0" fmla="*/ 4 w 8"/>
                    <a:gd name="T1" fmla="*/ 8 h 8"/>
                    <a:gd name="T2" fmla="*/ 1 w 8"/>
                    <a:gd name="T3" fmla="*/ 7 h 8"/>
                    <a:gd name="T4" fmla="*/ 0 w 8"/>
                    <a:gd name="T5" fmla="*/ 4 h 8"/>
                    <a:gd name="T6" fmla="*/ 1 w 8"/>
                    <a:gd name="T7" fmla="*/ 1 h 8"/>
                    <a:gd name="T8" fmla="*/ 7 w 8"/>
                    <a:gd name="T9" fmla="*/ 1 h 8"/>
                    <a:gd name="T10" fmla="*/ 7 w 8"/>
                    <a:gd name="T11" fmla="*/ 7 h 8"/>
                    <a:gd name="T12" fmla="*/ 4 w 8"/>
                    <a:gd name="T13" fmla="*/ 8 h 8"/>
                    <a:gd name="T14" fmla="*/ 4 w 8"/>
                    <a:gd name="T15" fmla="*/ 4 h 8"/>
                    <a:gd name="T16" fmla="*/ 4 w 8"/>
                    <a:gd name="T17" fmla="*/ 4 h 8"/>
                    <a:gd name="T18" fmla="*/ 5 w 8"/>
                    <a:gd name="T19" fmla="*/ 5 h 8"/>
                    <a:gd name="T20" fmla="*/ 4 w 8"/>
                    <a:gd name="T21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19FCB68A-DB49-45ED-AC6B-11182CD676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81726" y="3452813"/>
                  <a:ext cx="30163" cy="30163"/>
                </a:xfrm>
                <a:custGeom>
                  <a:avLst/>
                  <a:gdLst>
                    <a:gd name="T0" fmla="*/ 4 w 8"/>
                    <a:gd name="T1" fmla="*/ 8 h 8"/>
                    <a:gd name="T2" fmla="*/ 1 w 8"/>
                    <a:gd name="T3" fmla="*/ 7 h 8"/>
                    <a:gd name="T4" fmla="*/ 1 w 8"/>
                    <a:gd name="T5" fmla="*/ 1 h 8"/>
                    <a:gd name="T6" fmla="*/ 7 w 8"/>
                    <a:gd name="T7" fmla="*/ 1 h 8"/>
                    <a:gd name="T8" fmla="*/ 7 w 8"/>
                    <a:gd name="T9" fmla="*/ 7 h 8"/>
                    <a:gd name="T10" fmla="*/ 4 w 8"/>
                    <a:gd name="T11" fmla="*/ 8 h 8"/>
                    <a:gd name="T12" fmla="*/ 4 w 8"/>
                    <a:gd name="T13" fmla="*/ 4 h 8"/>
                    <a:gd name="T14" fmla="*/ 4 w 8"/>
                    <a:gd name="T15" fmla="*/ 4 h 8"/>
                    <a:gd name="T16" fmla="*/ 5 w 8"/>
                    <a:gd name="T17" fmla="*/ 5 h 8"/>
                    <a:gd name="T18" fmla="*/ 4 w 8"/>
                    <a:gd name="T1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5"/>
                        <a:pt x="0" y="3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C0EF06A5-2AB1-41F7-A358-E0D84375A2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88051" y="3398838"/>
                  <a:ext cx="15875" cy="76200"/>
                </a:xfrm>
                <a:custGeom>
                  <a:avLst/>
                  <a:gdLst>
                    <a:gd name="T0" fmla="*/ 2 w 4"/>
                    <a:gd name="T1" fmla="*/ 20 h 20"/>
                    <a:gd name="T2" fmla="*/ 0 w 4"/>
                    <a:gd name="T3" fmla="*/ 18 h 20"/>
                    <a:gd name="T4" fmla="*/ 0 w 4"/>
                    <a:gd name="T5" fmla="*/ 2 h 20"/>
                    <a:gd name="T6" fmla="*/ 2 w 4"/>
                    <a:gd name="T7" fmla="*/ 0 h 20"/>
                    <a:gd name="T8" fmla="*/ 4 w 4"/>
                    <a:gd name="T9" fmla="*/ 2 h 20"/>
                    <a:gd name="T10" fmla="*/ 4 w 4"/>
                    <a:gd name="T11" fmla="*/ 18 h 20"/>
                    <a:gd name="T12" fmla="*/ 2 w 4"/>
                    <a:gd name="T13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20">
                      <a:moveTo>
                        <a:pt x="2" y="20"/>
                      </a:moveTo>
                      <a:cubicBezTo>
                        <a:pt x="1" y="20"/>
                        <a:pt x="0" y="19"/>
                        <a:pt x="0" y="18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3" y="20"/>
                        <a:pt x="2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Freeform 18">
                  <a:extLst>
                    <a:ext uri="{FF2B5EF4-FFF2-40B4-BE49-F238E27FC236}">
                      <a16:creationId xmlns:a16="http://schemas.microsoft.com/office/drawing/2014/main" id="{6D585B13-1F00-4EF7-8026-1B3D1798CB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56301" y="3429001"/>
                  <a:ext cx="77788" cy="15875"/>
                </a:xfrm>
                <a:custGeom>
                  <a:avLst/>
                  <a:gdLst>
                    <a:gd name="T0" fmla="*/ 18 w 20"/>
                    <a:gd name="T1" fmla="*/ 4 h 4"/>
                    <a:gd name="T2" fmla="*/ 2 w 20"/>
                    <a:gd name="T3" fmla="*/ 4 h 4"/>
                    <a:gd name="T4" fmla="*/ 0 w 20"/>
                    <a:gd name="T5" fmla="*/ 2 h 4"/>
                    <a:gd name="T6" fmla="*/ 2 w 20"/>
                    <a:gd name="T7" fmla="*/ 0 h 4"/>
                    <a:gd name="T8" fmla="*/ 18 w 20"/>
                    <a:gd name="T9" fmla="*/ 0 h 4"/>
                    <a:gd name="T10" fmla="*/ 20 w 20"/>
                    <a:gd name="T11" fmla="*/ 2 h 4"/>
                    <a:gd name="T12" fmla="*/ 18 w 20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4">
                      <a:moveTo>
                        <a:pt x="1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9" y="0"/>
                        <a:pt x="20" y="1"/>
                        <a:pt x="20" y="2"/>
                      </a:cubicBezTo>
                      <a:cubicBezTo>
                        <a:pt x="20" y="3"/>
                        <a:pt x="19" y="4"/>
                        <a:pt x="1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Freeform 19">
                  <a:extLst>
                    <a:ext uri="{FF2B5EF4-FFF2-40B4-BE49-F238E27FC236}">
                      <a16:creationId xmlns:a16="http://schemas.microsoft.com/office/drawing/2014/main" id="{A1461A44-CC85-4F91-820F-BB843AB2BF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7901" y="3460751"/>
                  <a:ext cx="30163" cy="14288"/>
                </a:xfrm>
                <a:custGeom>
                  <a:avLst/>
                  <a:gdLst>
                    <a:gd name="T0" fmla="*/ 6 w 8"/>
                    <a:gd name="T1" fmla="*/ 4 h 4"/>
                    <a:gd name="T2" fmla="*/ 2 w 8"/>
                    <a:gd name="T3" fmla="*/ 4 h 4"/>
                    <a:gd name="T4" fmla="*/ 0 w 8"/>
                    <a:gd name="T5" fmla="*/ 2 h 4"/>
                    <a:gd name="T6" fmla="*/ 2 w 8"/>
                    <a:gd name="T7" fmla="*/ 0 h 4"/>
                    <a:gd name="T8" fmla="*/ 6 w 8"/>
                    <a:gd name="T9" fmla="*/ 0 h 4"/>
                    <a:gd name="T10" fmla="*/ 8 w 8"/>
                    <a:gd name="T11" fmla="*/ 2 h 4"/>
                    <a:gd name="T12" fmla="*/ 6 w 8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4">
                      <a:moveTo>
                        <a:pt x="6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7" y="0"/>
                        <a:pt x="8" y="1"/>
                        <a:pt x="8" y="2"/>
                      </a:cubicBezTo>
                      <a:cubicBezTo>
                        <a:pt x="8" y="3"/>
                        <a:pt x="7" y="4"/>
                        <a:pt x="6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Freeform 20">
                  <a:extLst>
                    <a:ext uri="{FF2B5EF4-FFF2-40B4-BE49-F238E27FC236}">
                      <a16:creationId xmlns:a16="http://schemas.microsoft.com/office/drawing/2014/main" id="{4237EDB5-F9D3-4BBE-962F-23EC044428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3938" y="3460751"/>
                  <a:ext cx="30163" cy="14288"/>
                </a:xfrm>
                <a:custGeom>
                  <a:avLst/>
                  <a:gdLst>
                    <a:gd name="T0" fmla="*/ 6 w 8"/>
                    <a:gd name="T1" fmla="*/ 4 h 4"/>
                    <a:gd name="T2" fmla="*/ 2 w 8"/>
                    <a:gd name="T3" fmla="*/ 4 h 4"/>
                    <a:gd name="T4" fmla="*/ 0 w 8"/>
                    <a:gd name="T5" fmla="*/ 2 h 4"/>
                    <a:gd name="T6" fmla="*/ 2 w 8"/>
                    <a:gd name="T7" fmla="*/ 0 h 4"/>
                    <a:gd name="T8" fmla="*/ 6 w 8"/>
                    <a:gd name="T9" fmla="*/ 0 h 4"/>
                    <a:gd name="T10" fmla="*/ 8 w 8"/>
                    <a:gd name="T11" fmla="*/ 2 h 4"/>
                    <a:gd name="T12" fmla="*/ 6 w 8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4">
                      <a:moveTo>
                        <a:pt x="6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7" y="0"/>
                        <a:pt x="8" y="1"/>
                        <a:pt x="8" y="2"/>
                      </a:cubicBezTo>
                      <a:cubicBezTo>
                        <a:pt x="8" y="3"/>
                        <a:pt x="7" y="4"/>
                        <a:pt x="6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Freeform 21">
                  <a:extLst>
                    <a:ext uri="{FF2B5EF4-FFF2-40B4-BE49-F238E27FC236}">
                      <a16:creationId xmlns:a16="http://schemas.microsoft.com/office/drawing/2014/main" id="{5C6FEB37-4DBE-443E-92D8-DB4F87A07D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49963" y="3321051"/>
                  <a:ext cx="77788" cy="46038"/>
                </a:xfrm>
                <a:custGeom>
                  <a:avLst/>
                  <a:gdLst>
                    <a:gd name="T0" fmla="*/ 18 w 20"/>
                    <a:gd name="T1" fmla="*/ 12 h 12"/>
                    <a:gd name="T2" fmla="*/ 2 w 20"/>
                    <a:gd name="T3" fmla="*/ 12 h 12"/>
                    <a:gd name="T4" fmla="*/ 0 w 20"/>
                    <a:gd name="T5" fmla="*/ 10 h 12"/>
                    <a:gd name="T6" fmla="*/ 0 w 20"/>
                    <a:gd name="T7" fmla="*/ 2 h 12"/>
                    <a:gd name="T8" fmla="*/ 2 w 20"/>
                    <a:gd name="T9" fmla="*/ 0 h 12"/>
                    <a:gd name="T10" fmla="*/ 18 w 20"/>
                    <a:gd name="T11" fmla="*/ 0 h 12"/>
                    <a:gd name="T12" fmla="*/ 20 w 20"/>
                    <a:gd name="T13" fmla="*/ 2 h 12"/>
                    <a:gd name="T14" fmla="*/ 20 w 20"/>
                    <a:gd name="T15" fmla="*/ 10 h 12"/>
                    <a:gd name="T16" fmla="*/ 18 w 20"/>
                    <a:gd name="T17" fmla="*/ 12 h 12"/>
                    <a:gd name="T18" fmla="*/ 4 w 20"/>
                    <a:gd name="T19" fmla="*/ 8 h 12"/>
                    <a:gd name="T20" fmla="*/ 16 w 20"/>
                    <a:gd name="T21" fmla="*/ 8 h 12"/>
                    <a:gd name="T22" fmla="*/ 16 w 20"/>
                    <a:gd name="T23" fmla="*/ 4 h 12"/>
                    <a:gd name="T24" fmla="*/ 4 w 20"/>
                    <a:gd name="T25" fmla="*/ 4 h 12"/>
                    <a:gd name="T26" fmla="*/ 4 w 20"/>
                    <a:gd name="T27" fmla="*/ 8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" h="12">
                      <a:moveTo>
                        <a:pt x="18" y="12"/>
                      </a:move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1" y="12"/>
                        <a:pt x="0" y="11"/>
                        <a:pt x="0" y="1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9" y="0"/>
                        <a:pt x="20" y="1"/>
                        <a:pt x="20" y="2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11"/>
                        <a:pt x="19" y="12"/>
                        <a:pt x="18" y="12"/>
                      </a:cubicBezTo>
                      <a:close/>
                      <a:moveTo>
                        <a:pt x="4" y="8"/>
                      </a:move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Freeform 22">
                  <a:extLst>
                    <a:ext uri="{FF2B5EF4-FFF2-40B4-BE49-F238E27FC236}">
                      <a16:creationId xmlns:a16="http://schemas.microsoft.com/office/drawing/2014/main" id="{B0C254CF-28BC-499A-AA2E-DA1521AAD5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72176" y="3243263"/>
                  <a:ext cx="123825" cy="93663"/>
                </a:xfrm>
                <a:custGeom>
                  <a:avLst/>
                  <a:gdLst>
                    <a:gd name="T0" fmla="*/ 30 w 32"/>
                    <a:gd name="T1" fmla="*/ 24 h 24"/>
                    <a:gd name="T2" fmla="*/ 28 w 32"/>
                    <a:gd name="T3" fmla="*/ 22 h 24"/>
                    <a:gd name="T4" fmla="*/ 28 w 32"/>
                    <a:gd name="T5" fmla="*/ 12 h 24"/>
                    <a:gd name="T6" fmla="*/ 20 w 32"/>
                    <a:gd name="T7" fmla="*/ 4 h 24"/>
                    <a:gd name="T8" fmla="*/ 2 w 32"/>
                    <a:gd name="T9" fmla="*/ 4 h 24"/>
                    <a:gd name="T10" fmla="*/ 0 w 32"/>
                    <a:gd name="T11" fmla="*/ 2 h 24"/>
                    <a:gd name="T12" fmla="*/ 2 w 32"/>
                    <a:gd name="T13" fmla="*/ 0 h 24"/>
                    <a:gd name="T14" fmla="*/ 20 w 32"/>
                    <a:gd name="T15" fmla="*/ 0 h 24"/>
                    <a:gd name="T16" fmla="*/ 32 w 32"/>
                    <a:gd name="T17" fmla="*/ 12 h 24"/>
                    <a:gd name="T18" fmla="*/ 32 w 32"/>
                    <a:gd name="T19" fmla="*/ 22 h 24"/>
                    <a:gd name="T20" fmla="*/ 30 w 32"/>
                    <a:gd name="T21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24">
                      <a:moveTo>
                        <a:pt x="30" y="24"/>
                      </a:moveTo>
                      <a:cubicBezTo>
                        <a:pt x="29" y="24"/>
                        <a:pt x="28" y="23"/>
                        <a:pt x="28" y="22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28" y="8"/>
                        <a:pt x="24" y="4"/>
                        <a:pt x="20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7" y="0"/>
                        <a:pt x="32" y="5"/>
                        <a:pt x="32" y="12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32" y="23"/>
                        <a:pt x="31" y="24"/>
                        <a:pt x="3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846AC5F-CBAF-41E4-83A9-A162D65F51CA}"/>
                </a:ext>
              </a:extLst>
            </p:cNvPr>
            <p:cNvGrpSpPr/>
            <p:nvPr/>
          </p:nvGrpSpPr>
          <p:grpSpPr>
            <a:xfrm>
              <a:off x="7832697" y="1493574"/>
              <a:ext cx="371475" cy="371475"/>
              <a:chOff x="5910263" y="3243263"/>
              <a:chExt cx="371475" cy="371475"/>
            </a:xfrm>
            <a:solidFill>
              <a:schemeClr val="accent1"/>
            </a:solidFill>
          </p:grpSpPr>
          <p:sp>
            <p:nvSpPr>
              <p:cNvPr id="117" name="Freeform 26">
                <a:extLst>
                  <a:ext uri="{FF2B5EF4-FFF2-40B4-BE49-F238E27FC236}">
                    <a16:creationId xmlns:a16="http://schemas.microsoft.com/office/drawing/2014/main" id="{58623CAF-C104-44DB-AC69-3DDED9FFB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301" y="3289301"/>
                <a:ext cx="185738" cy="15875"/>
              </a:xfrm>
              <a:custGeom>
                <a:avLst/>
                <a:gdLst>
                  <a:gd name="T0" fmla="*/ 46 w 48"/>
                  <a:gd name="T1" fmla="*/ 4 h 4"/>
                  <a:gd name="T2" fmla="*/ 2 w 48"/>
                  <a:gd name="T3" fmla="*/ 4 h 4"/>
                  <a:gd name="T4" fmla="*/ 0 w 48"/>
                  <a:gd name="T5" fmla="*/ 2 h 4"/>
                  <a:gd name="T6" fmla="*/ 2 w 48"/>
                  <a:gd name="T7" fmla="*/ 0 h 4"/>
                  <a:gd name="T8" fmla="*/ 46 w 48"/>
                  <a:gd name="T9" fmla="*/ 0 h 4"/>
                  <a:gd name="T10" fmla="*/ 48 w 48"/>
                  <a:gd name="T11" fmla="*/ 2 h 4"/>
                  <a:gd name="T12" fmla="*/ 46 w 4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27">
                <a:extLst>
                  <a:ext uri="{FF2B5EF4-FFF2-40B4-BE49-F238E27FC236}">
                    <a16:creationId xmlns:a16="http://schemas.microsoft.com/office/drawing/2014/main" id="{E630F731-F0BF-420D-BC01-DB3CABAEB5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6301" y="3336926"/>
                <a:ext cx="93663" cy="107950"/>
              </a:xfrm>
              <a:custGeom>
                <a:avLst/>
                <a:gdLst>
                  <a:gd name="T0" fmla="*/ 22 w 24"/>
                  <a:gd name="T1" fmla="*/ 28 h 28"/>
                  <a:gd name="T2" fmla="*/ 2 w 24"/>
                  <a:gd name="T3" fmla="*/ 28 h 28"/>
                  <a:gd name="T4" fmla="*/ 0 w 24"/>
                  <a:gd name="T5" fmla="*/ 26 h 28"/>
                  <a:gd name="T6" fmla="*/ 0 w 24"/>
                  <a:gd name="T7" fmla="*/ 2 h 28"/>
                  <a:gd name="T8" fmla="*/ 2 w 24"/>
                  <a:gd name="T9" fmla="*/ 0 h 28"/>
                  <a:gd name="T10" fmla="*/ 22 w 24"/>
                  <a:gd name="T11" fmla="*/ 0 h 28"/>
                  <a:gd name="T12" fmla="*/ 24 w 24"/>
                  <a:gd name="T13" fmla="*/ 2 h 28"/>
                  <a:gd name="T14" fmla="*/ 24 w 24"/>
                  <a:gd name="T15" fmla="*/ 26 h 28"/>
                  <a:gd name="T16" fmla="*/ 22 w 24"/>
                  <a:gd name="T17" fmla="*/ 28 h 28"/>
                  <a:gd name="T18" fmla="*/ 4 w 24"/>
                  <a:gd name="T19" fmla="*/ 24 h 28"/>
                  <a:gd name="T20" fmla="*/ 20 w 24"/>
                  <a:gd name="T21" fmla="*/ 24 h 28"/>
                  <a:gd name="T22" fmla="*/ 20 w 24"/>
                  <a:gd name="T23" fmla="*/ 4 h 28"/>
                  <a:gd name="T24" fmla="*/ 4 w 24"/>
                  <a:gd name="T25" fmla="*/ 4 h 28"/>
                  <a:gd name="T26" fmla="*/ 4 w 24"/>
                  <a:gd name="T27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28">
                    <a:moveTo>
                      <a:pt x="22" y="28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1" y="28"/>
                      <a:pt x="0" y="27"/>
                      <a:pt x="0" y="2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7"/>
                      <a:pt x="23" y="28"/>
                      <a:pt x="22" y="28"/>
                    </a:cubicBezTo>
                    <a:close/>
                    <a:moveTo>
                      <a:pt x="4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28">
                <a:extLst>
                  <a:ext uri="{FF2B5EF4-FFF2-40B4-BE49-F238E27FC236}">
                    <a16:creationId xmlns:a16="http://schemas.microsoft.com/office/drawing/2014/main" id="{A6273CCC-1B22-406B-86F2-B32B9B8C9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0126" y="3367088"/>
                <a:ext cx="61913" cy="15875"/>
              </a:xfrm>
              <a:custGeom>
                <a:avLst/>
                <a:gdLst>
                  <a:gd name="T0" fmla="*/ 14 w 16"/>
                  <a:gd name="T1" fmla="*/ 4 h 4"/>
                  <a:gd name="T2" fmla="*/ 2 w 16"/>
                  <a:gd name="T3" fmla="*/ 4 h 4"/>
                  <a:gd name="T4" fmla="*/ 0 w 16"/>
                  <a:gd name="T5" fmla="*/ 2 h 4"/>
                  <a:gd name="T6" fmla="*/ 2 w 16"/>
                  <a:gd name="T7" fmla="*/ 0 h 4"/>
                  <a:gd name="T8" fmla="*/ 14 w 16"/>
                  <a:gd name="T9" fmla="*/ 0 h 4"/>
                  <a:gd name="T10" fmla="*/ 16 w 16"/>
                  <a:gd name="T11" fmla="*/ 2 h 4"/>
                  <a:gd name="T12" fmla="*/ 14 w 1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">
                    <a:moveTo>
                      <a:pt x="1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6" y="1"/>
                      <a:pt x="16" y="2"/>
                    </a:cubicBezTo>
                    <a:cubicBezTo>
                      <a:pt x="16" y="3"/>
                      <a:pt x="15" y="4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29">
                <a:extLst>
                  <a:ext uri="{FF2B5EF4-FFF2-40B4-BE49-F238E27FC236}">
                    <a16:creationId xmlns:a16="http://schemas.microsoft.com/office/drawing/2014/main" id="{41EE9F39-61C4-4E8C-98AA-912853A77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5838" y="3398838"/>
                <a:ext cx="76200" cy="14288"/>
              </a:xfrm>
              <a:custGeom>
                <a:avLst/>
                <a:gdLst>
                  <a:gd name="T0" fmla="*/ 18 w 20"/>
                  <a:gd name="T1" fmla="*/ 4 h 4"/>
                  <a:gd name="T2" fmla="*/ 2 w 20"/>
                  <a:gd name="T3" fmla="*/ 4 h 4"/>
                  <a:gd name="T4" fmla="*/ 0 w 20"/>
                  <a:gd name="T5" fmla="*/ 2 h 4"/>
                  <a:gd name="T6" fmla="*/ 2 w 20"/>
                  <a:gd name="T7" fmla="*/ 0 h 4"/>
                  <a:gd name="T8" fmla="*/ 18 w 20"/>
                  <a:gd name="T9" fmla="*/ 0 h 4"/>
                  <a:gd name="T10" fmla="*/ 20 w 20"/>
                  <a:gd name="T11" fmla="*/ 2 h 4"/>
                  <a:gd name="T12" fmla="*/ 18 w 20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4">
                    <a:moveTo>
                      <a:pt x="18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1"/>
                      <a:pt x="20" y="2"/>
                    </a:cubicBezTo>
                    <a:cubicBezTo>
                      <a:pt x="20" y="3"/>
                      <a:pt x="19" y="4"/>
                      <a:pt x="1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0">
                <a:extLst>
                  <a:ext uri="{FF2B5EF4-FFF2-40B4-BE49-F238E27FC236}">
                    <a16:creationId xmlns:a16="http://schemas.microsoft.com/office/drawing/2014/main" id="{FF251494-0D76-40A0-94E0-715B6F66A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5838" y="3429001"/>
                <a:ext cx="76200" cy="15875"/>
              </a:xfrm>
              <a:custGeom>
                <a:avLst/>
                <a:gdLst>
                  <a:gd name="T0" fmla="*/ 18 w 20"/>
                  <a:gd name="T1" fmla="*/ 4 h 4"/>
                  <a:gd name="T2" fmla="*/ 2 w 20"/>
                  <a:gd name="T3" fmla="*/ 4 h 4"/>
                  <a:gd name="T4" fmla="*/ 0 w 20"/>
                  <a:gd name="T5" fmla="*/ 2 h 4"/>
                  <a:gd name="T6" fmla="*/ 2 w 20"/>
                  <a:gd name="T7" fmla="*/ 0 h 4"/>
                  <a:gd name="T8" fmla="*/ 18 w 20"/>
                  <a:gd name="T9" fmla="*/ 0 h 4"/>
                  <a:gd name="T10" fmla="*/ 20 w 20"/>
                  <a:gd name="T11" fmla="*/ 2 h 4"/>
                  <a:gd name="T12" fmla="*/ 18 w 20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4">
                    <a:moveTo>
                      <a:pt x="18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1"/>
                      <a:pt x="20" y="2"/>
                    </a:cubicBezTo>
                    <a:cubicBezTo>
                      <a:pt x="20" y="3"/>
                      <a:pt x="19" y="4"/>
                      <a:pt x="1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1">
                <a:extLst>
                  <a:ext uri="{FF2B5EF4-FFF2-40B4-BE49-F238E27FC236}">
                    <a16:creationId xmlns:a16="http://schemas.microsoft.com/office/drawing/2014/main" id="{506D2D68-2C1E-453F-B56C-CB82EFD57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301" y="3460751"/>
                <a:ext cx="185738" cy="14288"/>
              </a:xfrm>
              <a:custGeom>
                <a:avLst/>
                <a:gdLst>
                  <a:gd name="T0" fmla="*/ 46 w 48"/>
                  <a:gd name="T1" fmla="*/ 4 h 4"/>
                  <a:gd name="T2" fmla="*/ 2 w 48"/>
                  <a:gd name="T3" fmla="*/ 4 h 4"/>
                  <a:gd name="T4" fmla="*/ 0 w 48"/>
                  <a:gd name="T5" fmla="*/ 2 h 4"/>
                  <a:gd name="T6" fmla="*/ 2 w 48"/>
                  <a:gd name="T7" fmla="*/ 0 h 4"/>
                  <a:gd name="T8" fmla="*/ 46 w 48"/>
                  <a:gd name="T9" fmla="*/ 0 h 4"/>
                  <a:gd name="T10" fmla="*/ 48 w 48"/>
                  <a:gd name="T11" fmla="*/ 2 h 4"/>
                  <a:gd name="T12" fmla="*/ 46 w 4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2">
                <a:extLst>
                  <a:ext uri="{FF2B5EF4-FFF2-40B4-BE49-F238E27FC236}">
                    <a16:creationId xmlns:a16="http://schemas.microsoft.com/office/drawing/2014/main" id="{D35BBC0E-4298-471E-A6E5-40B127EFB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301" y="3490913"/>
                <a:ext cx="185738" cy="15875"/>
              </a:xfrm>
              <a:custGeom>
                <a:avLst/>
                <a:gdLst>
                  <a:gd name="T0" fmla="*/ 46 w 48"/>
                  <a:gd name="T1" fmla="*/ 4 h 4"/>
                  <a:gd name="T2" fmla="*/ 2 w 48"/>
                  <a:gd name="T3" fmla="*/ 4 h 4"/>
                  <a:gd name="T4" fmla="*/ 0 w 48"/>
                  <a:gd name="T5" fmla="*/ 2 h 4"/>
                  <a:gd name="T6" fmla="*/ 2 w 48"/>
                  <a:gd name="T7" fmla="*/ 0 h 4"/>
                  <a:gd name="T8" fmla="*/ 46 w 48"/>
                  <a:gd name="T9" fmla="*/ 0 h 4"/>
                  <a:gd name="T10" fmla="*/ 48 w 48"/>
                  <a:gd name="T11" fmla="*/ 2 h 4"/>
                  <a:gd name="T12" fmla="*/ 46 w 4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">
                <a:extLst>
                  <a:ext uri="{FF2B5EF4-FFF2-40B4-BE49-F238E27FC236}">
                    <a16:creationId xmlns:a16="http://schemas.microsoft.com/office/drawing/2014/main" id="{36793E77-75FB-4A9F-B215-D7763DAF5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301" y="3522663"/>
                <a:ext cx="185738" cy="14288"/>
              </a:xfrm>
              <a:custGeom>
                <a:avLst/>
                <a:gdLst>
                  <a:gd name="T0" fmla="*/ 46 w 48"/>
                  <a:gd name="T1" fmla="*/ 4 h 4"/>
                  <a:gd name="T2" fmla="*/ 2 w 48"/>
                  <a:gd name="T3" fmla="*/ 4 h 4"/>
                  <a:gd name="T4" fmla="*/ 0 w 48"/>
                  <a:gd name="T5" fmla="*/ 2 h 4"/>
                  <a:gd name="T6" fmla="*/ 2 w 48"/>
                  <a:gd name="T7" fmla="*/ 0 h 4"/>
                  <a:gd name="T8" fmla="*/ 46 w 48"/>
                  <a:gd name="T9" fmla="*/ 0 h 4"/>
                  <a:gd name="T10" fmla="*/ 48 w 48"/>
                  <a:gd name="T11" fmla="*/ 2 h 4"/>
                  <a:gd name="T12" fmla="*/ 46 w 4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">
                <a:extLst>
                  <a:ext uri="{FF2B5EF4-FFF2-40B4-BE49-F238E27FC236}">
                    <a16:creationId xmlns:a16="http://schemas.microsoft.com/office/drawing/2014/main" id="{EC2D3E8B-620C-4154-9D35-4526F3293D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73788" y="3267076"/>
                <a:ext cx="77788" cy="317500"/>
              </a:xfrm>
              <a:custGeom>
                <a:avLst/>
                <a:gdLst>
                  <a:gd name="T0" fmla="*/ 14 w 20"/>
                  <a:gd name="T1" fmla="*/ 82 h 82"/>
                  <a:gd name="T2" fmla="*/ 8 w 20"/>
                  <a:gd name="T3" fmla="*/ 76 h 82"/>
                  <a:gd name="T4" fmla="*/ 8 w 20"/>
                  <a:gd name="T5" fmla="*/ 4 h 82"/>
                  <a:gd name="T6" fmla="*/ 4 w 20"/>
                  <a:gd name="T7" fmla="*/ 4 h 82"/>
                  <a:gd name="T8" fmla="*/ 4 w 20"/>
                  <a:gd name="T9" fmla="*/ 10 h 82"/>
                  <a:gd name="T10" fmla="*/ 2 w 20"/>
                  <a:gd name="T11" fmla="*/ 12 h 82"/>
                  <a:gd name="T12" fmla="*/ 0 w 20"/>
                  <a:gd name="T13" fmla="*/ 10 h 82"/>
                  <a:gd name="T14" fmla="*/ 0 w 20"/>
                  <a:gd name="T15" fmla="*/ 2 h 82"/>
                  <a:gd name="T16" fmla="*/ 2 w 20"/>
                  <a:gd name="T17" fmla="*/ 0 h 82"/>
                  <a:gd name="T18" fmla="*/ 10 w 20"/>
                  <a:gd name="T19" fmla="*/ 0 h 82"/>
                  <a:gd name="T20" fmla="*/ 12 w 20"/>
                  <a:gd name="T21" fmla="*/ 2 h 82"/>
                  <a:gd name="T22" fmla="*/ 12 w 20"/>
                  <a:gd name="T23" fmla="*/ 14 h 82"/>
                  <a:gd name="T24" fmla="*/ 18 w 20"/>
                  <a:gd name="T25" fmla="*/ 14 h 82"/>
                  <a:gd name="T26" fmla="*/ 20 w 20"/>
                  <a:gd name="T27" fmla="*/ 16 h 82"/>
                  <a:gd name="T28" fmla="*/ 20 w 20"/>
                  <a:gd name="T29" fmla="*/ 76 h 82"/>
                  <a:gd name="T30" fmla="*/ 14 w 20"/>
                  <a:gd name="T31" fmla="*/ 82 h 82"/>
                  <a:gd name="T32" fmla="*/ 12 w 20"/>
                  <a:gd name="T33" fmla="*/ 18 h 82"/>
                  <a:gd name="T34" fmla="*/ 12 w 20"/>
                  <a:gd name="T35" fmla="*/ 76 h 82"/>
                  <a:gd name="T36" fmla="*/ 14 w 20"/>
                  <a:gd name="T37" fmla="*/ 78 h 82"/>
                  <a:gd name="T38" fmla="*/ 16 w 20"/>
                  <a:gd name="T39" fmla="*/ 76 h 82"/>
                  <a:gd name="T40" fmla="*/ 16 w 20"/>
                  <a:gd name="T41" fmla="*/ 18 h 82"/>
                  <a:gd name="T42" fmla="*/ 12 w 20"/>
                  <a:gd name="T43" fmla="*/ 1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" h="82">
                    <a:moveTo>
                      <a:pt x="14" y="82"/>
                    </a:moveTo>
                    <a:cubicBezTo>
                      <a:pt x="11" y="82"/>
                      <a:pt x="8" y="79"/>
                      <a:pt x="8" y="76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3" y="12"/>
                      <a:pt x="2" y="12"/>
                    </a:cubicBezTo>
                    <a:cubicBezTo>
                      <a:pt x="1" y="12"/>
                      <a:pt x="0" y="11"/>
                      <a:pt x="0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2" y="1"/>
                      <a:pt x="12" y="2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20" y="15"/>
                      <a:pt x="20" y="1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9"/>
                      <a:pt x="17" y="82"/>
                      <a:pt x="14" y="82"/>
                    </a:cubicBezTo>
                    <a:close/>
                    <a:moveTo>
                      <a:pt x="12" y="18"/>
                    </a:move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8"/>
                      <a:pt x="16" y="77"/>
                      <a:pt x="16" y="76"/>
                    </a:cubicBezTo>
                    <a:cubicBezTo>
                      <a:pt x="16" y="18"/>
                      <a:pt x="16" y="18"/>
                      <a:pt x="16" y="18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5">
                <a:extLst>
                  <a:ext uri="{FF2B5EF4-FFF2-40B4-BE49-F238E27FC236}">
                    <a16:creationId xmlns:a16="http://schemas.microsoft.com/office/drawing/2014/main" id="{23CB15D5-DEA9-45EB-B58B-12DBD3D6F6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10263" y="3243263"/>
                <a:ext cx="371475" cy="371475"/>
              </a:xfrm>
              <a:custGeom>
                <a:avLst/>
                <a:gdLst>
                  <a:gd name="T0" fmla="*/ 82 w 96"/>
                  <a:gd name="T1" fmla="*/ 96 h 96"/>
                  <a:gd name="T2" fmla="*/ 14 w 96"/>
                  <a:gd name="T3" fmla="*/ 96 h 96"/>
                  <a:gd name="T4" fmla="*/ 0 w 96"/>
                  <a:gd name="T5" fmla="*/ 82 h 96"/>
                  <a:gd name="T6" fmla="*/ 0 w 96"/>
                  <a:gd name="T7" fmla="*/ 2 h 96"/>
                  <a:gd name="T8" fmla="*/ 2 w 96"/>
                  <a:gd name="T9" fmla="*/ 0 h 96"/>
                  <a:gd name="T10" fmla="*/ 70 w 96"/>
                  <a:gd name="T11" fmla="*/ 0 h 96"/>
                  <a:gd name="T12" fmla="*/ 72 w 96"/>
                  <a:gd name="T13" fmla="*/ 2 h 96"/>
                  <a:gd name="T14" fmla="*/ 72 w 96"/>
                  <a:gd name="T15" fmla="*/ 82 h 96"/>
                  <a:gd name="T16" fmla="*/ 82 w 96"/>
                  <a:gd name="T17" fmla="*/ 92 h 96"/>
                  <a:gd name="T18" fmla="*/ 92 w 96"/>
                  <a:gd name="T19" fmla="*/ 82 h 96"/>
                  <a:gd name="T20" fmla="*/ 92 w 96"/>
                  <a:gd name="T21" fmla="*/ 16 h 96"/>
                  <a:gd name="T22" fmla="*/ 78 w 96"/>
                  <a:gd name="T23" fmla="*/ 16 h 96"/>
                  <a:gd name="T24" fmla="*/ 76 w 96"/>
                  <a:gd name="T25" fmla="*/ 14 h 96"/>
                  <a:gd name="T26" fmla="*/ 78 w 96"/>
                  <a:gd name="T27" fmla="*/ 12 h 96"/>
                  <a:gd name="T28" fmla="*/ 94 w 96"/>
                  <a:gd name="T29" fmla="*/ 12 h 96"/>
                  <a:gd name="T30" fmla="*/ 96 w 96"/>
                  <a:gd name="T31" fmla="*/ 14 h 96"/>
                  <a:gd name="T32" fmla="*/ 96 w 96"/>
                  <a:gd name="T33" fmla="*/ 82 h 96"/>
                  <a:gd name="T34" fmla="*/ 82 w 96"/>
                  <a:gd name="T35" fmla="*/ 96 h 96"/>
                  <a:gd name="T36" fmla="*/ 4 w 96"/>
                  <a:gd name="T37" fmla="*/ 4 h 96"/>
                  <a:gd name="T38" fmla="*/ 4 w 96"/>
                  <a:gd name="T39" fmla="*/ 82 h 96"/>
                  <a:gd name="T40" fmla="*/ 14 w 96"/>
                  <a:gd name="T41" fmla="*/ 92 h 96"/>
                  <a:gd name="T42" fmla="*/ 72 w 96"/>
                  <a:gd name="T43" fmla="*/ 92 h 96"/>
                  <a:gd name="T44" fmla="*/ 68 w 96"/>
                  <a:gd name="T45" fmla="*/ 82 h 96"/>
                  <a:gd name="T46" fmla="*/ 68 w 96"/>
                  <a:gd name="T47" fmla="*/ 4 h 96"/>
                  <a:gd name="T48" fmla="*/ 4 w 96"/>
                  <a:gd name="T49" fmla="*/ 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6" h="96">
                    <a:moveTo>
                      <a:pt x="82" y="96"/>
                    </a:moveTo>
                    <a:cubicBezTo>
                      <a:pt x="14" y="96"/>
                      <a:pt x="14" y="96"/>
                      <a:pt x="14" y="96"/>
                    </a:cubicBezTo>
                    <a:cubicBezTo>
                      <a:pt x="6" y="96"/>
                      <a:pt x="0" y="90"/>
                      <a:pt x="0" y="8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82"/>
                      <a:pt x="72" y="82"/>
                      <a:pt x="72" y="82"/>
                    </a:cubicBezTo>
                    <a:cubicBezTo>
                      <a:pt x="72" y="88"/>
                      <a:pt x="76" y="92"/>
                      <a:pt x="82" y="92"/>
                    </a:cubicBezTo>
                    <a:cubicBezTo>
                      <a:pt x="88" y="92"/>
                      <a:pt x="92" y="88"/>
                      <a:pt x="92" y="82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7" y="16"/>
                      <a:pt x="76" y="15"/>
                      <a:pt x="76" y="14"/>
                    </a:cubicBezTo>
                    <a:cubicBezTo>
                      <a:pt x="76" y="13"/>
                      <a:pt x="77" y="12"/>
                      <a:pt x="78" y="12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5" y="12"/>
                      <a:pt x="96" y="13"/>
                      <a:pt x="96" y="14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6" y="90"/>
                      <a:pt x="90" y="96"/>
                      <a:pt x="82" y="96"/>
                    </a:cubicBezTo>
                    <a:close/>
                    <a:moveTo>
                      <a:pt x="4" y="4"/>
                    </a:moveTo>
                    <a:cubicBezTo>
                      <a:pt x="4" y="82"/>
                      <a:pt x="4" y="82"/>
                      <a:pt x="4" y="82"/>
                    </a:cubicBezTo>
                    <a:cubicBezTo>
                      <a:pt x="4" y="88"/>
                      <a:pt x="8" y="92"/>
                      <a:pt x="14" y="92"/>
                    </a:cubicBezTo>
                    <a:cubicBezTo>
                      <a:pt x="72" y="92"/>
                      <a:pt x="72" y="92"/>
                      <a:pt x="72" y="92"/>
                    </a:cubicBezTo>
                    <a:cubicBezTo>
                      <a:pt x="70" y="89"/>
                      <a:pt x="68" y="86"/>
                      <a:pt x="68" y="82"/>
                    </a:cubicBezTo>
                    <a:cubicBezTo>
                      <a:pt x="68" y="4"/>
                      <a:pt x="68" y="4"/>
                      <a:pt x="68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2EF9924-B053-4741-91EA-CA8E871AC6CF}"/>
                </a:ext>
              </a:extLst>
            </p:cNvPr>
            <p:cNvGrpSpPr/>
            <p:nvPr/>
          </p:nvGrpSpPr>
          <p:grpSpPr>
            <a:xfrm>
              <a:off x="9972848" y="1507861"/>
              <a:ext cx="373063" cy="342900"/>
              <a:chOff x="5807075" y="4032250"/>
              <a:chExt cx="373063" cy="342900"/>
            </a:xfrm>
            <a:solidFill>
              <a:schemeClr val="accent1"/>
            </a:solidFill>
          </p:grpSpPr>
          <p:sp>
            <p:nvSpPr>
              <p:cNvPr id="131" name="Freeform 39">
                <a:extLst>
                  <a:ext uri="{FF2B5EF4-FFF2-40B4-BE49-F238E27FC236}">
                    <a16:creationId xmlns:a16="http://schemas.microsoft.com/office/drawing/2014/main" id="{AB9137A5-8E7C-4A66-BDBC-92B278E24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7075" y="4140200"/>
                <a:ext cx="373063" cy="234950"/>
              </a:xfrm>
              <a:custGeom>
                <a:avLst/>
                <a:gdLst>
                  <a:gd name="T0" fmla="*/ 88 w 96"/>
                  <a:gd name="T1" fmla="*/ 60 h 60"/>
                  <a:gd name="T2" fmla="*/ 8 w 96"/>
                  <a:gd name="T3" fmla="*/ 60 h 60"/>
                  <a:gd name="T4" fmla="*/ 0 w 96"/>
                  <a:gd name="T5" fmla="*/ 52 h 60"/>
                  <a:gd name="T6" fmla="*/ 0 w 96"/>
                  <a:gd name="T7" fmla="*/ 2 h 60"/>
                  <a:gd name="T8" fmla="*/ 2 w 96"/>
                  <a:gd name="T9" fmla="*/ 0 h 60"/>
                  <a:gd name="T10" fmla="*/ 94 w 96"/>
                  <a:gd name="T11" fmla="*/ 0 h 60"/>
                  <a:gd name="T12" fmla="*/ 96 w 96"/>
                  <a:gd name="T13" fmla="*/ 2 h 60"/>
                  <a:gd name="T14" fmla="*/ 96 w 96"/>
                  <a:gd name="T15" fmla="*/ 52 h 60"/>
                  <a:gd name="T16" fmla="*/ 88 w 96"/>
                  <a:gd name="T17" fmla="*/ 60 h 60"/>
                  <a:gd name="T18" fmla="*/ 4 w 96"/>
                  <a:gd name="T19" fmla="*/ 4 h 60"/>
                  <a:gd name="T20" fmla="*/ 4 w 96"/>
                  <a:gd name="T21" fmla="*/ 52 h 60"/>
                  <a:gd name="T22" fmla="*/ 8 w 96"/>
                  <a:gd name="T23" fmla="*/ 56 h 60"/>
                  <a:gd name="T24" fmla="*/ 88 w 96"/>
                  <a:gd name="T25" fmla="*/ 56 h 60"/>
                  <a:gd name="T26" fmla="*/ 92 w 96"/>
                  <a:gd name="T27" fmla="*/ 52 h 60"/>
                  <a:gd name="T28" fmla="*/ 92 w 96"/>
                  <a:gd name="T29" fmla="*/ 4 h 60"/>
                  <a:gd name="T30" fmla="*/ 4 w 96"/>
                  <a:gd name="T31" fmla="*/ 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60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40">
                <a:extLst>
                  <a:ext uri="{FF2B5EF4-FFF2-40B4-BE49-F238E27FC236}">
                    <a16:creationId xmlns:a16="http://schemas.microsoft.com/office/drawing/2014/main" id="{29017A30-67A1-4CE3-B7DC-29C080327A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30900" y="4187825"/>
                <a:ext cx="139700" cy="139700"/>
              </a:xfrm>
              <a:custGeom>
                <a:avLst/>
                <a:gdLst>
                  <a:gd name="T0" fmla="*/ 2 w 36"/>
                  <a:gd name="T1" fmla="*/ 36 h 36"/>
                  <a:gd name="T2" fmla="*/ 1 w 36"/>
                  <a:gd name="T3" fmla="*/ 36 h 36"/>
                  <a:gd name="T4" fmla="*/ 0 w 36"/>
                  <a:gd name="T5" fmla="*/ 34 h 36"/>
                  <a:gd name="T6" fmla="*/ 0 w 36"/>
                  <a:gd name="T7" fmla="*/ 2 h 36"/>
                  <a:gd name="T8" fmla="*/ 1 w 36"/>
                  <a:gd name="T9" fmla="*/ 0 h 36"/>
                  <a:gd name="T10" fmla="*/ 3 w 36"/>
                  <a:gd name="T11" fmla="*/ 0 h 36"/>
                  <a:gd name="T12" fmla="*/ 35 w 36"/>
                  <a:gd name="T13" fmla="*/ 16 h 36"/>
                  <a:gd name="T14" fmla="*/ 36 w 36"/>
                  <a:gd name="T15" fmla="*/ 18 h 36"/>
                  <a:gd name="T16" fmla="*/ 35 w 36"/>
                  <a:gd name="T17" fmla="*/ 20 h 36"/>
                  <a:gd name="T18" fmla="*/ 3 w 36"/>
                  <a:gd name="T19" fmla="*/ 36 h 36"/>
                  <a:gd name="T20" fmla="*/ 2 w 36"/>
                  <a:gd name="T21" fmla="*/ 36 h 36"/>
                  <a:gd name="T22" fmla="*/ 4 w 36"/>
                  <a:gd name="T23" fmla="*/ 5 h 36"/>
                  <a:gd name="T24" fmla="*/ 4 w 36"/>
                  <a:gd name="T25" fmla="*/ 31 h 36"/>
                  <a:gd name="T26" fmla="*/ 30 w 36"/>
                  <a:gd name="T27" fmla="*/ 18 h 36"/>
                  <a:gd name="T28" fmla="*/ 4 w 36"/>
                  <a:gd name="T29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" h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41">
                <a:extLst>
                  <a:ext uri="{FF2B5EF4-FFF2-40B4-BE49-F238E27FC236}">
                    <a16:creationId xmlns:a16="http://schemas.microsoft.com/office/drawing/2014/main" id="{C14C904D-F430-46F1-85AB-B0D41AD332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7075" y="4032250"/>
                <a:ext cx="373063" cy="92075"/>
              </a:xfrm>
              <a:custGeom>
                <a:avLst/>
                <a:gdLst>
                  <a:gd name="T0" fmla="*/ 94 w 96"/>
                  <a:gd name="T1" fmla="*/ 24 h 24"/>
                  <a:gd name="T2" fmla="*/ 2 w 96"/>
                  <a:gd name="T3" fmla="*/ 24 h 24"/>
                  <a:gd name="T4" fmla="*/ 0 w 96"/>
                  <a:gd name="T5" fmla="*/ 22 h 24"/>
                  <a:gd name="T6" fmla="*/ 0 w 96"/>
                  <a:gd name="T7" fmla="*/ 6 h 24"/>
                  <a:gd name="T8" fmla="*/ 6 w 96"/>
                  <a:gd name="T9" fmla="*/ 0 h 24"/>
                  <a:gd name="T10" fmla="*/ 90 w 96"/>
                  <a:gd name="T11" fmla="*/ 0 h 24"/>
                  <a:gd name="T12" fmla="*/ 96 w 96"/>
                  <a:gd name="T13" fmla="*/ 6 h 24"/>
                  <a:gd name="T14" fmla="*/ 96 w 96"/>
                  <a:gd name="T15" fmla="*/ 22 h 24"/>
                  <a:gd name="T16" fmla="*/ 94 w 96"/>
                  <a:gd name="T17" fmla="*/ 24 h 24"/>
                  <a:gd name="T18" fmla="*/ 4 w 96"/>
                  <a:gd name="T19" fmla="*/ 20 h 24"/>
                  <a:gd name="T20" fmla="*/ 92 w 96"/>
                  <a:gd name="T21" fmla="*/ 20 h 24"/>
                  <a:gd name="T22" fmla="*/ 92 w 96"/>
                  <a:gd name="T23" fmla="*/ 6 h 24"/>
                  <a:gd name="T24" fmla="*/ 90 w 96"/>
                  <a:gd name="T25" fmla="*/ 4 h 24"/>
                  <a:gd name="T26" fmla="*/ 6 w 96"/>
                  <a:gd name="T27" fmla="*/ 4 h 24"/>
                  <a:gd name="T28" fmla="*/ 4 w 96"/>
                  <a:gd name="T29" fmla="*/ 6 h 24"/>
                  <a:gd name="T30" fmla="*/ 4 w 96"/>
                  <a:gd name="T3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24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42">
                <a:extLst>
                  <a:ext uri="{FF2B5EF4-FFF2-40B4-BE49-F238E27FC236}">
                    <a16:creationId xmlns:a16="http://schemas.microsoft.com/office/drawing/2014/main" id="{A12AF3A6-2C83-4F23-82A4-2FAADE39B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0250" y="4035425"/>
                <a:ext cx="77788" cy="77787"/>
              </a:xfrm>
              <a:custGeom>
                <a:avLst/>
                <a:gdLst>
                  <a:gd name="T0" fmla="*/ 5 w 49"/>
                  <a:gd name="T1" fmla="*/ 49 h 49"/>
                  <a:gd name="T2" fmla="*/ 0 w 49"/>
                  <a:gd name="T3" fmla="*/ 44 h 49"/>
                  <a:gd name="T4" fmla="*/ 45 w 49"/>
                  <a:gd name="T5" fmla="*/ 0 h 49"/>
                  <a:gd name="T6" fmla="*/ 49 w 49"/>
                  <a:gd name="T7" fmla="*/ 5 h 49"/>
                  <a:gd name="T8" fmla="*/ 5 w 49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5" y="49"/>
                    </a:moveTo>
                    <a:lnTo>
                      <a:pt x="0" y="44"/>
                    </a:lnTo>
                    <a:lnTo>
                      <a:pt x="45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43">
                <a:extLst>
                  <a:ext uri="{FF2B5EF4-FFF2-40B4-BE49-F238E27FC236}">
                    <a16:creationId xmlns:a16="http://schemas.microsoft.com/office/drawing/2014/main" id="{02B9F65F-8AF6-4F88-869A-9E06996A7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7875" y="4035425"/>
                <a:ext cx="85725" cy="85725"/>
              </a:xfrm>
              <a:custGeom>
                <a:avLst/>
                <a:gdLst>
                  <a:gd name="T0" fmla="*/ 5 w 54"/>
                  <a:gd name="T1" fmla="*/ 54 h 54"/>
                  <a:gd name="T2" fmla="*/ 0 w 54"/>
                  <a:gd name="T3" fmla="*/ 49 h 54"/>
                  <a:gd name="T4" fmla="*/ 49 w 54"/>
                  <a:gd name="T5" fmla="*/ 0 h 54"/>
                  <a:gd name="T6" fmla="*/ 54 w 54"/>
                  <a:gd name="T7" fmla="*/ 5 h 54"/>
                  <a:gd name="T8" fmla="*/ 5 w 54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44">
                <a:extLst>
                  <a:ext uri="{FF2B5EF4-FFF2-40B4-BE49-F238E27FC236}">
                    <a16:creationId xmlns:a16="http://schemas.microsoft.com/office/drawing/2014/main" id="{4031AD28-C3CB-4357-9B97-22017AE76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9788" y="4035425"/>
                <a:ext cx="85725" cy="85725"/>
              </a:xfrm>
              <a:custGeom>
                <a:avLst/>
                <a:gdLst>
                  <a:gd name="T0" fmla="*/ 5 w 54"/>
                  <a:gd name="T1" fmla="*/ 54 h 54"/>
                  <a:gd name="T2" fmla="*/ 0 w 54"/>
                  <a:gd name="T3" fmla="*/ 49 h 54"/>
                  <a:gd name="T4" fmla="*/ 49 w 54"/>
                  <a:gd name="T5" fmla="*/ 0 h 54"/>
                  <a:gd name="T6" fmla="*/ 54 w 54"/>
                  <a:gd name="T7" fmla="*/ 5 h 54"/>
                  <a:gd name="T8" fmla="*/ 5 w 54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45">
                <a:extLst>
                  <a:ext uri="{FF2B5EF4-FFF2-40B4-BE49-F238E27FC236}">
                    <a16:creationId xmlns:a16="http://schemas.microsoft.com/office/drawing/2014/main" id="{194BDD8B-6225-418F-9F1C-7CF208A89E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1700" y="4035425"/>
                <a:ext cx="85725" cy="85725"/>
              </a:xfrm>
              <a:custGeom>
                <a:avLst/>
                <a:gdLst>
                  <a:gd name="T0" fmla="*/ 5 w 54"/>
                  <a:gd name="T1" fmla="*/ 54 h 54"/>
                  <a:gd name="T2" fmla="*/ 0 w 54"/>
                  <a:gd name="T3" fmla="*/ 49 h 54"/>
                  <a:gd name="T4" fmla="*/ 49 w 54"/>
                  <a:gd name="T5" fmla="*/ 0 h 54"/>
                  <a:gd name="T6" fmla="*/ 54 w 54"/>
                  <a:gd name="T7" fmla="*/ 5 h 54"/>
                  <a:gd name="T8" fmla="*/ 5 w 54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46">
                <a:extLst>
                  <a:ext uri="{FF2B5EF4-FFF2-40B4-BE49-F238E27FC236}">
                    <a16:creationId xmlns:a16="http://schemas.microsoft.com/office/drawing/2014/main" id="{214DDBA3-41B9-4E00-818B-31E6DEA33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3613" y="4035425"/>
                <a:ext cx="85725" cy="85725"/>
              </a:xfrm>
              <a:custGeom>
                <a:avLst/>
                <a:gdLst>
                  <a:gd name="T0" fmla="*/ 5 w 54"/>
                  <a:gd name="T1" fmla="*/ 54 h 54"/>
                  <a:gd name="T2" fmla="*/ 0 w 54"/>
                  <a:gd name="T3" fmla="*/ 49 h 54"/>
                  <a:gd name="T4" fmla="*/ 49 w 54"/>
                  <a:gd name="T5" fmla="*/ 0 h 54"/>
                  <a:gd name="T6" fmla="*/ 54 w 54"/>
                  <a:gd name="T7" fmla="*/ 5 h 54"/>
                  <a:gd name="T8" fmla="*/ 5 w 54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47">
                <a:extLst>
                  <a:ext uri="{FF2B5EF4-FFF2-40B4-BE49-F238E27FC236}">
                    <a16:creationId xmlns:a16="http://schemas.microsoft.com/office/drawing/2014/main" id="{2F28F65F-264F-4312-B4A1-95AD530A6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7113" y="4051300"/>
                <a:ext cx="69850" cy="69850"/>
              </a:xfrm>
              <a:custGeom>
                <a:avLst/>
                <a:gdLst>
                  <a:gd name="T0" fmla="*/ 4 w 44"/>
                  <a:gd name="T1" fmla="*/ 44 h 44"/>
                  <a:gd name="T2" fmla="*/ 0 w 44"/>
                  <a:gd name="T3" fmla="*/ 39 h 44"/>
                  <a:gd name="T4" fmla="*/ 39 w 44"/>
                  <a:gd name="T5" fmla="*/ 0 h 44"/>
                  <a:gd name="T6" fmla="*/ 44 w 44"/>
                  <a:gd name="T7" fmla="*/ 5 h 44"/>
                  <a:gd name="T8" fmla="*/ 4 w 44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4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4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E8FA859D-FE76-4104-A141-CCADDF8D1B6F}"/>
              </a:ext>
            </a:extLst>
          </p:cNvPr>
          <p:cNvGrpSpPr/>
          <p:nvPr/>
        </p:nvGrpSpPr>
        <p:grpSpPr>
          <a:xfrm>
            <a:off x="3314189" y="3475305"/>
            <a:ext cx="1814400" cy="1209600"/>
            <a:chOff x="3314189" y="2450736"/>
            <a:chExt cx="1814400" cy="1209600"/>
          </a:xfrm>
        </p:grpSpPr>
        <p:pic>
          <p:nvPicPr>
            <p:cNvPr id="335" name="Picture 334" descr="A person with a sunset in the background&#10;&#10;Description automatically generated">
              <a:extLst>
                <a:ext uri="{FF2B5EF4-FFF2-40B4-BE49-F238E27FC236}">
                  <a16:creationId xmlns:a16="http://schemas.microsoft.com/office/drawing/2014/main" id="{87B34202-FF4C-417F-A816-BFD2E722C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189" y="2450736"/>
              <a:ext cx="1814400" cy="1209600"/>
            </a:xfrm>
            <a:prstGeom prst="roundRect">
              <a:avLst>
                <a:gd name="adj" fmla="val 7635"/>
              </a:avLst>
            </a:prstGeom>
            <a:solidFill>
              <a:srgbClr val="090E21"/>
            </a:solidFill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6B90C133-70FA-44DD-B741-FE0FFC3C2D17}"/>
                </a:ext>
              </a:extLst>
            </p:cNvPr>
            <p:cNvSpPr txBox="1"/>
            <p:nvPr/>
          </p:nvSpPr>
          <p:spPr>
            <a:xfrm>
              <a:off x="4631530" y="3400428"/>
              <a:ext cx="392907" cy="16927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sz="1100" dirty="0">
                  <a:solidFill>
                    <a:schemeClr val="bg1"/>
                  </a:solidFill>
                </a:rPr>
                <a:t>03:33</a:t>
              </a:r>
            </a:p>
          </p:txBody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7BE697B5-EC5F-4BA5-80F6-082CCA40CA3A}"/>
              </a:ext>
            </a:extLst>
          </p:cNvPr>
          <p:cNvGrpSpPr/>
          <p:nvPr/>
        </p:nvGrpSpPr>
        <p:grpSpPr>
          <a:xfrm>
            <a:off x="3314189" y="4874448"/>
            <a:ext cx="1814400" cy="1209600"/>
            <a:chOff x="3314189" y="2450736"/>
            <a:chExt cx="1814400" cy="1209600"/>
          </a:xfrm>
        </p:grpSpPr>
        <p:pic>
          <p:nvPicPr>
            <p:cNvPr id="340" name="Picture 339" descr="A person with a sunset in the background&#10;&#10;Description automatically generated">
              <a:extLst>
                <a:ext uri="{FF2B5EF4-FFF2-40B4-BE49-F238E27FC236}">
                  <a16:creationId xmlns:a16="http://schemas.microsoft.com/office/drawing/2014/main" id="{8B1B1C39-F87F-4970-863C-D37CD9C8A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189" y="2450736"/>
              <a:ext cx="1814400" cy="1209600"/>
            </a:xfrm>
            <a:prstGeom prst="roundRect">
              <a:avLst>
                <a:gd name="adj" fmla="val 7635"/>
              </a:avLst>
            </a:prstGeom>
            <a:solidFill>
              <a:srgbClr val="090E21"/>
            </a:solidFill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32C23078-93A1-463F-8B43-BCDA2BDAEB34}"/>
                </a:ext>
              </a:extLst>
            </p:cNvPr>
            <p:cNvSpPr txBox="1"/>
            <p:nvPr/>
          </p:nvSpPr>
          <p:spPr>
            <a:xfrm>
              <a:off x="4631530" y="3400428"/>
              <a:ext cx="392907" cy="16927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sz="1100" dirty="0">
                  <a:solidFill>
                    <a:schemeClr val="bg1"/>
                  </a:solidFill>
                </a:rPr>
                <a:t>03:33</a:t>
              </a:r>
            </a:p>
          </p:txBody>
        </p:sp>
      </p:grp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15CDF01-FB73-4F2A-9D07-80C3499C6D5E}"/>
              </a:ext>
            </a:extLst>
          </p:cNvPr>
          <p:cNvCxnSpPr>
            <a:cxnSpLocks/>
          </p:cNvCxnSpPr>
          <p:nvPr/>
        </p:nvCxnSpPr>
        <p:spPr>
          <a:xfrm>
            <a:off x="5481527" y="3380534"/>
            <a:ext cx="6174319" cy="0"/>
          </a:xfrm>
          <a:prstGeom prst="line">
            <a:avLst/>
          </a:prstGeom>
          <a:ln w="3175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8A463345-4CAC-40C8-8122-5F4A4301E729}"/>
              </a:ext>
            </a:extLst>
          </p:cNvPr>
          <p:cNvCxnSpPr>
            <a:cxnSpLocks/>
          </p:cNvCxnSpPr>
          <p:nvPr/>
        </p:nvCxnSpPr>
        <p:spPr>
          <a:xfrm>
            <a:off x="5481527" y="4779676"/>
            <a:ext cx="6174319" cy="0"/>
          </a:xfrm>
          <a:prstGeom prst="line">
            <a:avLst/>
          </a:prstGeom>
          <a:ln w="3175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9CBB9F26-DFAE-4C44-9886-98472C3A2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201" y="3185671"/>
            <a:ext cx="4071526" cy="341251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E578E92-97A8-8C48-B577-BF44AFCB0381}"/>
              </a:ext>
            </a:extLst>
          </p:cNvPr>
          <p:cNvSpPr txBox="1"/>
          <p:nvPr/>
        </p:nvSpPr>
        <p:spPr>
          <a:xfrm>
            <a:off x="7334769" y="4808772"/>
            <a:ext cx="486044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SA" b="1" dirty="0">
                <a:solidFill>
                  <a:schemeClr val="bg1"/>
                </a:solidFill>
              </a:rPr>
              <a:t>It would effect of views on which day it was published.</a:t>
            </a:r>
          </a:p>
          <a:p>
            <a:pPr algn="ctr"/>
            <a:endParaRPr lang="en-SA" b="1" dirty="0">
              <a:solidFill>
                <a:schemeClr val="bg1"/>
              </a:solidFill>
            </a:endParaRPr>
          </a:p>
          <a:p>
            <a:pPr algn="ctr"/>
            <a:endParaRPr lang="en-SA" b="1" dirty="0">
              <a:solidFill>
                <a:schemeClr val="bg1"/>
              </a:solidFill>
            </a:endParaRPr>
          </a:p>
          <a:p>
            <a:pPr algn="ctr"/>
            <a:endParaRPr lang="en-SA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W</a:t>
            </a:r>
            <a:r>
              <a:rPr lang="en-SA" b="1" dirty="0">
                <a:solidFill>
                  <a:schemeClr val="bg1"/>
                </a:solidFill>
              </a:rPr>
              <a:t>hy do you think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SA" b="1" dirty="0">
                <a:solidFill>
                  <a:schemeClr val="bg1"/>
                </a:solidFill>
              </a:rPr>
              <a:t>unday was the highest? 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130256DE-0B57-B340-8CE0-803A85CDC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12" y="1188105"/>
            <a:ext cx="4005901" cy="3157333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9AFCD9FA-9F32-E241-BA4B-8CB378D2B6D4}"/>
              </a:ext>
            </a:extLst>
          </p:cNvPr>
          <p:cNvSpPr txBox="1"/>
          <p:nvPr/>
        </p:nvSpPr>
        <p:spPr>
          <a:xfrm>
            <a:off x="2524948" y="1584202"/>
            <a:ext cx="5026921" cy="147732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Relation between number of views and number of likes </a:t>
            </a:r>
          </a:p>
          <a:p>
            <a:endParaRPr lang="en-US" sz="24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(strong positive coloration) </a:t>
            </a:r>
          </a:p>
        </p:txBody>
      </p:sp>
    </p:spTree>
    <p:extLst>
      <p:ext uri="{BB962C8B-B14F-4D97-AF65-F5344CB8AC3E}">
        <p14:creationId xmlns:p14="http://schemas.microsoft.com/office/powerpoint/2010/main" val="363692965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515AD7-8B0D-4842-BCF5-2B9B5ADB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www.yourwebsite.com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381BA-1AAC-435F-9C4F-FC1DCD7C4CB0}"/>
              </a:ext>
            </a:extLst>
          </p:cNvPr>
          <p:cNvSpPr/>
          <p:nvPr/>
        </p:nvSpPr>
        <p:spPr>
          <a:xfrm>
            <a:off x="-1" y="0"/>
            <a:ext cx="2842355" cy="68580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0A9FDB-C97C-44AB-83FD-49FCD3FCA489}"/>
              </a:ext>
            </a:extLst>
          </p:cNvPr>
          <p:cNvGrpSpPr/>
          <p:nvPr/>
        </p:nvGrpSpPr>
        <p:grpSpPr>
          <a:xfrm>
            <a:off x="376239" y="4055540"/>
            <a:ext cx="2466116" cy="768879"/>
            <a:chOff x="376239" y="1549789"/>
            <a:chExt cx="2466116" cy="768879"/>
          </a:xfrm>
        </p:grpSpPr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BB186993-92BD-4F4C-89D3-A38D386D2209}"/>
                </a:ext>
              </a:extLst>
            </p:cNvPr>
            <p:cNvSpPr/>
            <p:nvPr/>
          </p:nvSpPr>
          <p:spPr>
            <a:xfrm rot="16200000">
              <a:off x="1360019" y="702250"/>
              <a:ext cx="498555" cy="246611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0E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95">
              <a:extLst>
                <a:ext uri="{FF2B5EF4-FFF2-40B4-BE49-F238E27FC236}">
                  <a16:creationId xmlns:a16="http://schemas.microsoft.com/office/drawing/2014/main" id="{351E7D59-3206-496A-9A33-AC0B9F32A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30" y="1549789"/>
              <a:ext cx="138324" cy="137848"/>
            </a:xfrm>
            <a:custGeom>
              <a:avLst/>
              <a:gdLst>
                <a:gd name="T0" fmla="*/ 610 w 610"/>
                <a:gd name="T1" fmla="*/ 0 h 608"/>
                <a:gd name="T2" fmla="*/ 610 w 610"/>
                <a:gd name="T3" fmla="*/ 608 h 608"/>
                <a:gd name="T4" fmla="*/ 0 w 610"/>
                <a:gd name="T5" fmla="*/ 608 h 608"/>
                <a:gd name="T6" fmla="*/ 0 w 610"/>
                <a:gd name="T7" fmla="*/ 607 h 608"/>
                <a:gd name="T8" fmla="*/ 610 w 610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608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5">
              <a:extLst>
                <a:ext uri="{FF2B5EF4-FFF2-40B4-BE49-F238E27FC236}">
                  <a16:creationId xmlns:a16="http://schemas.microsoft.com/office/drawing/2014/main" id="{D1EA8D1C-BB44-4E38-95EC-BDE33EB0778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04030" y="2180820"/>
              <a:ext cx="138324" cy="137848"/>
            </a:xfrm>
            <a:custGeom>
              <a:avLst/>
              <a:gdLst>
                <a:gd name="T0" fmla="*/ 610 w 610"/>
                <a:gd name="T1" fmla="*/ 0 h 608"/>
                <a:gd name="T2" fmla="*/ 610 w 610"/>
                <a:gd name="T3" fmla="*/ 608 h 608"/>
                <a:gd name="T4" fmla="*/ 0 w 610"/>
                <a:gd name="T5" fmla="*/ 608 h 608"/>
                <a:gd name="T6" fmla="*/ 0 w 610"/>
                <a:gd name="T7" fmla="*/ 607 h 608"/>
                <a:gd name="T8" fmla="*/ 610 w 610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608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D6C2E7D-1F8C-4248-AD6F-5C13E6A5801E}"/>
              </a:ext>
            </a:extLst>
          </p:cNvPr>
          <p:cNvSpPr txBox="1"/>
          <p:nvPr/>
        </p:nvSpPr>
        <p:spPr>
          <a:xfrm>
            <a:off x="706437" y="1305318"/>
            <a:ext cx="2112963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spc="6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7B8AE4-8476-4219-8C50-A1FA52D9F186}"/>
              </a:ext>
            </a:extLst>
          </p:cNvPr>
          <p:cNvGrpSpPr/>
          <p:nvPr/>
        </p:nvGrpSpPr>
        <p:grpSpPr>
          <a:xfrm>
            <a:off x="708060" y="2824781"/>
            <a:ext cx="2114882" cy="215444"/>
            <a:chOff x="668958" y="2550768"/>
            <a:chExt cx="2114882" cy="2154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1263F3F-1C69-4A13-83FF-8AD7860A70FE}"/>
                </a:ext>
              </a:extLst>
            </p:cNvPr>
            <p:cNvGrpSpPr/>
            <p:nvPr/>
          </p:nvGrpSpPr>
          <p:grpSpPr>
            <a:xfrm>
              <a:off x="668958" y="2560871"/>
              <a:ext cx="211507" cy="195238"/>
              <a:chOff x="519113" y="1628775"/>
              <a:chExt cx="371475" cy="342900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601FD33A-FFD5-455E-8AE7-C0FD3740DC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3" y="1736725"/>
                <a:ext cx="371475" cy="234950"/>
              </a:xfrm>
              <a:custGeom>
                <a:avLst/>
                <a:gdLst>
                  <a:gd name="T0" fmla="*/ 88 w 96"/>
                  <a:gd name="T1" fmla="*/ 60 h 60"/>
                  <a:gd name="T2" fmla="*/ 8 w 96"/>
                  <a:gd name="T3" fmla="*/ 60 h 60"/>
                  <a:gd name="T4" fmla="*/ 0 w 96"/>
                  <a:gd name="T5" fmla="*/ 52 h 60"/>
                  <a:gd name="T6" fmla="*/ 0 w 96"/>
                  <a:gd name="T7" fmla="*/ 2 h 60"/>
                  <a:gd name="T8" fmla="*/ 2 w 96"/>
                  <a:gd name="T9" fmla="*/ 0 h 60"/>
                  <a:gd name="T10" fmla="*/ 94 w 96"/>
                  <a:gd name="T11" fmla="*/ 0 h 60"/>
                  <a:gd name="T12" fmla="*/ 96 w 96"/>
                  <a:gd name="T13" fmla="*/ 2 h 60"/>
                  <a:gd name="T14" fmla="*/ 96 w 96"/>
                  <a:gd name="T15" fmla="*/ 52 h 60"/>
                  <a:gd name="T16" fmla="*/ 88 w 96"/>
                  <a:gd name="T17" fmla="*/ 60 h 60"/>
                  <a:gd name="T18" fmla="*/ 4 w 96"/>
                  <a:gd name="T19" fmla="*/ 4 h 60"/>
                  <a:gd name="T20" fmla="*/ 4 w 96"/>
                  <a:gd name="T21" fmla="*/ 52 h 60"/>
                  <a:gd name="T22" fmla="*/ 8 w 96"/>
                  <a:gd name="T23" fmla="*/ 56 h 60"/>
                  <a:gd name="T24" fmla="*/ 88 w 96"/>
                  <a:gd name="T25" fmla="*/ 56 h 60"/>
                  <a:gd name="T26" fmla="*/ 92 w 96"/>
                  <a:gd name="T27" fmla="*/ 52 h 60"/>
                  <a:gd name="T28" fmla="*/ 92 w 96"/>
                  <a:gd name="T29" fmla="*/ 4 h 60"/>
                  <a:gd name="T30" fmla="*/ 4 w 96"/>
                  <a:gd name="T31" fmla="*/ 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60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9">
                <a:extLst>
                  <a:ext uri="{FF2B5EF4-FFF2-40B4-BE49-F238E27FC236}">
                    <a16:creationId xmlns:a16="http://schemas.microsoft.com/office/drawing/2014/main" id="{62FC8E8F-C139-459F-9C0E-B432492338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938" y="1784350"/>
                <a:ext cx="139700" cy="139700"/>
              </a:xfrm>
              <a:custGeom>
                <a:avLst/>
                <a:gdLst>
                  <a:gd name="T0" fmla="*/ 2 w 36"/>
                  <a:gd name="T1" fmla="*/ 36 h 36"/>
                  <a:gd name="T2" fmla="*/ 1 w 36"/>
                  <a:gd name="T3" fmla="*/ 36 h 36"/>
                  <a:gd name="T4" fmla="*/ 0 w 36"/>
                  <a:gd name="T5" fmla="*/ 34 h 36"/>
                  <a:gd name="T6" fmla="*/ 0 w 36"/>
                  <a:gd name="T7" fmla="*/ 2 h 36"/>
                  <a:gd name="T8" fmla="*/ 1 w 36"/>
                  <a:gd name="T9" fmla="*/ 0 h 36"/>
                  <a:gd name="T10" fmla="*/ 3 w 36"/>
                  <a:gd name="T11" fmla="*/ 0 h 36"/>
                  <a:gd name="T12" fmla="*/ 35 w 36"/>
                  <a:gd name="T13" fmla="*/ 16 h 36"/>
                  <a:gd name="T14" fmla="*/ 36 w 36"/>
                  <a:gd name="T15" fmla="*/ 18 h 36"/>
                  <a:gd name="T16" fmla="*/ 35 w 36"/>
                  <a:gd name="T17" fmla="*/ 20 h 36"/>
                  <a:gd name="T18" fmla="*/ 3 w 36"/>
                  <a:gd name="T19" fmla="*/ 36 h 36"/>
                  <a:gd name="T20" fmla="*/ 2 w 36"/>
                  <a:gd name="T21" fmla="*/ 36 h 36"/>
                  <a:gd name="T22" fmla="*/ 4 w 36"/>
                  <a:gd name="T23" fmla="*/ 5 h 36"/>
                  <a:gd name="T24" fmla="*/ 4 w 36"/>
                  <a:gd name="T25" fmla="*/ 31 h 36"/>
                  <a:gd name="T26" fmla="*/ 30 w 36"/>
                  <a:gd name="T27" fmla="*/ 18 h 36"/>
                  <a:gd name="T28" fmla="*/ 4 w 36"/>
                  <a:gd name="T29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" h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1B0EA671-3B81-468A-8293-30B36754B4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3" y="1628775"/>
                <a:ext cx="371475" cy="92075"/>
              </a:xfrm>
              <a:custGeom>
                <a:avLst/>
                <a:gdLst>
                  <a:gd name="T0" fmla="*/ 94 w 96"/>
                  <a:gd name="T1" fmla="*/ 24 h 24"/>
                  <a:gd name="T2" fmla="*/ 2 w 96"/>
                  <a:gd name="T3" fmla="*/ 24 h 24"/>
                  <a:gd name="T4" fmla="*/ 0 w 96"/>
                  <a:gd name="T5" fmla="*/ 22 h 24"/>
                  <a:gd name="T6" fmla="*/ 0 w 96"/>
                  <a:gd name="T7" fmla="*/ 6 h 24"/>
                  <a:gd name="T8" fmla="*/ 6 w 96"/>
                  <a:gd name="T9" fmla="*/ 0 h 24"/>
                  <a:gd name="T10" fmla="*/ 90 w 96"/>
                  <a:gd name="T11" fmla="*/ 0 h 24"/>
                  <a:gd name="T12" fmla="*/ 96 w 96"/>
                  <a:gd name="T13" fmla="*/ 6 h 24"/>
                  <a:gd name="T14" fmla="*/ 96 w 96"/>
                  <a:gd name="T15" fmla="*/ 22 h 24"/>
                  <a:gd name="T16" fmla="*/ 94 w 96"/>
                  <a:gd name="T17" fmla="*/ 24 h 24"/>
                  <a:gd name="T18" fmla="*/ 4 w 96"/>
                  <a:gd name="T19" fmla="*/ 20 h 24"/>
                  <a:gd name="T20" fmla="*/ 92 w 96"/>
                  <a:gd name="T21" fmla="*/ 20 h 24"/>
                  <a:gd name="T22" fmla="*/ 92 w 96"/>
                  <a:gd name="T23" fmla="*/ 6 h 24"/>
                  <a:gd name="T24" fmla="*/ 90 w 96"/>
                  <a:gd name="T25" fmla="*/ 4 h 24"/>
                  <a:gd name="T26" fmla="*/ 6 w 96"/>
                  <a:gd name="T27" fmla="*/ 4 h 24"/>
                  <a:gd name="T28" fmla="*/ 4 w 96"/>
                  <a:gd name="T29" fmla="*/ 6 h 24"/>
                  <a:gd name="T30" fmla="*/ 4 w 96"/>
                  <a:gd name="T3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24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31">
                <a:extLst>
                  <a:ext uri="{FF2B5EF4-FFF2-40B4-BE49-F238E27FC236}">
                    <a16:creationId xmlns:a16="http://schemas.microsoft.com/office/drawing/2014/main" id="{7EBDB09D-1B24-44F0-94B5-59EEA2444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88" y="1631950"/>
                <a:ext cx="77788" cy="77787"/>
              </a:xfrm>
              <a:custGeom>
                <a:avLst/>
                <a:gdLst>
                  <a:gd name="T0" fmla="*/ 5 w 49"/>
                  <a:gd name="T1" fmla="*/ 49 h 49"/>
                  <a:gd name="T2" fmla="*/ 0 w 49"/>
                  <a:gd name="T3" fmla="*/ 44 h 49"/>
                  <a:gd name="T4" fmla="*/ 44 w 49"/>
                  <a:gd name="T5" fmla="*/ 0 h 49"/>
                  <a:gd name="T6" fmla="*/ 49 w 49"/>
                  <a:gd name="T7" fmla="*/ 5 h 49"/>
                  <a:gd name="T8" fmla="*/ 5 w 49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1FFD4056-5735-44D4-9B03-855793507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3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CB646533-40AB-41B0-BE5B-F74F8107F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6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36F96247-AAD2-4256-883A-4E13BC3F8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738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2113D348-E504-4060-A437-BDBC8A5D1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B25A6A5-6E48-4D49-8FE2-1AADE5275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563" y="1647825"/>
                <a:ext cx="69850" cy="69850"/>
              </a:xfrm>
              <a:custGeom>
                <a:avLst/>
                <a:gdLst>
                  <a:gd name="T0" fmla="*/ 5 w 44"/>
                  <a:gd name="T1" fmla="*/ 44 h 44"/>
                  <a:gd name="T2" fmla="*/ 0 w 44"/>
                  <a:gd name="T3" fmla="*/ 39 h 44"/>
                  <a:gd name="T4" fmla="*/ 39 w 44"/>
                  <a:gd name="T5" fmla="*/ 0 h 44"/>
                  <a:gd name="T6" fmla="*/ 44 w 44"/>
                  <a:gd name="T7" fmla="*/ 5 h 44"/>
                  <a:gd name="T8" fmla="*/ 5 w 44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234DF3-3465-4598-B977-A7999B3FA324}"/>
                </a:ext>
              </a:extLst>
            </p:cNvPr>
            <p:cNvSpPr txBox="1"/>
            <p:nvPr/>
          </p:nvSpPr>
          <p:spPr>
            <a:xfrm>
              <a:off x="1022550" y="255076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Your video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26A58F-2DBC-4C66-83AA-F39F15723BCE}"/>
              </a:ext>
            </a:extLst>
          </p:cNvPr>
          <p:cNvGrpSpPr/>
          <p:nvPr/>
        </p:nvGrpSpPr>
        <p:grpSpPr>
          <a:xfrm>
            <a:off x="712293" y="1819797"/>
            <a:ext cx="2110649" cy="215444"/>
            <a:chOff x="673191" y="1583558"/>
            <a:chExt cx="2110649" cy="2154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482AB7-5897-4920-B874-811B6773A176}"/>
                </a:ext>
              </a:extLst>
            </p:cNvPr>
            <p:cNvSpPr txBox="1"/>
            <p:nvPr/>
          </p:nvSpPr>
          <p:spPr>
            <a:xfrm>
              <a:off x="1022550" y="158355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Home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0ED350D-ABA2-4D40-A582-34C8AF97AF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191" y="1593661"/>
              <a:ext cx="203040" cy="194400"/>
              <a:chOff x="-638175" y="3963988"/>
              <a:chExt cx="373062" cy="357187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19729545-CA8E-4834-A212-677CEEA99B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2138" y="4149725"/>
                <a:ext cx="280987" cy="171450"/>
              </a:xfrm>
              <a:custGeom>
                <a:avLst/>
                <a:gdLst>
                  <a:gd name="T0" fmla="*/ 70 w 72"/>
                  <a:gd name="T1" fmla="*/ 44 h 44"/>
                  <a:gd name="T2" fmla="*/ 46 w 72"/>
                  <a:gd name="T3" fmla="*/ 44 h 44"/>
                  <a:gd name="T4" fmla="*/ 44 w 72"/>
                  <a:gd name="T5" fmla="*/ 42 h 44"/>
                  <a:gd name="T6" fmla="*/ 44 w 72"/>
                  <a:gd name="T7" fmla="*/ 16 h 44"/>
                  <a:gd name="T8" fmla="*/ 28 w 72"/>
                  <a:gd name="T9" fmla="*/ 16 h 44"/>
                  <a:gd name="T10" fmla="*/ 28 w 72"/>
                  <a:gd name="T11" fmla="*/ 42 h 44"/>
                  <a:gd name="T12" fmla="*/ 26 w 72"/>
                  <a:gd name="T13" fmla="*/ 44 h 44"/>
                  <a:gd name="T14" fmla="*/ 2 w 72"/>
                  <a:gd name="T15" fmla="*/ 44 h 44"/>
                  <a:gd name="T16" fmla="*/ 0 w 72"/>
                  <a:gd name="T17" fmla="*/ 42 h 44"/>
                  <a:gd name="T18" fmla="*/ 0 w 72"/>
                  <a:gd name="T19" fmla="*/ 2 h 44"/>
                  <a:gd name="T20" fmla="*/ 2 w 72"/>
                  <a:gd name="T21" fmla="*/ 0 h 44"/>
                  <a:gd name="T22" fmla="*/ 4 w 72"/>
                  <a:gd name="T23" fmla="*/ 2 h 44"/>
                  <a:gd name="T24" fmla="*/ 4 w 72"/>
                  <a:gd name="T25" fmla="*/ 40 h 44"/>
                  <a:gd name="T26" fmla="*/ 24 w 72"/>
                  <a:gd name="T27" fmla="*/ 40 h 44"/>
                  <a:gd name="T28" fmla="*/ 24 w 72"/>
                  <a:gd name="T29" fmla="*/ 14 h 44"/>
                  <a:gd name="T30" fmla="*/ 26 w 72"/>
                  <a:gd name="T31" fmla="*/ 12 h 44"/>
                  <a:gd name="T32" fmla="*/ 46 w 72"/>
                  <a:gd name="T33" fmla="*/ 12 h 44"/>
                  <a:gd name="T34" fmla="*/ 48 w 72"/>
                  <a:gd name="T35" fmla="*/ 14 h 44"/>
                  <a:gd name="T36" fmla="*/ 48 w 72"/>
                  <a:gd name="T37" fmla="*/ 40 h 44"/>
                  <a:gd name="T38" fmla="*/ 68 w 72"/>
                  <a:gd name="T39" fmla="*/ 40 h 44"/>
                  <a:gd name="T40" fmla="*/ 68 w 72"/>
                  <a:gd name="T41" fmla="*/ 4 h 44"/>
                  <a:gd name="T42" fmla="*/ 70 w 72"/>
                  <a:gd name="T43" fmla="*/ 2 h 44"/>
                  <a:gd name="T44" fmla="*/ 72 w 72"/>
                  <a:gd name="T45" fmla="*/ 4 h 44"/>
                  <a:gd name="T46" fmla="*/ 72 w 72"/>
                  <a:gd name="T47" fmla="*/ 42 h 44"/>
                  <a:gd name="T48" fmla="*/ 70 w 72"/>
                  <a:gd name="T4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2" h="44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41">
                <a:extLst>
                  <a:ext uri="{FF2B5EF4-FFF2-40B4-BE49-F238E27FC236}">
                    <a16:creationId xmlns:a16="http://schemas.microsoft.com/office/drawing/2014/main" id="{AA223D0E-8280-4671-83E2-A9C513206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8175" y="3963988"/>
                <a:ext cx="373062" cy="193675"/>
              </a:xfrm>
              <a:custGeom>
                <a:avLst/>
                <a:gdLst>
                  <a:gd name="T0" fmla="*/ 94 w 96"/>
                  <a:gd name="T1" fmla="*/ 50 h 50"/>
                  <a:gd name="T2" fmla="*/ 93 w 96"/>
                  <a:gd name="T3" fmla="*/ 49 h 50"/>
                  <a:gd name="T4" fmla="*/ 48 w 96"/>
                  <a:gd name="T5" fmla="*/ 5 h 50"/>
                  <a:gd name="T6" fmla="*/ 3 w 96"/>
                  <a:gd name="T7" fmla="*/ 49 h 50"/>
                  <a:gd name="T8" fmla="*/ 1 w 96"/>
                  <a:gd name="T9" fmla="*/ 49 h 50"/>
                  <a:gd name="T10" fmla="*/ 1 w 96"/>
                  <a:gd name="T11" fmla="*/ 47 h 50"/>
                  <a:gd name="T12" fmla="*/ 47 w 96"/>
                  <a:gd name="T13" fmla="*/ 1 h 50"/>
                  <a:gd name="T14" fmla="*/ 49 w 96"/>
                  <a:gd name="T15" fmla="*/ 1 h 50"/>
                  <a:gd name="T16" fmla="*/ 95 w 96"/>
                  <a:gd name="T17" fmla="*/ 47 h 50"/>
                  <a:gd name="T18" fmla="*/ 95 w 96"/>
                  <a:gd name="T19" fmla="*/ 49 h 50"/>
                  <a:gd name="T20" fmla="*/ 94 w 96"/>
                  <a:gd name="T2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50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42">
                <a:extLst>
                  <a:ext uri="{FF2B5EF4-FFF2-40B4-BE49-F238E27FC236}">
                    <a16:creationId xmlns:a16="http://schemas.microsoft.com/office/drawing/2014/main" id="{359189E9-7431-403B-A73C-17010CFE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6875" y="3979863"/>
                <a:ext cx="69850" cy="69850"/>
              </a:xfrm>
              <a:custGeom>
                <a:avLst/>
                <a:gdLst>
                  <a:gd name="T0" fmla="*/ 16 w 18"/>
                  <a:gd name="T1" fmla="*/ 18 h 18"/>
                  <a:gd name="T2" fmla="*/ 14 w 18"/>
                  <a:gd name="T3" fmla="*/ 16 h 18"/>
                  <a:gd name="T4" fmla="*/ 14 w 18"/>
                  <a:gd name="T5" fmla="*/ 4 h 18"/>
                  <a:gd name="T6" fmla="*/ 2 w 18"/>
                  <a:gd name="T7" fmla="*/ 4 h 18"/>
                  <a:gd name="T8" fmla="*/ 0 w 18"/>
                  <a:gd name="T9" fmla="*/ 2 h 18"/>
                  <a:gd name="T10" fmla="*/ 2 w 18"/>
                  <a:gd name="T11" fmla="*/ 0 h 18"/>
                  <a:gd name="T12" fmla="*/ 16 w 18"/>
                  <a:gd name="T13" fmla="*/ 0 h 18"/>
                  <a:gd name="T14" fmla="*/ 18 w 18"/>
                  <a:gd name="T15" fmla="*/ 2 h 18"/>
                  <a:gd name="T16" fmla="*/ 18 w 18"/>
                  <a:gd name="T17" fmla="*/ 16 h 18"/>
                  <a:gd name="T18" fmla="*/ 16 w 18"/>
                  <a:gd name="T1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374629-32E6-4A11-9577-15F1D727BF48}"/>
              </a:ext>
            </a:extLst>
          </p:cNvPr>
          <p:cNvGrpSpPr/>
          <p:nvPr/>
        </p:nvGrpSpPr>
        <p:grpSpPr>
          <a:xfrm>
            <a:off x="706437" y="2322289"/>
            <a:ext cx="2116505" cy="215444"/>
            <a:chOff x="667335" y="2067163"/>
            <a:chExt cx="2116505" cy="21544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F27154-9E95-4A5F-894D-61AE371CD4E0}"/>
                </a:ext>
              </a:extLst>
            </p:cNvPr>
            <p:cNvSpPr txBox="1"/>
            <p:nvPr/>
          </p:nvSpPr>
          <p:spPr>
            <a:xfrm>
              <a:off x="1022550" y="206716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Your profile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3A46483-0587-4FC2-9B2D-652A228DE7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335" y="2067546"/>
              <a:ext cx="214753" cy="213840"/>
              <a:chOff x="-523875" y="3440113"/>
              <a:chExt cx="373062" cy="371476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30" name="Freeform 46">
                <a:extLst>
                  <a:ext uri="{FF2B5EF4-FFF2-40B4-BE49-F238E27FC236}">
                    <a16:creationId xmlns:a16="http://schemas.microsoft.com/office/drawing/2014/main" id="{689538CC-CC9F-41C9-965D-4E272FB59E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23875" y="3440113"/>
                <a:ext cx="373062" cy="317500"/>
              </a:xfrm>
              <a:custGeom>
                <a:avLst/>
                <a:gdLst>
                  <a:gd name="T0" fmla="*/ 15 w 96"/>
                  <a:gd name="T1" fmla="*/ 82 h 82"/>
                  <a:gd name="T2" fmla="*/ 14 w 96"/>
                  <a:gd name="T3" fmla="*/ 82 h 82"/>
                  <a:gd name="T4" fmla="*/ 0 w 96"/>
                  <a:gd name="T5" fmla="*/ 48 h 82"/>
                  <a:gd name="T6" fmla="*/ 48 w 96"/>
                  <a:gd name="T7" fmla="*/ 0 h 82"/>
                  <a:gd name="T8" fmla="*/ 96 w 96"/>
                  <a:gd name="T9" fmla="*/ 48 h 82"/>
                  <a:gd name="T10" fmla="*/ 82 w 96"/>
                  <a:gd name="T11" fmla="*/ 82 h 82"/>
                  <a:gd name="T12" fmla="*/ 80 w 96"/>
                  <a:gd name="T13" fmla="*/ 82 h 82"/>
                  <a:gd name="T14" fmla="*/ 62 w 96"/>
                  <a:gd name="T15" fmla="*/ 74 h 82"/>
                  <a:gd name="T16" fmla="*/ 55 w 96"/>
                  <a:gd name="T17" fmla="*/ 72 h 82"/>
                  <a:gd name="T18" fmla="*/ 54 w 96"/>
                  <a:gd name="T19" fmla="*/ 70 h 82"/>
                  <a:gd name="T20" fmla="*/ 54 w 96"/>
                  <a:gd name="T21" fmla="*/ 60 h 82"/>
                  <a:gd name="T22" fmla="*/ 55 w 96"/>
                  <a:gd name="T23" fmla="*/ 58 h 82"/>
                  <a:gd name="T24" fmla="*/ 60 w 96"/>
                  <a:gd name="T25" fmla="*/ 48 h 82"/>
                  <a:gd name="T26" fmla="*/ 62 w 96"/>
                  <a:gd name="T27" fmla="*/ 46 h 82"/>
                  <a:gd name="T28" fmla="*/ 62 w 96"/>
                  <a:gd name="T29" fmla="*/ 44 h 82"/>
                  <a:gd name="T30" fmla="*/ 62 w 96"/>
                  <a:gd name="T31" fmla="*/ 42 h 82"/>
                  <a:gd name="T32" fmla="*/ 60 w 96"/>
                  <a:gd name="T33" fmla="*/ 40 h 82"/>
                  <a:gd name="T34" fmla="*/ 61 w 96"/>
                  <a:gd name="T35" fmla="*/ 38 h 82"/>
                  <a:gd name="T36" fmla="*/ 62 w 96"/>
                  <a:gd name="T37" fmla="*/ 26 h 82"/>
                  <a:gd name="T38" fmla="*/ 51 w 96"/>
                  <a:gd name="T39" fmla="*/ 22 h 82"/>
                  <a:gd name="T40" fmla="*/ 40 w 96"/>
                  <a:gd name="T41" fmla="*/ 26 h 82"/>
                  <a:gd name="T42" fmla="*/ 38 w 96"/>
                  <a:gd name="T43" fmla="*/ 28 h 82"/>
                  <a:gd name="T44" fmla="*/ 35 w 96"/>
                  <a:gd name="T45" fmla="*/ 28 h 82"/>
                  <a:gd name="T46" fmla="*/ 36 w 96"/>
                  <a:gd name="T47" fmla="*/ 38 h 82"/>
                  <a:gd name="T48" fmla="*/ 36 w 96"/>
                  <a:gd name="T49" fmla="*/ 40 h 82"/>
                  <a:gd name="T50" fmla="*/ 34 w 96"/>
                  <a:gd name="T51" fmla="*/ 42 h 82"/>
                  <a:gd name="T52" fmla="*/ 34 w 96"/>
                  <a:gd name="T53" fmla="*/ 44 h 82"/>
                  <a:gd name="T54" fmla="*/ 34 w 96"/>
                  <a:gd name="T55" fmla="*/ 46 h 82"/>
                  <a:gd name="T56" fmla="*/ 36 w 96"/>
                  <a:gd name="T57" fmla="*/ 48 h 82"/>
                  <a:gd name="T58" fmla="*/ 41 w 96"/>
                  <a:gd name="T59" fmla="*/ 58 h 82"/>
                  <a:gd name="T60" fmla="*/ 42 w 96"/>
                  <a:gd name="T61" fmla="*/ 60 h 82"/>
                  <a:gd name="T62" fmla="*/ 42 w 96"/>
                  <a:gd name="T63" fmla="*/ 70 h 82"/>
                  <a:gd name="T64" fmla="*/ 41 w 96"/>
                  <a:gd name="T65" fmla="*/ 72 h 82"/>
                  <a:gd name="T66" fmla="*/ 35 w 96"/>
                  <a:gd name="T67" fmla="*/ 74 h 82"/>
                  <a:gd name="T68" fmla="*/ 16 w 96"/>
                  <a:gd name="T69" fmla="*/ 82 h 82"/>
                  <a:gd name="T70" fmla="*/ 15 w 96"/>
                  <a:gd name="T71" fmla="*/ 82 h 82"/>
                  <a:gd name="T72" fmla="*/ 48 w 96"/>
                  <a:gd name="T73" fmla="*/ 4 h 82"/>
                  <a:gd name="T74" fmla="*/ 4 w 96"/>
                  <a:gd name="T75" fmla="*/ 48 h 82"/>
                  <a:gd name="T76" fmla="*/ 16 w 96"/>
                  <a:gd name="T77" fmla="*/ 78 h 82"/>
                  <a:gd name="T78" fmla="*/ 33 w 96"/>
                  <a:gd name="T79" fmla="*/ 70 h 82"/>
                  <a:gd name="T80" fmla="*/ 38 w 96"/>
                  <a:gd name="T81" fmla="*/ 69 h 82"/>
                  <a:gd name="T82" fmla="*/ 38 w 96"/>
                  <a:gd name="T83" fmla="*/ 61 h 82"/>
                  <a:gd name="T84" fmla="*/ 32 w 96"/>
                  <a:gd name="T85" fmla="*/ 49 h 82"/>
                  <a:gd name="T86" fmla="*/ 30 w 96"/>
                  <a:gd name="T87" fmla="*/ 44 h 82"/>
                  <a:gd name="T88" fmla="*/ 32 w 96"/>
                  <a:gd name="T89" fmla="*/ 39 h 82"/>
                  <a:gd name="T90" fmla="*/ 32 w 96"/>
                  <a:gd name="T91" fmla="*/ 26 h 82"/>
                  <a:gd name="T92" fmla="*/ 37 w 96"/>
                  <a:gd name="T93" fmla="*/ 24 h 82"/>
                  <a:gd name="T94" fmla="*/ 51 w 96"/>
                  <a:gd name="T95" fmla="*/ 18 h 82"/>
                  <a:gd name="T96" fmla="*/ 66 w 96"/>
                  <a:gd name="T97" fmla="*/ 26 h 82"/>
                  <a:gd name="T98" fmla="*/ 64 w 96"/>
                  <a:gd name="T99" fmla="*/ 39 h 82"/>
                  <a:gd name="T100" fmla="*/ 66 w 96"/>
                  <a:gd name="T101" fmla="*/ 44 h 82"/>
                  <a:gd name="T102" fmla="*/ 64 w 96"/>
                  <a:gd name="T103" fmla="*/ 49 h 82"/>
                  <a:gd name="T104" fmla="*/ 58 w 96"/>
                  <a:gd name="T105" fmla="*/ 61 h 82"/>
                  <a:gd name="T106" fmla="*/ 58 w 96"/>
                  <a:gd name="T107" fmla="*/ 69 h 82"/>
                  <a:gd name="T108" fmla="*/ 63 w 96"/>
                  <a:gd name="T109" fmla="*/ 70 h 82"/>
                  <a:gd name="T110" fmla="*/ 80 w 96"/>
                  <a:gd name="T111" fmla="*/ 78 h 82"/>
                  <a:gd name="T112" fmla="*/ 92 w 96"/>
                  <a:gd name="T113" fmla="*/ 48 h 82"/>
                  <a:gd name="T114" fmla="*/ 48 w 96"/>
                  <a:gd name="T115" fmla="*/ 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6" h="82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7">
                <a:extLst>
                  <a:ext uri="{FF2B5EF4-FFF2-40B4-BE49-F238E27FC236}">
                    <a16:creationId xmlns:a16="http://schemas.microsoft.com/office/drawing/2014/main" id="{35A51A3F-6E3E-40E5-85FE-81386CD3C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69900" y="3746501"/>
                <a:ext cx="265112" cy="65088"/>
              </a:xfrm>
              <a:custGeom>
                <a:avLst/>
                <a:gdLst>
                  <a:gd name="T0" fmla="*/ 34 w 68"/>
                  <a:gd name="T1" fmla="*/ 17 h 17"/>
                  <a:gd name="T2" fmla="*/ 0 w 68"/>
                  <a:gd name="T3" fmla="*/ 3 h 17"/>
                  <a:gd name="T4" fmla="*/ 3 w 68"/>
                  <a:gd name="T5" fmla="*/ 0 h 17"/>
                  <a:gd name="T6" fmla="*/ 34 w 68"/>
                  <a:gd name="T7" fmla="*/ 13 h 17"/>
                  <a:gd name="T8" fmla="*/ 65 w 68"/>
                  <a:gd name="T9" fmla="*/ 0 h 17"/>
                  <a:gd name="T10" fmla="*/ 68 w 68"/>
                  <a:gd name="T11" fmla="*/ 3 h 17"/>
                  <a:gd name="T12" fmla="*/ 34 w 68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7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8E71B7D-B27A-4A20-9852-477B32B06DB3}"/>
              </a:ext>
            </a:extLst>
          </p:cNvPr>
          <p:cNvGrpSpPr/>
          <p:nvPr/>
        </p:nvGrpSpPr>
        <p:grpSpPr>
          <a:xfrm>
            <a:off x="737463" y="3327273"/>
            <a:ext cx="2085479" cy="215444"/>
            <a:chOff x="698361" y="3034373"/>
            <a:chExt cx="2085479" cy="21544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CCA65C-8031-41BB-9592-4EFD32B561EA}"/>
                </a:ext>
              </a:extLst>
            </p:cNvPr>
            <p:cNvSpPr txBox="1"/>
            <p:nvPr/>
          </p:nvSpPr>
          <p:spPr>
            <a:xfrm>
              <a:off x="1022550" y="303437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Library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70FAF87-8F92-43A3-85C1-0124202DEC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8361" y="3041295"/>
              <a:ext cx="152701" cy="201600"/>
              <a:chOff x="-582613" y="3649663"/>
              <a:chExt cx="282575" cy="373062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35" name="Freeform 51">
                <a:extLst>
                  <a:ext uri="{FF2B5EF4-FFF2-40B4-BE49-F238E27FC236}">
                    <a16:creationId xmlns:a16="http://schemas.microsoft.com/office/drawing/2014/main" id="{4DA6D932-1A0C-4125-B97D-FD48B3AF9C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82613" y="3649663"/>
                <a:ext cx="282575" cy="373062"/>
              </a:xfrm>
              <a:custGeom>
                <a:avLst/>
                <a:gdLst>
                  <a:gd name="T0" fmla="*/ 70 w 72"/>
                  <a:gd name="T1" fmla="*/ 96 h 96"/>
                  <a:gd name="T2" fmla="*/ 2 w 72"/>
                  <a:gd name="T3" fmla="*/ 96 h 96"/>
                  <a:gd name="T4" fmla="*/ 0 w 72"/>
                  <a:gd name="T5" fmla="*/ 94 h 96"/>
                  <a:gd name="T6" fmla="*/ 0 w 72"/>
                  <a:gd name="T7" fmla="*/ 2 h 96"/>
                  <a:gd name="T8" fmla="*/ 2 w 72"/>
                  <a:gd name="T9" fmla="*/ 0 h 96"/>
                  <a:gd name="T10" fmla="*/ 70 w 72"/>
                  <a:gd name="T11" fmla="*/ 0 h 96"/>
                  <a:gd name="T12" fmla="*/ 72 w 72"/>
                  <a:gd name="T13" fmla="*/ 2 h 96"/>
                  <a:gd name="T14" fmla="*/ 72 w 72"/>
                  <a:gd name="T15" fmla="*/ 94 h 96"/>
                  <a:gd name="T16" fmla="*/ 70 w 72"/>
                  <a:gd name="T17" fmla="*/ 96 h 96"/>
                  <a:gd name="T18" fmla="*/ 4 w 72"/>
                  <a:gd name="T19" fmla="*/ 92 h 96"/>
                  <a:gd name="T20" fmla="*/ 68 w 72"/>
                  <a:gd name="T21" fmla="*/ 92 h 96"/>
                  <a:gd name="T22" fmla="*/ 68 w 72"/>
                  <a:gd name="T23" fmla="*/ 4 h 96"/>
                  <a:gd name="T24" fmla="*/ 4 w 72"/>
                  <a:gd name="T25" fmla="*/ 4 h 96"/>
                  <a:gd name="T26" fmla="*/ 4 w 72"/>
                  <a:gd name="T27" fmla="*/ 9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96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52">
                <a:extLst>
                  <a:ext uri="{FF2B5EF4-FFF2-40B4-BE49-F238E27FC236}">
                    <a16:creationId xmlns:a16="http://schemas.microsoft.com/office/drawing/2014/main" id="{6952F85B-6B0B-4A31-B0B7-611B60730B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681413"/>
                <a:ext cx="127000" cy="92075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53">
                <a:extLst>
                  <a:ext uri="{FF2B5EF4-FFF2-40B4-BE49-F238E27FC236}">
                    <a16:creationId xmlns:a16="http://schemas.microsoft.com/office/drawing/2014/main" id="{1EBF63BA-9F45-474B-95D1-5CD8F1D607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789363"/>
                <a:ext cx="127000" cy="93662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54">
                <a:extLst>
                  <a:ext uri="{FF2B5EF4-FFF2-40B4-BE49-F238E27FC236}">
                    <a16:creationId xmlns:a16="http://schemas.microsoft.com/office/drawing/2014/main" id="{9E2C9041-3477-4EDF-BC4F-5C7907D3B2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898900"/>
                <a:ext cx="127000" cy="92075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55">
                <a:extLst>
                  <a:ext uri="{FF2B5EF4-FFF2-40B4-BE49-F238E27FC236}">
                    <a16:creationId xmlns:a16="http://schemas.microsoft.com/office/drawing/2014/main" id="{B9AADD37-5A18-4E08-945D-17012AB40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6814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56">
                <a:extLst>
                  <a:ext uri="{FF2B5EF4-FFF2-40B4-BE49-F238E27FC236}">
                    <a16:creationId xmlns:a16="http://schemas.microsoft.com/office/drawing/2014/main" id="{B0BB87F6-F56D-4472-AF25-708CE6CF7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743325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57">
                <a:extLst>
                  <a:ext uri="{FF2B5EF4-FFF2-40B4-BE49-F238E27FC236}">
                    <a16:creationId xmlns:a16="http://schemas.microsoft.com/office/drawing/2014/main" id="{F8E0261C-887E-49A6-9FDB-4B0A507D9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789363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58">
                <a:extLst>
                  <a:ext uri="{FF2B5EF4-FFF2-40B4-BE49-F238E27FC236}">
                    <a16:creationId xmlns:a16="http://schemas.microsoft.com/office/drawing/2014/main" id="{3A037040-F394-445E-9A66-9A0C086E7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851275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59">
                <a:extLst>
                  <a:ext uri="{FF2B5EF4-FFF2-40B4-BE49-F238E27FC236}">
                    <a16:creationId xmlns:a16="http://schemas.microsoft.com/office/drawing/2014/main" id="{11E3844A-CF3D-45A9-969C-48F7D7497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898900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858EFC1C-0EF2-42C6-9A26-4D544E4FB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9608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61">
                <a:extLst>
                  <a:ext uri="{FF2B5EF4-FFF2-40B4-BE49-F238E27FC236}">
                    <a16:creationId xmlns:a16="http://schemas.microsoft.com/office/drawing/2014/main" id="{40AE061A-7969-4CA6-87D2-C12BAE05E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6814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F989D8F5-8583-454E-A835-33AC76F60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743325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63">
                <a:extLst>
                  <a:ext uri="{FF2B5EF4-FFF2-40B4-BE49-F238E27FC236}">
                    <a16:creationId xmlns:a16="http://schemas.microsoft.com/office/drawing/2014/main" id="{B96AAB30-5E80-4EB4-9C12-0D9AC7DB8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789363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64">
                <a:extLst>
                  <a:ext uri="{FF2B5EF4-FFF2-40B4-BE49-F238E27FC236}">
                    <a16:creationId xmlns:a16="http://schemas.microsoft.com/office/drawing/2014/main" id="{140AFB82-BA68-4C35-BF44-952200B89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851275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5">
                <a:extLst>
                  <a:ext uri="{FF2B5EF4-FFF2-40B4-BE49-F238E27FC236}">
                    <a16:creationId xmlns:a16="http://schemas.microsoft.com/office/drawing/2014/main" id="{9CA30FC1-7851-4C9B-878D-440D4B7F0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898900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66">
                <a:extLst>
                  <a:ext uri="{FF2B5EF4-FFF2-40B4-BE49-F238E27FC236}">
                    <a16:creationId xmlns:a16="http://schemas.microsoft.com/office/drawing/2014/main" id="{0647BD1E-67D9-4885-9F78-F3EE44688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9608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AE0BAAD-3CEF-4DFA-A4BA-FADB0E2F213E}"/>
              </a:ext>
            </a:extLst>
          </p:cNvPr>
          <p:cNvGrpSpPr/>
          <p:nvPr/>
        </p:nvGrpSpPr>
        <p:grpSpPr>
          <a:xfrm>
            <a:off x="707348" y="3829765"/>
            <a:ext cx="2115594" cy="215444"/>
            <a:chOff x="668246" y="3522227"/>
            <a:chExt cx="2115594" cy="21544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EFDF5C-1C94-4624-8440-7B508CCAF431}"/>
                </a:ext>
              </a:extLst>
            </p:cNvPr>
            <p:cNvSpPr txBox="1"/>
            <p:nvPr/>
          </p:nvSpPr>
          <p:spPr>
            <a:xfrm>
              <a:off x="1022550" y="3522227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Subscriptions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9CFF1DA-A171-46C0-BF97-1D39084B16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8246" y="3523029"/>
              <a:ext cx="212930" cy="213840"/>
              <a:chOff x="-596900" y="3533775"/>
              <a:chExt cx="371475" cy="373063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54" name="Freeform 70">
                <a:extLst>
                  <a:ext uri="{FF2B5EF4-FFF2-40B4-BE49-F238E27FC236}">
                    <a16:creationId xmlns:a16="http://schemas.microsoft.com/office/drawing/2014/main" id="{5592FD69-EDCE-4E91-9FB9-5246455F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6250" y="3622675"/>
                <a:ext cx="130175" cy="117475"/>
              </a:xfrm>
              <a:custGeom>
                <a:avLst/>
                <a:gdLst>
                  <a:gd name="T0" fmla="*/ 12 w 34"/>
                  <a:gd name="T1" fmla="*/ 30 h 30"/>
                  <a:gd name="T2" fmla="*/ 11 w 34"/>
                  <a:gd name="T3" fmla="*/ 29 h 30"/>
                  <a:gd name="T4" fmla="*/ 0 w 34"/>
                  <a:gd name="T5" fmla="*/ 18 h 30"/>
                  <a:gd name="T6" fmla="*/ 0 w 34"/>
                  <a:gd name="T7" fmla="*/ 16 h 30"/>
                  <a:gd name="T8" fmla="*/ 3 w 34"/>
                  <a:gd name="T9" fmla="*/ 16 h 30"/>
                  <a:gd name="T10" fmla="*/ 12 w 34"/>
                  <a:gd name="T11" fmla="*/ 25 h 30"/>
                  <a:gd name="T12" fmla="*/ 31 w 34"/>
                  <a:gd name="T13" fmla="*/ 1 h 30"/>
                  <a:gd name="T14" fmla="*/ 33 w 34"/>
                  <a:gd name="T15" fmla="*/ 1 h 30"/>
                  <a:gd name="T16" fmla="*/ 34 w 34"/>
                  <a:gd name="T17" fmla="*/ 4 h 30"/>
                  <a:gd name="T18" fmla="*/ 14 w 34"/>
                  <a:gd name="T19" fmla="*/ 29 h 30"/>
                  <a:gd name="T20" fmla="*/ 13 w 34"/>
                  <a:gd name="T21" fmla="*/ 30 h 30"/>
                  <a:gd name="T22" fmla="*/ 12 w 34"/>
                  <a:gd name="T2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30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1">
                <a:extLst>
                  <a:ext uri="{FF2B5EF4-FFF2-40B4-BE49-F238E27FC236}">
                    <a16:creationId xmlns:a16="http://schemas.microsoft.com/office/drawing/2014/main" id="{3B06B197-5067-43EF-A8B0-735AFC171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6900" y="3748088"/>
                <a:ext cx="147638" cy="158750"/>
              </a:xfrm>
              <a:custGeom>
                <a:avLst/>
                <a:gdLst>
                  <a:gd name="T0" fmla="*/ 23 w 38"/>
                  <a:gd name="T1" fmla="*/ 41 h 41"/>
                  <a:gd name="T2" fmla="*/ 23 w 38"/>
                  <a:gd name="T3" fmla="*/ 41 h 41"/>
                  <a:gd name="T4" fmla="*/ 21 w 38"/>
                  <a:gd name="T5" fmla="*/ 40 h 41"/>
                  <a:gd name="T6" fmla="*/ 16 w 38"/>
                  <a:gd name="T7" fmla="*/ 27 h 41"/>
                  <a:gd name="T8" fmla="*/ 2 w 38"/>
                  <a:gd name="T9" fmla="*/ 29 h 41"/>
                  <a:gd name="T10" fmla="*/ 0 w 38"/>
                  <a:gd name="T11" fmla="*/ 28 h 41"/>
                  <a:gd name="T12" fmla="*/ 0 w 38"/>
                  <a:gd name="T13" fmla="*/ 26 h 41"/>
                  <a:gd name="T14" fmla="*/ 15 w 38"/>
                  <a:gd name="T15" fmla="*/ 0 h 41"/>
                  <a:gd name="T16" fmla="*/ 19 w 38"/>
                  <a:gd name="T17" fmla="*/ 2 h 41"/>
                  <a:gd name="T18" fmla="*/ 6 w 38"/>
                  <a:gd name="T19" fmla="*/ 24 h 41"/>
                  <a:gd name="T20" fmla="*/ 17 w 38"/>
                  <a:gd name="T21" fmla="*/ 22 h 41"/>
                  <a:gd name="T22" fmla="*/ 19 w 38"/>
                  <a:gd name="T23" fmla="*/ 24 h 41"/>
                  <a:gd name="T24" fmla="*/ 23 w 38"/>
                  <a:gd name="T25" fmla="*/ 34 h 41"/>
                  <a:gd name="T26" fmla="*/ 34 w 38"/>
                  <a:gd name="T27" fmla="*/ 16 h 41"/>
                  <a:gd name="T28" fmla="*/ 38 w 38"/>
                  <a:gd name="T29" fmla="*/ 18 h 41"/>
                  <a:gd name="T30" fmla="*/ 24 w 38"/>
                  <a:gd name="T31" fmla="*/ 40 h 41"/>
                  <a:gd name="T32" fmla="*/ 23 w 38"/>
                  <a:gd name="T3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41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72">
                <a:extLst>
                  <a:ext uri="{FF2B5EF4-FFF2-40B4-BE49-F238E27FC236}">
                    <a16:creationId xmlns:a16="http://schemas.microsoft.com/office/drawing/2014/main" id="{53EC6116-80D1-4CDE-B718-A5812CD19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063" y="3748088"/>
                <a:ext cx="147638" cy="158750"/>
              </a:xfrm>
              <a:custGeom>
                <a:avLst/>
                <a:gdLst>
                  <a:gd name="T0" fmla="*/ 15 w 38"/>
                  <a:gd name="T1" fmla="*/ 41 h 41"/>
                  <a:gd name="T2" fmla="*/ 14 w 38"/>
                  <a:gd name="T3" fmla="*/ 40 h 41"/>
                  <a:gd name="T4" fmla="*/ 0 w 38"/>
                  <a:gd name="T5" fmla="*/ 18 h 41"/>
                  <a:gd name="T6" fmla="*/ 4 w 38"/>
                  <a:gd name="T7" fmla="*/ 16 h 41"/>
                  <a:gd name="T8" fmla="*/ 15 w 38"/>
                  <a:gd name="T9" fmla="*/ 34 h 41"/>
                  <a:gd name="T10" fmla="*/ 19 w 38"/>
                  <a:gd name="T11" fmla="*/ 24 h 41"/>
                  <a:gd name="T12" fmla="*/ 21 w 38"/>
                  <a:gd name="T13" fmla="*/ 22 h 41"/>
                  <a:gd name="T14" fmla="*/ 32 w 38"/>
                  <a:gd name="T15" fmla="*/ 24 h 41"/>
                  <a:gd name="T16" fmla="*/ 19 w 38"/>
                  <a:gd name="T17" fmla="*/ 2 h 41"/>
                  <a:gd name="T18" fmla="*/ 23 w 38"/>
                  <a:gd name="T19" fmla="*/ 0 h 41"/>
                  <a:gd name="T20" fmla="*/ 38 w 38"/>
                  <a:gd name="T21" fmla="*/ 26 h 41"/>
                  <a:gd name="T22" fmla="*/ 38 w 38"/>
                  <a:gd name="T23" fmla="*/ 28 h 41"/>
                  <a:gd name="T24" fmla="*/ 36 w 38"/>
                  <a:gd name="T25" fmla="*/ 29 h 41"/>
                  <a:gd name="T26" fmla="*/ 22 w 38"/>
                  <a:gd name="T27" fmla="*/ 27 h 41"/>
                  <a:gd name="T28" fmla="*/ 17 w 38"/>
                  <a:gd name="T29" fmla="*/ 40 h 41"/>
                  <a:gd name="T30" fmla="*/ 15 w 38"/>
                  <a:gd name="T31" fmla="*/ 41 h 41"/>
                  <a:gd name="T32" fmla="*/ 15 w 38"/>
                  <a:gd name="T3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41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73">
                <a:extLst>
                  <a:ext uri="{FF2B5EF4-FFF2-40B4-BE49-F238E27FC236}">
                    <a16:creationId xmlns:a16="http://schemas.microsoft.com/office/drawing/2014/main" id="{A50504C4-B554-4FDF-ADA1-230FAC9E06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58800" y="3533775"/>
                <a:ext cx="295275" cy="295275"/>
              </a:xfrm>
              <a:custGeom>
                <a:avLst/>
                <a:gdLst>
                  <a:gd name="T0" fmla="*/ 38 w 76"/>
                  <a:gd name="T1" fmla="*/ 76 h 76"/>
                  <a:gd name="T2" fmla="*/ 0 w 76"/>
                  <a:gd name="T3" fmla="*/ 38 h 76"/>
                  <a:gd name="T4" fmla="*/ 38 w 76"/>
                  <a:gd name="T5" fmla="*/ 0 h 76"/>
                  <a:gd name="T6" fmla="*/ 76 w 76"/>
                  <a:gd name="T7" fmla="*/ 38 h 76"/>
                  <a:gd name="T8" fmla="*/ 38 w 76"/>
                  <a:gd name="T9" fmla="*/ 76 h 76"/>
                  <a:gd name="T10" fmla="*/ 38 w 76"/>
                  <a:gd name="T11" fmla="*/ 4 h 76"/>
                  <a:gd name="T12" fmla="*/ 4 w 76"/>
                  <a:gd name="T13" fmla="*/ 38 h 76"/>
                  <a:gd name="T14" fmla="*/ 38 w 76"/>
                  <a:gd name="T15" fmla="*/ 72 h 76"/>
                  <a:gd name="T16" fmla="*/ 72 w 76"/>
                  <a:gd name="T17" fmla="*/ 38 h 76"/>
                  <a:gd name="T18" fmla="*/ 38 w 76"/>
                  <a:gd name="T1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B7F577-12B2-4223-AC47-AD792AFF8582}"/>
              </a:ext>
            </a:extLst>
          </p:cNvPr>
          <p:cNvGrpSpPr/>
          <p:nvPr/>
        </p:nvGrpSpPr>
        <p:grpSpPr>
          <a:xfrm>
            <a:off x="733158" y="4332257"/>
            <a:ext cx="2089784" cy="215444"/>
            <a:chOff x="694056" y="4001583"/>
            <a:chExt cx="2089784" cy="21544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4CB8CE9-92FB-4393-A491-063C03FDA541}"/>
                </a:ext>
              </a:extLst>
            </p:cNvPr>
            <p:cNvSpPr txBox="1"/>
            <p:nvPr/>
          </p:nvSpPr>
          <p:spPr>
            <a:xfrm>
              <a:off x="1022550" y="400158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accent1"/>
                  </a:solidFill>
                  <a:latin typeface="+mj-lt"/>
                </a:defRPr>
              </a:lvl1pPr>
            </a:lstStyle>
            <a:p>
              <a:r>
                <a:rPr lang="en-US" dirty="0"/>
                <a:t>Trending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8A8F369-E907-460B-9E85-96B0F2BB41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4056" y="4012105"/>
              <a:ext cx="161311" cy="194400"/>
              <a:chOff x="-395288" y="3805238"/>
              <a:chExt cx="309563" cy="373062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61" name="Freeform 77">
                <a:extLst>
                  <a:ext uri="{FF2B5EF4-FFF2-40B4-BE49-F238E27FC236}">
                    <a16:creationId xmlns:a16="http://schemas.microsoft.com/office/drawing/2014/main" id="{94708C9E-4756-4CB6-A448-F918801A7A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95288" y="3805238"/>
                <a:ext cx="309563" cy="373062"/>
              </a:xfrm>
              <a:custGeom>
                <a:avLst/>
                <a:gdLst>
                  <a:gd name="T0" fmla="*/ 40 w 80"/>
                  <a:gd name="T1" fmla="*/ 96 h 96"/>
                  <a:gd name="T2" fmla="*/ 0 w 80"/>
                  <a:gd name="T3" fmla="*/ 58 h 96"/>
                  <a:gd name="T4" fmla="*/ 0 w 80"/>
                  <a:gd name="T5" fmla="*/ 56 h 96"/>
                  <a:gd name="T6" fmla="*/ 14 w 80"/>
                  <a:gd name="T7" fmla="*/ 25 h 96"/>
                  <a:gd name="T8" fmla="*/ 16 w 80"/>
                  <a:gd name="T9" fmla="*/ 25 h 96"/>
                  <a:gd name="T10" fmla="*/ 18 w 80"/>
                  <a:gd name="T11" fmla="*/ 26 h 96"/>
                  <a:gd name="T12" fmla="*/ 23 w 80"/>
                  <a:gd name="T13" fmla="*/ 37 h 96"/>
                  <a:gd name="T14" fmla="*/ 26 w 80"/>
                  <a:gd name="T15" fmla="*/ 22 h 96"/>
                  <a:gd name="T16" fmla="*/ 26 w 80"/>
                  <a:gd name="T17" fmla="*/ 20 h 96"/>
                  <a:gd name="T18" fmla="*/ 21 w 80"/>
                  <a:gd name="T19" fmla="*/ 4 h 96"/>
                  <a:gd name="T20" fmla="*/ 21 w 80"/>
                  <a:gd name="T21" fmla="*/ 1 h 96"/>
                  <a:gd name="T22" fmla="*/ 23 w 80"/>
                  <a:gd name="T23" fmla="*/ 1 h 96"/>
                  <a:gd name="T24" fmla="*/ 55 w 80"/>
                  <a:gd name="T25" fmla="*/ 19 h 96"/>
                  <a:gd name="T26" fmla="*/ 66 w 80"/>
                  <a:gd name="T27" fmla="*/ 49 h 96"/>
                  <a:gd name="T28" fmla="*/ 75 w 80"/>
                  <a:gd name="T29" fmla="*/ 44 h 96"/>
                  <a:gd name="T30" fmla="*/ 77 w 80"/>
                  <a:gd name="T31" fmla="*/ 43 h 96"/>
                  <a:gd name="T32" fmla="*/ 78 w 80"/>
                  <a:gd name="T33" fmla="*/ 45 h 96"/>
                  <a:gd name="T34" fmla="*/ 80 w 80"/>
                  <a:gd name="T35" fmla="*/ 56 h 96"/>
                  <a:gd name="T36" fmla="*/ 40 w 80"/>
                  <a:gd name="T37" fmla="*/ 96 h 96"/>
                  <a:gd name="T38" fmla="*/ 15 w 80"/>
                  <a:gd name="T39" fmla="*/ 30 h 96"/>
                  <a:gd name="T40" fmla="*/ 4 w 80"/>
                  <a:gd name="T41" fmla="*/ 56 h 96"/>
                  <a:gd name="T42" fmla="*/ 4 w 80"/>
                  <a:gd name="T43" fmla="*/ 58 h 96"/>
                  <a:gd name="T44" fmla="*/ 40 w 80"/>
                  <a:gd name="T45" fmla="*/ 92 h 96"/>
                  <a:gd name="T46" fmla="*/ 76 w 80"/>
                  <a:gd name="T47" fmla="*/ 56 h 96"/>
                  <a:gd name="T48" fmla="*/ 75 w 80"/>
                  <a:gd name="T49" fmla="*/ 49 h 96"/>
                  <a:gd name="T50" fmla="*/ 65 w 80"/>
                  <a:gd name="T51" fmla="*/ 54 h 96"/>
                  <a:gd name="T52" fmla="*/ 63 w 80"/>
                  <a:gd name="T53" fmla="*/ 54 h 96"/>
                  <a:gd name="T54" fmla="*/ 62 w 80"/>
                  <a:gd name="T55" fmla="*/ 52 h 96"/>
                  <a:gd name="T56" fmla="*/ 62 w 80"/>
                  <a:gd name="T57" fmla="*/ 51 h 96"/>
                  <a:gd name="T58" fmla="*/ 52 w 80"/>
                  <a:gd name="T59" fmla="*/ 22 h 96"/>
                  <a:gd name="T60" fmla="*/ 26 w 80"/>
                  <a:gd name="T61" fmla="*/ 5 h 96"/>
                  <a:gd name="T62" fmla="*/ 30 w 80"/>
                  <a:gd name="T63" fmla="*/ 20 h 96"/>
                  <a:gd name="T64" fmla="*/ 30 w 80"/>
                  <a:gd name="T65" fmla="*/ 22 h 96"/>
                  <a:gd name="T66" fmla="*/ 25 w 80"/>
                  <a:gd name="T67" fmla="*/ 42 h 96"/>
                  <a:gd name="T68" fmla="*/ 23 w 80"/>
                  <a:gd name="T69" fmla="*/ 43 h 96"/>
                  <a:gd name="T70" fmla="*/ 22 w 80"/>
                  <a:gd name="T71" fmla="*/ 42 h 96"/>
                  <a:gd name="T72" fmla="*/ 15 w 80"/>
                  <a:gd name="T7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0" h="96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78">
                <a:extLst>
                  <a:ext uri="{FF2B5EF4-FFF2-40B4-BE49-F238E27FC236}">
                    <a16:creationId xmlns:a16="http://schemas.microsoft.com/office/drawing/2014/main" id="{698A1F2C-7CAF-4EBF-A95E-BAB982FF78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11150" y="3987800"/>
                <a:ext cx="141288" cy="190500"/>
              </a:xfrm>
              <a:custGeom>
                <a:avLst/>
                <a:gdLst>
                  <a:gd name="T0" fmla="*/ 18 w 36"/>
                  <a:gd name="T1" fmla="*/ 49 h 49"/>
                  <a:gd name="T2" fmla="*/ 0 w 36"/>
                  <a:gd name="T3" fmla="*/ 31 h 49"/>
                  <a:gd name="T4" fmla="*/ 24 w 36"/>
                  <a:gd name="T5" fmla="*/ 0 h 49"/>
                  <a:gd name="T6" fmla="*/ 26 w 36"/>
                  <a:gd name="T7" fmla="*/ 1 h 49"/>
                  <a:gd name="T8" fmla="*/ 26 w 36"/>
                  <a:gd name="T9" fmla="*/ 3 h 49"/>
                  <a:gd name="T10" fmla="*/ 21 w 36"/>
                  <a:gd name="T11" fmla="*/ 19 h 49"/>
                  <a:gd name="T12" fmla="*/ 23 w 36"/>
                  <a:gd name="T13" fmla="*/ 16 h 49"/>
                  <a:gd name="T14" fmla="*/ 24 w 36"/>
                  <a:gd name="T15" fmla="*/ 14 h 49"/>
                  <a:gd name="T16" fmla="*/ 25 w 36"/>
                  <a:gd name="T17" fmla="*/ 14 h 49"/>
                  <a:gd name="T18" fmla="*/ 36 w 36"/>
                  <a:gd name="T19" fmla="*/ 31 h 49"/>
                  <a:gd name="T20" fmla="*/ 18 w 36"/>
                  <a:gd name="T21" fmla="*/ 49 h 49"/>
                  <a:gd name="T22" fmla="*/ 18 w 36"/>
                  <a:gd name="T23" fmla="*/ 6 h 49"/>
                  <a:gd name="T24" fmla="*/ 4 w 36"/>
                  <a:gd name="T25" fmla="*/ 31 h 49"/>
                  <a:gd name="T26" fmla="*/ 18 w 36"/>
                  <a:gd name="T27" fmla="*/ 45 h 49"/>
                  <a:gd name="T28" fmla="*/ 32 w 36"/>
                  <a:gd name="T29" fmla="*/ 31 h 49"/>
                  <a:gd name="T30" fmla="*/ 26 w 36"/>
                  <a:gd name="T31" fmla="*/ 19 h 49"/>
                  <a:gd name="T32" fmla="*/ 22 w 36"/>
                  <a:gd name="T33" fmla="*/ 24 h 49"/>
                  <a:gd name="T34" fmla="*/ 20 w 36"/>
                  <a:gd name="T35" fmla="*/ 24 h 49"/>
                  <a:gd name="T36" fmla="*/ 19 w 36"/>
                  <a:gd name="T37" fmla="*/ 23 h 49"/>
                  <a:gd name="T38" fmla="*/ 18 w 36"/>
                  <a:gd name="T39" fmla="*/ 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49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E43B121-299C-436A-AD5E-CE3851750E2C}"/>
              </a:ext>
            </a:extLst>
          </p:cNvPr>
          <p:cNvGrpSpPr/>
          <p:nvPr/>
        </p:nvGrpSpPr>
        <p:grpSpPr>
          <a:xfrm>
            <a:off x="716613" y="4834749"/>
            <a:ext cx="2106329" cy="215444"/>
            <a:chOff x="677511" y="4485188"/>
            <a:chExt cx="2106329" cy="21544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FAC6D44-1006-4D07-9DD9-030B754EDFCD}"/>
                </a:ext>
              </a:extLst>
            </p:cNvPr>
            <p:cNvSpPr txBox="1"/>
            <p:nvPr/>
          </p:nvSpPr>
          <p:spPr>
            <a:xfrm>
              <a:off x="1022550" y="448518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Help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D983F85-5927-4C76-9F4F-D985E0DE56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7511" y="4495710"/>
              <a:ext cx="194400" cy="194400"/>
              <a:chOff x="-774700" y="4160838"/>
              <a:chExt cx="357187" cy="357187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66" name="Freeform 82">
                <a:extLst>
                  <a:ext uri="{FF2B5EF4-FFF2-40B4-BE49-F238E27FC236}">
                    <a16:creationId xmlns:a16="http://schemas.microsoft.com/office/drawing/2014/main" id="{A3A772FF-D495-49BE-955B-256B381FC0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4700" y="4160838"/>
                <a:ext cx="357187" cy="357187"/>
              </a:xfrm>
              <a:custGeom>
                <a:avLst/>
                <a:gdLst>
                  <a:gd name="T0" fmla="*/ 46 w 92"/>
                  <a:gd name="T1" fmla="*/ 92 h 92"/>
                  <a:gd name="T2" fmla="*/ 0 w 92"/>
                  <a:gd name="T3" fmla="*/ 46 h 92"/>
                  <a:gd name="T4" fmla="*/ 46 w 92"/>
                  <a:gd name="T5" fmla="*/ 0 h 92"/>
                  <a:gd name="T6" fmla="*/ 92 w 92"/>
                  <a:gd name="T7" fmla="*/ 46 h 92"/>
                  <a:gd name="T8" fmla="*/ 46 w 92"/>
                  <a:gd name="T9" fmla="*/ 92 h 92"/>
                  <a:gd name="T10" fmla="*/ 46 w 92"/>
                  <a:gd name="T11" fmla="*/ 4 h 92"/>
                  <a:gd name="T12" fmla="*/ 4 w 92"/>
                  <a:gd name="T13" fmla="*/ 46 h 92"/>
                  <a:gd name="T14" fmla="*/ 46 w 92"/>
                  <a:gd name="T15" fmla="*/ 88 h 92"/>
                  <a:gd name="T16" fmla="*/ 88 w 92"/>
                  <a:gd name="T17" fmla="*/ 46 h 92"/>
                  <a:gd name="T18" fmla="*/ 46 w 92"/>
                  <a:gd name="T19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83">
                <a:extLst>
                  <a:ext uri="{FF2B5EF4-FFF2-40B4-BE49-F238E27FC236}">
                    <a16:creationId xmlns:a16="http://schemas.microsoft.com/office/drawing/2014/main" id="{FAB01211-1990-4E69-B3EB-C16071042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50875" y="4246563"/>
                <a:ext cx="109537" cy="155575"/>
              </a:xfrm>
              <a:custGeom>
                <a:avLst/>
                <a:gdLst>
                  <a:gd name="T0" fmla="*/ 14 w 28"/>
                  <a:gd name="T1" fmla="*/ 40 h 40"/>
                  <a:gd name="T2" fmla="*/ 12 w 28"/>
                  <a:gd name="T3" fmla="*/ 38 h 40"/>
                  <a:gd name="T4" fmla="*/ 12 w 28"/>
                  <a:gd name="T5" fmla="*/ 26 h 40"/>
                  <a:gd name="T6" fmla="*/ 14 w 28"/>
                  <a:gd name="T7" fmla="*/ 24 h 40"/>
                  <a:gd name="T8" fmla="*/ 24 w 28"/>
                  <a:gd name="T9" fmla="*/ 14 h 40"/>
                  <a:gd name="T10" fmla="*/ 14 w 28"/>
                  <a:gd name="T11" fmla="*/ 4 h 40"/>
                  <a:gd name="T12" fmla="*/ 4 w 28"/>
                  <a:gd name="T13" fmla="*/ 14 h 40"/>
                  <a:gd name="T14" fmla="*/ 2 w 28"/>
                  <a:gd name="T15" fmla="*/ 16 h 40"/>
                  <a:gd name="T16" fmla="*/ 0 w 28"/>
                  <a:gd name="T17" fmla="*/ 14 h 40"/>
                  <a:gd name="T18" fmla="*/ 14 w 28"/>
                  <a:gd name="T19" fmla="*/ 0 h 40"/>
                  <a:gd name="T20" fmla="*/ 28 w 28"/>
                  <a:gd name="T21" fmla="*/ 14 h 40"/>
                  <a:gd name="T22" fmla="*/ 16 w 28"/>
                  <a:gd name="T23" fmla="*/ 28 h 40"/>
                  <a:gd name="T24" fmla="*/ 16 w 28"/>
                  <a:gd name="T25" fmla="*/ 38 h 40"/>
                  <a:gd name="T26" fmla="*/ 14 w 28"/>
                  <a:gd name="T2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" h="40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84">
                <a:extLst>
                  <a:ext uri="{FF2B5EF4-FFF2-40B4-BE49-F238E27FC236}">
                    <a16:creationId xmlns:a16="http://schemas.microsoft.com/office/drawing/2014/main" id="{792F4A40-64DA-405F-8BE8-DA23294F01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611188" y="4416425"/>
                <a:ext cx="30162" cy="317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76103F1-84DB-4BC4-A08A-179ECE48E7B4}"/>
              </a:ext>
            </a:extLst>
          </p:cNvPr>
          <p:cNvGrpSpPr/>
          <p:nvPr/>
        </p:nvGrpSpPr>
        <p:grpSpPr>
          <a:xfrm>
            <a:off x="729187" y="5337238"/>
            <a:ext cx="2093755" cy="215444"/>
            <a:chOff x="690085" y="4968796"/>
            <a:chExt cx="2093755" cy="21544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A22268-E04D-4C6D-84AF-1663A15143F0}"/>
                </a:ext>
              </a:extLst>
            </p:cNvPr>
            <p:cNvSpPr txBox="1"/>
            <p:nvPr/>
          </p:nvSpPr>
          <p:spPr>
            <a:xfrm>
              <a:off x="1022550" y="4968796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Report history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84F1FC5-49C1-4A7C-B420-C933245158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85" y="4969598"/>
              <a:ext cx="169252" cy="213840"/>
              <a:chOff x="-536575" y="4772025"/>
              <a:chExt cx="295274" cy="373063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72" name="Freeform 88">
                <a:extLst>
                  <a:ext uri="{FF2B5EF4-FFF2-40B4-BE49-F238E27FC236}">
                    <a16:creationId xmlns:a16="http://schemas.microsoft.com/office/drawing/2014/main" id="{7942EAA2-6989-4AD9-9067-D3DE77B4A1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6413" y="4787900"/>
                <a:ext cx="265112" cy="247650"/>
              </a:xfrm>
              <a:custGeom>
                <a:avLst/>
                <a:gdLst>
                  <a:gd name="T0" fmla="*/ 66 w 68"/>
                  <a:gd name="T1" fmla="*/ 64 h 64"/>
                  <a:gd name="T2" fmla="*/ 14 w 68"/>
                  <a:gd name="T3" fmla="*/ 64 h 64"/>
                  <a:gd name="T4" fmla="*/ 12 w 68"/>
                  <a:gd name="T5" fmla="*/ 62 h 64"/>
                  <a:gd name="T6" fmla="*/ 19 w 68"/>
                  <a:gd name="T7" fmla="*/ 52 h 64"/>
                  <a:gd name="T8" fmla="*/ 2 w 68"/>
                  <a:gd name="T9" fmla="*/ 52 h 64"/>
                  <a:gd name="T10" fmla="*/ 0 w 68"/>
                  <a:gd name="T11" fmla="*/ 50 h 64"/>
                  <a:gd name="T12" fmla="*/ 0 w 68"/>
                  <a:gd name="T13" fmla="*/ 2 h 64"/>
                  <a:gd name="T14" fmla="*/ 2 w 68"/>
                  <a:gd name="T15" fmla="*/ 0 h 64"/>
                  <a:gd name="T16" fmla="*/ 30 w 68"/>
                  <a:gd name="T17" fmla="*/ 0 h 64"/>
                  <a:gd name="T18" fmla="*/ 32 w 68"/>
                  <a:gd name="T19" fmla="*/ 2 h 64"/>
                  <a:gd name="T20" fmla="*/ 32 w 68"/>
                  <a:gd name="T21" fmla="*/ 12 h 64"/>
                  <a:gd name="T22" fmla="*/ 66 w 68"/>
                  <a:gd name="T23" fmla="*/ 12 h 64"/>
                  <a:gd name="T24" fmla="*/ 68 w 68"/>
                  <a:gd name="T25" fmla="*/ 14 h 64"/>
                  <a:gd name="T26" fmla="*/ 68 w 68"/>
                  <a:gd name="T27" fmla="*/ 62 h 64"/>
                  <a:gd name="T28" fmla="*/ 66 w 68"/>
                  <a:gd name="T29" fmla="*/ 64 h 64"/>
                  <a:gd name="T30" fmla="*/ 16 w 68"/>
                  <a:gd name="T31" fmla="*/ 60 h 64"/>
                  <a:gd name="T32" fmla="*/ 64 w 68"/>
                  <a:gd name="T33" fmla="*/ 60 h 64"/>
                  <a:gd name="T34" fmla="*/ 64 w 68"/>
                  <a:gd name="T35" fmla="*/ 16 h 64"/>
                  <a:gd name="T36" fmla="*/ 30 w 68"/>
                  <a:gd name="T37" fmla="*/ 16 h 64"/>
                  <a:gd name="T38" fmla="*/ 28 w 68"/>
                  <a:gd name="T39" fmla="*/ 14 h 64"/>
                  <a:gd name="T40" fmla="*/ 28 w 68"/>
                  <a:gd name="T41" fmla="*/ 4 h 64"/>
                  <a:gd name="T42" fmla="*/ 4 w 68"/>
                  <a:gd name="T43" fmla="*/ 4 h 64"/>
                  <a:gd name="T44" fmla="*/ 4 w 68"/>
                  <a:gd name="T45" fmla="*/ 48 h 64"/>
                  <a:gd name="T46" fmla="*/ 30 w 68"/>
                  <a:gd name="T47" fmla="*/ 48 h 64"/>
                  <a:gd name="T48" fmla="*/ 32 w 68"/>
                  <a:gd name="T49" fmla="*/ 50 h 64"/>
                  <a:gd name="T50" fmla="*/ 30 w 68"/>
                  <a:gd name="T51" fmla="*/ 52 h 64"/>
                  <a:gd name="T52" fmla="*/ 16 w 68"/>
                  <a:gd name="T53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64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89">
                <a:extLst>
                  <a:ext uri="{FF2B5EF4-FFF2-40B4-BE49-F238E27FC236}">
                    <a16:creationId xmlns:a16="http://schemas.microsoft.com/office/drawing/2014/main" id="{E8BD8F4D-C9C4-4027-81CB-81CC0386A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6875" y="4833938"/>
                <a:ext cx="15875" cy="155575"/>
              </a:xfrm>
              <a:custGeom>
                <a:avLst/>
                <a:gdLst>
                  <a:gd name="T0" fmla="*/ 2 w 4"/>
                  <a:gd name="T1" fmla="*/ 40 h 40"/>
                  <a:gd name="T2" fmla="*/ 0 w 4"/>
                  <a:gd name="T3" fmla="*/ 38 h 40"/>
                  <a:gd name="T4" fmla="*/ 0 w 4"/>
                  <a:gd name="T5" fmla="*/ 2 h 40"/>
                  <a:gd name="T6" fmla="*/ 2 w 4"/>
                  <a:gd name="T7" fmla="*/ 0 h 40"/>
                  <a:gd name="T8" fmla="*/ 4 w 4"/>
                  <a:gd name="T9" fmla="*/ 2 h 40"/>
                  <a:gd name="T10" fmla="*/ 4 w 4"/>
                  <a:gd name="T11" fmla="*/ 38 h 40"/>
                  <a:gd name="T12" fmla="*/ 2 w 4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0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90">
                <a:extLst>
                  <a:ext uri="{FF2B5EF4-FFF2-40B4-BE49-F238E27FC236}">
                    <a16:creationId xmlns:a16="http://schemas.microsoft.com/office/drawing/2014/main" id="{159328DE-2E41-4786-A8D9-A381D9CB4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36575" y="4772025"/>
                <a:ext cx="14287" cy="373063"/>
              </a:xfrm>
              <a:custGeom>
                <a:avLst/>
                <a:gdLst>
                  <a:gd name="T0" fmla="*/ 2 w 4"/>
                  <a:gd name="T1" fmla="*/ 96 h 96"/>
                  <a:gd name="T2" fmla="*/ 0 w 4"/>
                  <a:gd name="T3" fmla="*/ 94 h 96"/>
                  <a:gd name="T4" fmla="*/ 0 w 4"/>
                  <a:gd name="T5" fmla="*/ 2 h 96"/>
                  <a:gd name="T6" fmla="*/ 2 w 4"/>
                  <a:gd name="T7" fmla="*/ 0 h 96"/>
                  <a:gd name="T8" fmla="*/ 4 w 4"/>
                  <a:gd name="T9" fmla="*/ 2 h 96"/>
                  <a:gd name="T10" fmla="*/ 4 w 4"/>
                  <a:gd name="T11" fmla="*/ 94 h 96"/>
                  <a:gd name="T12" fmla="*/ 2 w 4"/>
                  <a:gd name="T1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96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91">
                <a:extLst>
                  <a:ext uri="{FF2B5EF4-FFF2-40B4-BE49-F238E27FC236}">
                    <a16:creationId xmlns:a16="http://schemas.microsoft.com/office/drawing/2014/main" id="{4C5B68EC-C55D-4832-A38D-D2E513215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58788" y="4981575"/>
                <a:ext cx="14287" cy="476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F9C5513-D5EC-4507-9F2C-317D5476F5E1}"/>
              </a:ext>
            </a:extLst>
          </p:cNvPr>
          <p:cNvGrpSpPr/>
          <p:nvPr/>
        </p:nvGrpSpPr>
        <p:grpSpPr>
          <a:xfrm>
            <a:off x="652381" y="234827"/>
            <a:ext cx="8351204" cy="842512"/>
            <a:chOff x="3314189" y="1258055"/>
            <a:chExt cx="8351204" cy="842512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B77D9F8-C250-40F6-A2EF-8248FE83D8D0}"/>
                </a:ext>
              </a:extLst>
            </p:cNvPr>
            <p:cNvGrpSpPr/>
            <p:nvPr/>
          </p:nvGrpSpPr>
          <p:grpSpPr>
            <a:xfrm>
              <a:off x="3314189" y="1258055"/>
              <a:ext cx="1928371" cy="842512"/>
              <a:chOff x="3314189" y="1258055"/>
              <a:chExt cx="1928371" cy="842512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DB692C30-FBA5-476D-ACFB-99A61524A074}"/>
                  </a:ext>
                </a:extLst>
              </p:cNvPr>
              <p:cNvSpPr/>
              <p:nvPr/>
            </p:nvSpPr>
            <p:spPr>
              <a:xfrm>
                <a:off x="3314189" y="1258055"/>
                <a:ext cx="844714" cy="84251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B7B3E16F-EFDC-4030-BB11-F64A39DC22B3}"/>
                  </a:ext>
                </a:extLst>
              </p:cNvPr>
              <p:cNvGrpSpPr/>
              <p:nvPr/>
            </p:nvGrpSpPr>
            <p:grpSpPr>
              <a:xfrm>
                <a:off x="3595258" y="1496748"/>
                <a:ext cx="282576" cy="365126"/>
                <a:chOff x="5954713" y="3244850"/>
                <a:chExt cx="282576" cy="365126"/>
              </a:xfrm>
              <a:solidFill>
                <a:schemeClr val="accent1"/>
              </a:solidFill>
            </p:grpSpPr>
            <p:sp>
              <p:nvSpPr>
                <p:cNvPr id="81" name="Freeform 5">
                  <a:extLst>
                    <a:ext uri="{FF2B5EF4-FFF2-40B4-BE49-F238E27FC236}">
                      <a16:creationId xmlns:a16="http://schemas.microsoft.com/office/drawing/2014/main" id="{10005D58-FD94-4FBB-9B69-66667050ADF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54713" y="3500438"/>
                  <a:ext cx="109538" cy="109538"/>
                </a:xfrm>
                <a:custGeom>
                  <a:avLst/>
                  <a:gdLst>
                    <a:gd name="T0" fmla="*/ 14 w 28"/>
                    <a:gd name="T1" fmla="*/ 28 h 28"/>
                    <a:gd name="T2" fmla="*/ 0 w 28"/>
                    <a:gd name="T3" fmla="*/ 14 h 28"/>
                    <a:gd name="T4" fmla="*/ 14 w 28"/>
                    <a:gd name="T5" fmla="*/ 0 h 28"/>
                    <a:gd name="T6" fmla="*/ 26 w 28"/>
                    <a:gd name="T7" fmla="*/ 0 h 28"/>
                    <a:gd name="T8" fmla="*/ 28 w 28"/>
                    <a:gd name="T9" fmla="*/ 2 h 28"/>
                    <a:gd name="T10" fmla="*/ 28 w 28"/>
                    <a:gd name="T11" fmla="*/ 14 h 28"/>
                    <a:gd name="T12" fmla="*/ 14 w 28"/>
                    <a:gd name="T13" fmla="*/ 28 h 28"/>
                    <a:gd name="T14" fmla="*/ 14 w 28"/>
                    <a:gd name="T15" fmla="*/ 4 h 28"/>
                    <a:gd name="T16" fmla="*/ 4 w 28"/>
                    <a:gd name="T17" fmla="*/ 14 h 28"/>
                    <a:gd name="T18" fmla="*/ 14 w 28"/>
                    <a:gd name="T19" fmla="*/ 24 h 28"/>
                    <a:gd name="T20" fmla="*/ 24 w 28"/>
                    <a:gd name="T21" fmla="*/ 14 h 28"/>
                    <a:gd name="T22" fmla="*/ 24 w 28"/>
                    <a:gd name="T23" fmla="*/ 4 h 28"/>
                    <a:gd name="T24" fmla="*/ 14 w 28"/>
                    <a:gd name="T25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8" h="28">
                      <a:moveTo>
                        <a:pt x="14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7" y="0"/>
                        <a:pt x="28" y="1"/>
                        <a:pt x="28" y="2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21"/>
                        <a:pt x="21" y="28"/>
                        <a:pt x="14" y="28"/>
                      </a:cubicBezTo>
                      <a:close/>
                      <a:moveTo>
                        <a:pt x="14" y="4"/>
                      </a:moveTo>
                      <a:cubicBezTo>
                        <a:pt x="8" y="4"/>
                        <a:pt x="4" y="8"/>
                        <a:pt x="4" y="14"/>
                      </a:cubicBezTo>
                      <a:cubicBezTo>
                        <a:pt x="4" y="20"/>
                        <a:pt x="8" y="24"/>
                        <a:pt x="14" y="24"/>
                      </a:cubicBezTo>
                      <a:cubicBezTo>
                        <a:pt x="20" y="24"/>
                        <a:pt x="24" y="19"/>
                        <a:pt x="24" y="14"/>
                      </a:cubicBezTo>
                      <a:cubicBezTo>
                        <a:pt x="24" y="4"/>
                        <a:pt x="24" y="4"/>
                        <a:pt x="24" y="4"/>
                      </a:cubicBez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6">
                  <a:extLst>
                    <a:ext uri="{FF2B5EF4-FFF2-40B4-BE49-F238E27FC236}">
                      <a16:creationId xmlns:a16="http://schemas.microsoft.com/office/drawing/2014/main" id="{9B986729-B960-47D4-A91B-76384C5E383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27751" y="3438525"/>
                  <a:ext cx="109538" cy="109538"/>
                </a:xfrm>
                <a:custGeom>
                  <a:avLst/>
                  <a:gdLst>
                    <a:gd name="T0" fmla="*/ 14 w 28"/>
                    <a:gd name="T1" fmla="*/ 28 h 28"/>
                    <a:gd name="T2" fmla="*/ 0 w 28"/>
                    <a:gd name="T3" fmla="*/ 14 h 28"/>
                    <a:gd name="T4" fmla="*/ 14 w 28"/>
                    <a:gd name="T5" fmla="*/ 0 h 28"/>
                    <a:gd name="T6" fmla="*/ 26 w 28"/>
                    <a:gd name="T7" fmla="*/ 0 h 28"/>
                    <a:gd name="T8" fmla="*/ 28 w 28"/>
                    <a:gd name="T9" fmla="*/ 2 h 28"/>
                    <a:gd name="T10" fmla="*/ 28 w 28"/>
                    <a:gd name="T11" fmla="*/ 14 h 28"/>
                    <a:gd name="T12" fmla="*/ 14 w 28"/>
                    <a:gd name="T13" fmla="*/ 28 h 28"/>
                    <a:gd name="T14" fmla="*/ 14 w 28"/>
                    <a:gd name="T15" fmla="*/ 4 h 28"/>
                    <a:gd name="T16" fmla="*/ 4 w 28"/>
                    <a:gd name="T17" fmla="*/ 14 h 28"/>
                    <a:gd name="T18" fmla="*/ 14 w 28"/>
                    <a:gd name="T19" fmla="*/ 24 h 28"/>
                    <a:gd name="T20" fmla="*/ 24 w 28"/>
                    <a:gd name="T21" fmla="*/ 14 h 28"/>
                    <a:gd name="T22" fmla="*/ 24 w 28"/>
                    <a:gd name="T23" fmla="*/ 4 h 28"/>
                    <a:gd name="T24" fmla="*/ 14 w 28"/>
                    <a:gd name="T25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8" h="28">
                      <a:moveTo>
                        <a:pt x="14" y="28"/>
                      </a:moveTo>
                      <a:cubicBezTo>
                        <a:pt x="6" y="28"/>
                        <a:pt x="0" y="22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7" y="0"/>
                        <a:pt x="28" y="1"/>
                        <a:pt x="28" y="2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21"/>
                        <a:pt x="21" y="28"/>
                        <a:pt x="14" y="28"/>
                      </a:cubicBezTo>
                      <a:close/>
                      <a:moveTo>
                        <a:pt x="14" y="4"/>
                      </a:moveTo>
                      <a:cubicBezTo>
                        <a:pt x="8" y="4"/>
                        <a:pt x="4" y="8"/>
                        <a:pt x="4" y="14"/>
                      </a:cubicBezTo>
                      <a:cubicBezTo>
                        <a:pt x="4" y="20"/>
                        <a:pt x="8" y="24"/>
                        <a:pt x="14" y="24"/>
                      </a:cubicBezTo>
                      <a:cubicBezTo>
                        <a:pt x="20" y="24"/>
                        <a:pt x="24" y="19"/>
                        <a:pt x="24" y="14"/>
                      </a:cubicBezTo>
                      <a:cubicBezTo>
                        <a:pt x="24" y="4"/>
                        <a:pt x="24" y="4"/>
                        <a:pt x="24" y="4"/>
                      </a:cubicBez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Freeform 7">
                  <a:extLst>
                    <a:ext uri="{FF2B5EF4-FFF2-40B4-BE49-F238E27FC236}">
                      <a16:creationId xmlns:a16="http://schemas.microsoft.com/office/drawing/2014/main" id="{5D4AA9DF-59A5-4F5C-865A-6B5DB3843A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8376" y="3244850"/>
                  <a:ext cx="188913" cy="263525"/>
                </a:xfrm>
                <a:custGeom>
                  <a:avLst/>
                  <a:gdLst>
                    <a:gd name="T0" fmla="*/ 4 w 48"/>
                    <a:gd name="T1" fmla="*/ 68 h 68"/>
                    <a:gd name="T2" fmla="*/ 0 w 48"/>
                    <a:gd name="T3" fmla="*/ 68 h 68"/>
                    <a:gd name="T4" fmla="*/ 0 w 48"/>
                    <a:gd name="T5" fmla="*/ 20 h 68"/>
                    <a:gd name="T6" fmla="*/ 1 w 48"/>
                    <a:gd name="T7" fmla="*/ 18 h 68"/>
                    <a:gd name="T8" fmla="*/ 45 w 48"/>
                    <a:gd name="T9" fmla="*/ 0 h 68"/>
                    <a:gd name="T10" fmla="*/ 47 w 48"/>
                    <a:gd name="T11" fmla="*/ 0 h 68"/>
                    <a:gd name="T12" fmla="*/ 48 w 48"/>
                    <a:gd name="T13" fmla="*/ 2 h 68"/>
                    <a:gd name="T14" fmla="*/ 48 w 48"/>
                    <a:gd name="T15" fmla="*/ 52 h 68"/>
                    <a:gd name="T16" fmla="*/ 44 w 48"/>
                    <a:gd name="T17" fmla="*/ 52 h 68"/>
                    <a:gd name="T18" fmla="*/ 44 w 48"/>
                    <a:gd name="T19" fmla="*/ 5 h 68"/>
                    <a:gd name="T20" fmla="*/ 4 w 48"/>
                    <a:gd name="T21" fmla="*/ 21 h 68"/>
                    <a:gd name="T22" fmla="*/ 4 w 48"/>
                    <a:gd name="T23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8" h="68">
                      <a:moveTo>
                        <a:pt x="4" y="68"/>
                      </a:moveTo>
                      <a:cubicBezTo>
                        <a:pt x="0" y="68"/>
                        <a:pt x="0" y="68"/>
                        <a:pt x="0" y="68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19"/>
                        <a:pt x="0" y="18"/>
                        <a:pt x="1" y="18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6" y="0"/>
                        <a:pt x="47" y="0"/>
                        <a:pt x="47" y="0"/>
                      </a:cubicBezTo>
                      <a:cubicBezTo>
                        <a:pt x="48" y="1"/>
                        <a:pt x="48" y="1"/>
                        <a:pt x="48" y="2"/>
                      </a:cubicBezTo>
                      <a:cubicBezTo>
                        <a:pt x="48" y="52"/>
                        <a:pt x="48" y="52"/>
                        <a:pt x="48" y="52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4" y="21"/>
                        <a:pt x="4" y="21"/>
                        <a:pt x="4" y="21"/>
                      </a:cubicBezTo>
                      <a:lnTo>
                        <a:pt x="4" y="6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8">
                  <a:extLst>
                    <a:ext uri="{FF2B5EF4-FFF2-40B4-BE49-F238E27FC236}">
                      <a16:creationId xmlns:a16="http://schemas.microsoft.com/office/drawing/2014/main" id="{9EAD597A-83D7-4300-94DA-47E3E72FF9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3138" y="3298825"/>
                  <a:ext cx="180975" cy="85725"/>
                </a:xfrm>
                <a:custGeom>
                  <a:avLst/>
                  <a:gdLst>
                    <a:gd name="T0" fmla="*/ 5 w 114"/>
                    <a:gd name="T1" fmla="*/ 54 h 54"/>
                    <a:gd name="T2" fmla="*/ 0 w 114"/>
                    <a:gd name="T3" fmla="*/ 44 h 54"/>
                    <a:gd name="T4" fmla="*/ 109 w 114"/>
                    <a:gd name="T5" fmla="*/ 0 h 54"/>
                    <a:gd name="T6" fmla="*/ 114 w 114"/>
                    <a:gd name="T7" fmla="*/ 10 h 54"/>
                    <a:gd name="T8" fmla="*/ 5 w 114"/>
                    <a:gd name="T9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54">
                      <a:moveTo>
                        <a:pt x="5" y="54"/>
                      </a:moveTo>
                      <a:lnTo>
                        <a:pt x="0" y="44"/>
                      </a:lnTo>
                      <a:lnTo>
                        <a:pt x="109" y="0"/>
                      </a:lnTo>
                      <a:lnTo>
                        <a:pt x="114" y="10"/>
                      </a:lnTo>
                      <a:lnTo>
                        <a:pt x="5" y="5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03067EC-CED6-4D70-A389-8EC6075EB6A3}"/>
                  </a:ext>
                </a:extLst>
              </p:cNvPr>
              <p:cNvSpPr txBox="1"/>
              <p:nvPr/>
            </p:nvSpPr>
            <p:spPr>
              <a:xfrm>
                <a:off x="4367888" y="1540812"/>
                <a:ext cx="874672" cy="276999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>
                  <a:defRPr sz="1400"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US" sz="1800" dirty="0"/>
                  <a:t>Music</a:t>
                </a: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276C2AED-95D0-4EFD-87FF-89AB9C0575CD}"/>
                </a:ext>
              </a:extLst>
            </p:cNvPr>
            <p:cNvSpPr txBox="1"/>
            <p:nvPr/>
          </p:nvSpPr>
          <p:spPr>
            <a:xfrm>
              <a:off x="6508832" y="1540812"/>
              <a:ext cx="874672" cy="276999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sz="1800" dirty="0"/>
                <a:t>Gaming</a:t>
              </a:r>
            </a:p>
          </p:txBody>
        </p:sp>
        <p:sp>
          <p:nvSpPr>
            <p:cNvPr id="207" name="Rectangle: Rounded Corners 206">
              <a:extLst>
                <a:ext uri="{FF2B5EF4-FFF2-40B4-BE49-F238E27FC236}">
                  <a16:creationId xmlns:a16="http://schemas.microsoft.com/office/drawing/2014/main" id="{E17451D6-A965-46DA-8346-EAA8F94056BB}"/>
                </a:ext>
              </a:extLst>
            </p:cNvPr>
            <p:cNvSpPr/>
            <p:nvPr/>
          </p:nvSpPr>
          <p:spPr>
            <a:xfrm>
              <a:off x="7596077" y="1258055"/>
              <a:ext cx="844714" cy="84251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7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A193E31C-C80A-4848-B1B0-6BD86AE44F2E}"/>
                </a:ext>
              </a:extLst>
            </p:cNvPr>
            <p:cNvSpPr txBox="1"/>
            <p:nvPr/>
          </p:nvSpPr>
          <p:spPr>
            <a:xfrm>
              <a:off x="8649776" y="1540812"/>
              <a:ext cx="874672" cy="276999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sz="1800" dirty="0"/>
                <a:t>News</a:t>
              </a:r>
            </a:p>
          </p:txBody>
        </p:sp>
        <p:sp>
          <p:nvSpPr>
            <p:cNvPr id="215" name="Rectangle: Rounded Corners 214">
              <a:extLst>
                <a:ext uri="{FF2B5EF4-FFF2-40B4-BE49-F238E27FC236}">
                  <a16:creationId xmlns:a16="http://schemas.microsoft.com/office/drawing/2014/main" id="{245ABFEF-49DA-46BB-84DA-3BA161BBB15E}"/>
                </a:ext>
              </a:extLst>
            </p:cNvPr>
            <p:cNvSpPr/>
            <p:nvPr/>
          </p:nvSpPr>
          <p:spPr>
            <a:xfrm>
              <a:off x="9737022" y="1258055"/>
              <a:ext cx="844714" cy="84251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7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FF28076-CF6A-4CE2-89DB-50060D6933E2}"/>
                </a:ext>
              </a:extLst>
            </p:cNvPr>
            <p:cNvSpPr txBox="1"/>
            <p:nvPr/>
          </p:nvSpPr>
          <p:spPr>
            <a:xfrm>
              <a:off x="10790721" y="1540812"/>
              <a:ext cx="874672" cy="276999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sz="1800" dirty="0"/>
                <a:t>Movies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975DD2EC-7CBB-437C-9854-33EF0AF6EC61}"/>
                </a:ext>
              </a:extLst>
            </p:cNvPr>
            <p:cNvGrpSpPr/>
            <p:nvPr/>
          </p:nvGrpSpPr>
          <p:grpSpPr>
            <a:xfrm>
              <a:off x="5455133" y="1258055"/>
              <a:ext cx="844714" cy="842512"/>
              <a:chOff x="5455133" y="1258055"/>
              <a:chExt cx="844714" cy="842512"/>
            </a:xfrm>
          </p:grpSpPr>
          <p:sp>
            <p:nvSpPr>
              <p:cNvPr id="197" name="Rectangle: Rounded Corners 196">
                <a:extLst>
                  <a:ext uri="{FF2B5EF4-FFF2-40B4-BE49-F238E27FC236}">
                    <a16:creationId xmlns:a16="http://schemas.microsoft.com/office/drawing/2014/main" id="{F1EEBD30-8302-4D62-B22E-D4C5B366E296}"/>
                  </a:ext>
                </a:extLst>
              </p:cNvPr>
              <p:cNvSpPr/>
              <p:nvPr/>
            </p:nvSpPr>
            <p:spPr>
              <a:xfrm>
                <a:off x="5455133" y="1258055"/>
                <a:ext cx="844714" cy="84251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7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DF0A0C93-169E-44A0-8A5C-48B6E6A5C510}"/>
                  </a:ext>
                </a:extLst>
              </p:cNvPr>
              <p:cNvGrpSpPr/>
              <p:nvPr/>
            </p:nvGrpSpPr>
            <p:grpSpPr>
              <a:xfrm>
                <a:off x="5691753" y="1493574"/>
                <a:ext cx="371475" cy="371475"/>
                <a:chOff x="5910263" y="3243263"/>
                <a:chExt cx="371475" cy="371475"/>
              </a:xfrm>
              <a:solidFill>
                <a:schemeClr val="accent1"/>
              </a:solidFill>
            </p:grpSpPr>
            <p:sp>
              <p:nvSpPr>
                <p:cNvPr id="98" name="Freeform 12">
                  <a:extLst>
                    <a:ext uri="{FF2B5EF4-FFF2-40B4-BE49-F238E27FC236}">
                      <a16:creationId xmlns:a16="http://schemas.microsoft.com/office/drawing/2014/main" id="{084580F1-B820-4698-9A16-5668B49A1C0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10263" y="3351213"/>
                  <a:ext cx="371475" cy="263525"/>
                </a:xfrm>
                <a:custGeom>
                  <a:avLst/>
                  <a:gdLst>
                    <a:gd name="T0" fmla="*/ 86 w 96"/>
                    <a:gd name="T1" fmla="*/ 68 h 68"/>
                    <a:gd name="T2" fmla="*/ 75 w 96"/>
                    <a:gd name="T3" fmla="*/ 58 h 68"/>
                    <a:gd name="T4" fmla="*/ 65 w 96"/>
                    <a:gd name="T5" fmla="*/ 40 h 68"/>
                    <a:gd name="T6" fmla="*/ 31 w 96"/>
                    <a:gd name="T7" fmla="*/ 40 h 68"/>
                    <a:gd name="T8" fmla="*/ 21 w 96"/>
                    <a:gd name="T9" fmla="*/ 58 h 68"/>
                    <a:gd name="T10" fmla="*/ 10 w 96"/>
                    <a:gd name="T11" fmla="*/ 68 h 68"/>
                    <a:gd name="T12" fmla="*/ 0 w 96"/>
                    <a:gd name="T13" fmla="*/ 58 h 68"/>
                    <a:gd name="T14" fmla="*/ 0 w 96"/>
                    <a:gd name="T15" fmla="*/ 18 h 68"/>
                    <a:gd name="T16" fmla="*/ 18 w 96"/>
                    <a:gd name="T17" fmla="*/ 0 h 68"/>
                    <a:gd name="T18" fmla="*/ 78 w 96"/>
                    <a:gd name="T19" fmla="*/ 0 h 68"/>
                    <a:gd name="T20" fmla="*/ 96 w 96"/>
                    <a:gd name="T21" fmla="*/ 18 h 68"/>
                    <a:gd name="T22" fmla="*/ 96 w 96"/>
                    <a:gd name="T23" fmla="*/ 58 h 68"/>
                    <a:gd name="T24" fmla="*/ 86 w 96"/>
                    <a:gd name="T25" fmla="*/ 68 h 68"/>
                    <a:gd name="T26" fmla="*/ 30 w 96"/>
                    <a:gd name="T27" fmla="*/ 36 h 68"/>
                    <a:gd name="T28" fmla="*/ 66 w 96"/>
                    <a:gd name="T29" fmla="*/ 36 h 68"/>
                    <a:gd name="T30" fmla="*/ 68 w 96"/>
                    <a:gd name="T31" fmla="*/ 37 h 68"/>
                    <a:gd name="T32" fmla="*/ 79 w 96"/>
                    <a:gd name="T33" fmla="*/ 56 h 68"/>
                    <a:gd name="T34" fmla="*/ 86 w 96"/>
                    <a:gd name="T35" fmla="*/ 64 h 68"/>
                    <a:gd name="T36" fmla="*/ 92 w 96"/>
                    <a:gd name="T37" fmla="*/ 58 h 68"/>
                    <a:gd name="T38" fmla="*/ 92 w 96"/>
                    <a:gd name="T39" fmla="*/ 18 h 68"/>
                    <a:gd name="T40" fmla="*/ 78 w 96"/>
                    <a:gd name="T41" fmla="*/ 4 h 68"/>
                    <a:gd name="T42" fmla="*/ 18 w 96"/>
                    <a:gd name="T43" fmla="*/ 4 h 68"/>
                    <a:gd name="T44" fmla="*/ 4 w 96"/>
                    <a:gd name="T45" fmla="*/ 18 h 68"/>
                    <a:gd name="T46" fmla="*/ 4 w 96"/>
                    <a:gd name="T47" fmla="*/ 58 h 68"/>
                    <a:gd name="T48" fmla="*/ 10 w 96"/>
                    <a:gd name="T49" fmla="*/ 64 h 68"/>
                    <a:gd name="T50" fmla="*/ 17 w 96"/>
                    <a:gd name="T51" fmla="*/ 56 h 68"/>
                    <a:gd name="T52" fmla="*/ 28 w 96"/>
                    <a:gd name="T53" fmla="*/ 37 h 68"/>
                    <a:gd name="T54" fmla="*/ 30 w 96"/>
                    <a:gd name="T55" fmla="*/ 36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6" h="68">
                      <a:moveTo>
                        <a:pt x="86" y="68"/>
                      </a:moveTo>
                      <a:cubicBezTo>
                        <a:pt x="81" y="68"/>
                        <a:pt x="80" y="67"/>
                        <a:pt x="75" y="58"/>
                      </a:cubicBezTo>
                      <a:cubicBezTo>
                        <a:pt x="73" y="54"/>
                        <a:pt x="70" y="48"/>
                        <a:pt x="65" y="40"/>
                      </a:cubicBezTo>
                      <a:cubicBezTo>
                        <a:pt x="31" y="40"/>
                        <a:pt x="31" y="40"/>
                        <a:pt x="31" y="40"/>
                      </a:cubicBezTo>
                      <a:cubicBezTo>
                        <a:pt x="26" y="48"/>
                        <a:pt x="23" y="54"/>
                        <a:pt x="21" y="58"/>
                      </a:cubicBezTo>
                      <a:cubicBezTo>
                        <a:pt x="16" y="67"/>
                        <a:pt x="15" y="68"/>
                        <a:pt x="10" y="68"/>
                      </a:cubicBezTo>
                      <a:cubicBezTo>
                        <a:pt x="4" y="68"/>
                        <a:pt x="0" y="64"/>
                        <a:pt x="0" y="5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78" y="0"/>
                        <a:pt x="78" y="0"/>
                        <a:pt x="78" y="0"/>
                      </a:cubicBezTo>
                      <a:cubicBezTo>
                        <a:pt x="88" y="0"/>
                        <a:pt x="96" y="8"/>
                        <a:pt x="96" y="18"/>
                      </a:cubicBezTo>
                      <a:cubicBezTo>
                        <a:pt x="96" y="58"/>
                        <a:pt x="96" y="58"/>
                        <a:pt x="96" y="58"/>
                      </a:cubicBezTo>
                      <a:cubicBezTo>
                        <a:pt x="96" y="64"/>
                        <a:pt x="92" y="68"/>
                        <a:pt x="86" y="68"/>
                      </a:cubicBezTo>
                      <a:close/>
                      <a:moveTo>
                        <a:pt x="30" y="36"/>
                      </a:moveTo>
                      <a:cubicBezTo>
                        <a:pt x="66" y="36"/>
                        <a:pt x="66" y="36"/>
                        <a:pt x="66" y="36"/>
                      </a:cubicBezTo>
                      <a:cubicBezTo>
                        <a:pt x="67" y="36"/>
                        <a:pt x="67" y="36"/>
                        <a:pt x="68" y="37"/>
                      </a:cubicBezTo>
                      <a:cubicBezTo>
                        <a:pt x="73" y="46"/>
                        <a:pt x="76" y="52"/>
                        <a:pt x="79" y="56"/>
                      </a:cubicBezTo>
                      <a:cubicBezTo>
                        <a:pt x="83" y="64"/>
                        <a:pt x="83" y="64"/>
                        <a:pt x="86" y="64"/>
                      </a:cubicBezTo>
                      <a:cubicBezTo>
                        <a:pt x="89" y="64"/>
                        <a:pt x="92" y="61"/>
                        <a:pt x="92" y="58"/>
                      </a:cubicBezTo>
                      <a:cubicBezTo>
                        <a:pt x="92" y="18"/>
                        <a:pt x="92" y="18"/>
                        <a:pt x="92" y="18"/>
                      </a:cubicBezTo>
                      <a:cubicBezTo>
                        <a:pt x="92" y="10"/>
                        <a:pt x="86" y="4"/>
                        <a:pt x="78" y="4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0" y="4"/>
                        <a:pt x="4" y="10"/>
                        <a:pt x="4" y="18"/>
                      </a:cubicBezTo>
                      <a:cubicBezTo>
                        <a:pt x="4" y="58"/>
                        <a:pt x="4" y="58"/>
                        <a:pt x="4" y="58"/>
                      </a:cubicBezTo>
                      <a:cubicBezTo>
                        <a:pt x="4" y="61"/>
                        <a:pt x="7" y="64"/>
                        <a:pt x="10" y="64"/>
                      </a:cubicBezTo>
                      <a:cubicBezTo>
                        <a:pt x="13" y="64"/>
                        <a:pt x="13" y="64"/>
                        <a:pt x="17" y="56"/>
                      </a:cubicBezTo>
                      <a:cubicBezTo>
                        <a:pt x="20" y="52"/>
                        <a:pt x="23" y="46"/>
                        <a:pt x="28" y="37"/>
                      </a:cubicBezTo>
                      <a:cubicBezTo>
                        <a:pt x="29" y="36"/>
                        <a:pt x="29" y="36"/>
                        <a:pt x="30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13">
                  <a:extLst>
                    <a:ext uri="{FF2B5EF4-FFF2-40B4-BE49-F238E27FC236}">
                      <a16:creationId xmlns:a16="http://schemas.microsoft.com/office/drawing/2014/main" id="{0250F4E1-2439-4294-892C-658E621DBC9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81726" y="3390901"/>
                  <a:ext cx="30163" cy="30163"/>
                </a:xfrm>
                <a:custGeom>
                  <a:avLst/>
                  <a:gdLst>
                    <a:gd name="T0" fmla="*/ 4 w 8"/>
                    <a:gd name="T1" fmla="*/ 8 h 8"/>
                    <a:gd name="T2" fmla="*/ 1 w 8"/>
                    <a:gd name="T3" fmla="*/ 7 h 8"/>
                    <a:gd name="T4" fmla="*/ 1 w 8"/>
                    <a:gd name="T5" fmla="*/ 1 h 8"/>
                    <a:gd name="T6" fmla="*/ 7 w 8"/>
                    <a:gd name="T7" fmla="*/ 1 h 8"/>
                    <a:gd name="T8" fmla="*/ 7 w 8"/>
                    <a:gd name="T9" fmla="*/ 7 h 8"/>
                    <a:gd name="T10" fmla="*/ 4 w 8"/>
                    <a:gd name="T11" fmla="*/ 8 h 8"/>
                    <a:gd name="T12" fmla="*/ 4 w 8"/>
                    <a:gd name="T13" fmla="*/ 4 h 8"/>
                    <a:gd name="T14" fmla="*/ 4 w 8"/>
                    <a:gd name="T15" fmla="*/ 4 h 8"/>
                    <a:gd name="T16" fmla="*/ 5 w 8"/>
                    <a:gd name="T17" fmla="*/ 5 h 8"/>
                    <a:gd name="T18" fmla="*/ 4 w 8"/>
                    <a:gd name="T1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5"/>
                        <a:pt x="0" y="3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14">
                  <a:extLst>
                    <a:ext uri="{FF2B5EF4-FFF2-40B4-BE49-F238E27FC236}">
                      <a16:creationId xmlns:a16="http://schemas.microsoft.com/office/drawing/2014/main" id="{8613C3BB-7A68-4D4D-A97E-97378DA78A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1888" y="3421063"/>
                  <a:ext cx="31750" cy="31750"/>
                </a:xfrm>
                <a:custGeom>
                  <a:avLst/>
                  <a:gdLst>
                    <a:gd name="T0" fmla="*/ 4 w 8"/>
                    <a:gd name="T1" fmla="*/ 8 h 8"/>
                    <a:gd name="T2" fmla="*/ 1 w 8"/>
                    <a:gd name="T3" fmla="*/ 7 h 8"/>
                    <a:gd name="T4" fmla="*/ 1 w 8"/>
                    <a:gd name="T5" fmla="*/ 1 h 8"/>
                    <a:gd name="T6" fmla="*/ 7 w 8"/>
                    <a:gd name="T7" fmla="*/ 1 h 8"/>
                    <a:gd name="T8" fmla="*/ 7 w 8"/>
                    <a:gd name="T9" fmla="*/ 7 h 8"/>
                    <a:gd name="T10" fmla="*/ 4 w 8"/>
                    <a:gd name="T11" fmla="*/ 8 h 8"/>
                    <a:gd name="T12" fmla="*/ 4 w 8"/>
                    <a:gd name="T13" fmla="*/ 4 h 8"/>
                    <a:gd name="T14" fmla="*/ 4 w 8"/>
                    <a:gd name="T15" fmla="*/ 4 h 8"/>
                    <a:gd name="T16" fmla="*/ 5 w 8"/>
                    <a:gd name="T17" fmla="*/ 5 h 8"/>
                    <a:gd name="T18" fmla="*/ 4 w 8"/>
                    <a:gd name="T1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5"/>
                        <a:pt x="0" y="3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3B86DCB0-94BD-4C9D-8173-A13DB9011B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9976" y="3421063"/>
                  <a:ext cx="31750" cy="31750"/>
                </a:xfrm>
                <a:custGeom>
                  <a:avLst/>
                  <a:gdLst>
                    <a:gd name="T0" fmla="*/ 4 w 8"/>
                    <a:gd name="T1" fmla="*/ 8 h 8"/>
                    <a:gd name="T2" fmla="*/ 1 w 8"/>
                    <a:gd name="T3" fmla="*/ 7 h 8"/>
                    <a:gd name="T4" fmla="*/ 0 w 8"/>
                    <a:gd name="T5" fmla="*/ 4 h 8"/>
                    <a:gd name="T6" fmla="*/ 1 w 8"/>
                    <a:gd name="T7" fmla="*/ 1 h 8"/>
                    <a:gd name="T8" fmla="*/ 7 w 8"/>
                    <a:gd name="T9" fmla="*/ 1 h 8"/>
                    <a:gd name="T10" fmla="*/ 7 w 8"/>
                    <a:gd name="T11" fmla="*/ 7 h 8"/>
                    <a:gd name="T12" fmla="*/ 4 w 8"/>
                    <a:gd name="T13" fmla="*/ 8 h 8"/>
                    <a:gd name="T14" fmla="*/ 4 w 8"/>
                    <a:gd name="T15" fmla="*/ 4 h 8"/>
                    <a:gd name="T16" fmla="*/ 4 w 8"/>
                    <a:gd name="T17" fmla="*/ 4 h 8"/>
                    <a:gd name="T18" fmla="*/ 5 w 8"/>
                    <a:gd name="T19" fmla="*/ 5 h 8"/>
                    <a:gd name="T20" fmla="*/ 4 w 8"/>
                    <a:gd name="T21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19FCB68A-DB49-45ED-AC6B-11182CD676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81726" y="3452813"/>
                  <a:ext cx="30163" cy="30163"/>
                </a:xfrm>
                <a:custGeom>
                  <a:avLst/>
                  <a:gdLst>
                    <a:gd name="T0" fmla="*/ 4 w 8"/>
                    <a:gd name="T1" fmla="*/ 8 h 8"/>
                    <a:gd name="T2" fmla="*/ 1 w 8"/>
                    <a:gd name="T3" fmla="*/ 7 h 8"/>
                    <a:gd name="T4" fmla="*/ 1 w 8"/>
                    <a:gd name="T5" fmla="*/ 1 h 8"/>
                    <a:gd name="T6" fmla="*/ 7 w 8"/>
                    <a:gd name="T7" fmla="*/ 1 h 8"/>
                    <a:gd name="T8" fmla="*/ 7 w 8"/>
                    <a:gd name="T9" fmla="*/ 7 h 8"/>
                    <a:gd name="T10" fmla="*/ 4 w 8"/>
                    <a:gd name="T11" fmla="*/ 8 h 8"/>
                    <a:gd name="T12" fmla="*/ 4 w 8"/>
                    <a:gd name="T13" fmla="*/ 4 h 8"/>
                    <a:gd name="T14" fmla="*/ 4 w 8"/>
                    <a:gd name="T15" fmla="*/ 4 h 8"/>
                    <a:gd name="T16" fmla="*/ 5 w 8"/>
                    <a:gd name="T17" fmla="*/ 5 h 8"/>
                    <a:gd name="T18" fmla="*/ 4 w 8"/>
                    <a:gd name="T1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8">
                      <a:moveTo>
                        <a:pt x="4" y="8"/>
                      </a:moveTo>
                      <a:cubicBezTo>
                        <a:pt x="3" y="8"/>
                        <a:pt x="2" y="8"/>
                        <a:pt x="1" y="7"/>
                      </a:cubicBezTo>
                      <a:cubicBezTo>
                        <a:pt x="0" y="5"/>
                        <a:pt x="0" y="3"/>
                        <a:pt x="1" y="1"/>
                      </a:cubicBezTo>
                      <a:cubicBezTo>
                        <a:pt x="3" y="0"/>
                        <a:pt x="5" y="0"/>
                        <a:pt x="7" y="1"/>
                      </a:cubicBezTo>
                      <a:cubicBezTo>
                        <a:pt x="8" y="3"/>
                        <a:pt x="8" y="5"/>
                        <a:pt x="7" y="7"/>
                      </a:cubicBezTo>
                      <a:cubicBezTo>
                        <a:pt x="6" y="8"/>
                        <a:pt x="5" y="8"/>
                        <a:pt x="4" y="8"/>
                      </a:cubicBezTo>
                      <a:close/>
                      <a:moveTo>
                        <a:pt x="4" y="4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C0EF06A5-2AB1-41F7-A358-E0D84375A2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88051" y="3398838"/>
                  <a:ext cx="15875" cy="76200"/>
                </a:xfrm>
                <a:custGeom>
                  <a:avLst/>
                  <a:gdLst>
                    <a:gd name="T0" fmla="*/ 2 w 4"/>
                    <a:gd name="T1" fmla="*/ 20 h 20"/>
                    <a:gd name="T2" fmla="*/ 0 w 4"/>
                    <a:gd name="T3" fmla="*/ 18 h 20"/>
                    <a:gd name="T4" fmla="*/ 0 w 4"/>
                    <a:gd name="T5" fmla="*/ 2 h 20"/>
                    <a:gd name="T6" fmla="*/ 2 w 4"/>
                    <a:gd name="T7" fmla="*/ 0 h 20"/>
                    <a:gd name="T8" fmla="*/ 4 w 4"/>
                    <a:gd name="T9" fmla="*/ 2 h 20"/>
                    <a:gd name="T10" fmla="*/ 4 w 4"/>
                    <a:gd name="T11" fmla="*/ 18 h 20"/>
                    <a:gd name="T12" fmla="*/ 2 w 4"/>
                    <a:gd name="T13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20">
                      <a:moveTo>
                        <a:pt x="2" y="20"/>
                      </a:moveTo>
                      <a:cubicBezTo>
                        <a:pt x="1" y="20"/>
                        <a:pt x="0" y="19"/>
                        <a:pt x="0" y="18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9"/>
                        <a:pt x="3" y="20"/>
                        <a:pt x="2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Freeform 18">
                  <a:extLst>
                    <a:ext uri="{FF2B5EF4-FFF2-40B4-BE49-F238E27FC236}">
                      <a16:creationId xmlns:a16="http://schemas.microsoft.com/office/drawing/2014/main" id="{6D585B13-1F00-4EF7-8026-1B3D1798CB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56301" y="3429001"/>
                  <a:ext cx="77788" cy="15875"/>
                </a:xfrm>
                <a:custGeom>
                  <a:avLst/>
                  <a:gdLst>
                    <a:gd name="T0" fmla="*/ 18 w 20"/>
                    <a:gd name="T1" fmla="*/ 4 h 4"/>
                    <a:gd name="T2" fmla="*/ 2 w 20"/>
                    <a:gd name="T3" fmla="*/ 4 h 4"/>
                    <a:gd name="T4" fmla="*/ 0 w 20"/>
                    <a:gd name="T5" fmla="*/ 2 h 4"/>
                    <a:gd name="T6" fmla="*/ 2 w 20"/>
                    <a:gd name="T7" fmla="*/ 0 h 4"/>
                    <a:gd name="T8" fmla="*/ 18 w 20"/>
                    <a:gd name="T9" fmla="*/ 0 h 4"/>
                    <a:gd name="T10" fmla="*/ 20 w 20"/>
                    <a:gd name="T11" fmla="*/ 2 h 4"/>
                    <a:gd name="T12" fmla="*/ 18 w 20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4">
                      <a:moveTo>
                        <a:pt x="18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9" y="0"/>
                        <a:pt x="20" y="1"/>
                        <a:pt x="20" y="2"/>
                      </a:cubicBezTo>
                      <a:cubicBezTo>
                        <a:pt x="20" y="3"/>
                        <a:pt x="19" y="4"/>
                        <a:pt x="1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Freeform 19">
                  <a:extLst>
                    <a:ext uri="{FF2B5EF4-FFF2-40B4-BE49-F238E27FC236}">
                      <a16:creationId xmlns:a16="http://schemas.microsoft.com/office/drawing/2014/main" id="{A1461A44-CC85-4F91-820F-BB843AB2BF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7901" y="3460751"/>
                  <a:ext cx="30163" cy="14288"/>
                </a:xfrm>
                <a:custGeom>
                  <a:avLst/>
                  <a:gdLst>
                    <a:gd name="T0" fmla="*/ 6 w 8"/>
                    <a:gd name="T1" fmla="*/ 4 h 4"/>
                    <a:gd name="T2" fmla="*/ 2 w 8"/>
                    <a:gd name="T3" fmla="*/ 4 h 4"/>
                    <a:gd name="T4" fmla="*/ 0 w 8"/>
                    <a:gd name="T5" fmla="*/ 2 h 4"/>
                    <a:gd name="T6" fmla="*/ 2 w 8"/>
                    <a:gd name="T7" fmla="*/ 0 h 4"/>
                    <a:gd name="T8" fmla="*/ 6 w 8"/>
                    <a:gd name="T9" fmla="*/ 0 h 4"/>
                    <a:gd name="T10" fmla="*/ 8 w 8"/>
                    <a:gd name="T11" fmla="*/ 2 h 4"/>
                    <a:gd name="T12" fmla="*/ 6 w 8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4">
                      <a:moveTo>
                        <a:pt x="6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7" y="0"/>
                        <a:pt x="8" y="1"/>
                        <a:pt x="8" y="2"/>
                      </a:cubicBezTo>
                      <a:cubicBezTo>
                        <a:pt x="8" y="3"/>
                        <a:pt x="7" y="4"/>
                        <a:pt x="6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Freeform 20">
                  <a:extLst>
                    <a:ext uri="{FF2B5EF4-FFF2-40B4-BE49-F238E27FC236}">
                      <a16:creationId xmlns:a16="http://schemas.microsoft.com/office/drawing/2014/main" id="{4237EDB5-F9D3-4BBE-962F-23EC044428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3938" y="3460751"/>
                  <a:ext cx="30163" cy="14288"/>
                </a:xfrm>
                <a:custGeom>
                  <a:avLst/>
                  <a:gdLst>
                    <a:gd name="T0" fmla="*/ 6 w 8"/>
                    <a:gd name="T1" fmla="*/ 4 h 4"/>
                    <a:gd name="T2" fmla="*/ 2 w 8"/>
                    <a:gd name="T3" fmla="*/ 4 h 4"/>
                    <a:gd name="T4" fmla="*/ 0 w 8"/>
                    <a:gd name="T5" fmla="*/ 2 h 4"/>
                    <a:gd name="T6" fmla="*/ 2 w 8"/>
                    <a:gd name="T7" fmla="*/ 0 h 4"/>
                    <a:gd name="T8" fmla="*/ 6 w 8"/>
                    <a:gd name="T9" fmla="*/ 0 h 4"/>
                    <a:gd name="T10" fmla="*/ 8 w 8"/>
                    <a:gd name="T11" fmla="*/ 2 h 4"/>
                    <a:gd name="T12" fmla="*/ 6 w 8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4">
                      <a:moveTo>
                        <a:pt x="6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7" y="0"/>
                        <a:pt x="8" y="1"/>
                        <a:pt x="8" y="2"/>
                      </a:cubicBezTo>
                      <a:cubicBezTo>
                        <a:pt x="8" y="3"/>
                        <a:pt x="7" y="4"/>
                        <a:pt x="6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Freeform 21">
                  <a:extLst>
                    <a:ext uri="{FF2B5EF4-FFF2-40B4-BE49-F238E27FC236}">
                      <a16:creationId xmlns:a16="http://schemas.microsoft.com/office/drawing/2014/main" id="{5C6FEB37-4DBE-443E-92D8-DB4F87A07D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49963" y="3321051"/>
                  <a:ext cx="77788" cy="46038"/>
                </a:xfrm>
                <a:custGeom>
                  <a:avLst/>
                  <a:gdLst>
                    <a:gd name="T0" fmla="*/ 18 w 20"/>
                    <a:gd name="T1" fmla="*/ 12 h 12"/>
                    <a:gd name="T2" fmla="*/ 2 w 20"/>
                    <a:gd name="T3" fmla="*/ 12 h 12"/>
                    <a:gd name="T4" fmla="*/ 0 w 20"/>
                    <a:gd name="T5" fmla="*/ 10 h 12"/>
                    <a:gd name="T6" fmla="*/ 0 w 20"/>
                    <a:gd name="T7" fmla="*/ 2 h 12"/>
                    <a:gd name="T8" fmla="*/ 2 w 20"/>
                    <a:gd name="T9" fmla="*/ 0 h 12"/>
                    <a:gd name="T10" fmla="*/ 18 w 20"/>
                    <a:gd name="T11" fmla="*/ 0 h 12"/>
                    <a:gd name="T12" fmla="*/ 20 w 20"/>
                    <a:gd name="T13" fmla="*/ 2 h 12"/>
                    <a:gd name="T14" fmla="*/ 20 w 20"/>
                    <a:gd name="T15" fmla="*/ 10 h 12"/>
                    <a:gd name="T16" fmla="*/ 18 w 20"/>
                    <a:gd name="T17" fmla="*/ 12 h 12"/>
                    <a:gd name="T18" fmla="*/ 4 w 20"/>
                    <a:gd name="T19" fmla="*/ 8 h 12"/>
                    <a:gd name="T20" fmla="*/ 16 w 20"/>
                    <a:gd name="T21" fmla="*/ 8 h 12"/>
                    <a:gd name="T22" fmla="*/ 16 w 20"/>
                    <a:gd name="T23" fmla="*/ 4 h 12"/>
                    <a:gd name="T24" fmla="*/ 4 w 20"/>
                    <a:gd name="T25" fmla="*/ 4 h 12"/>
                    <a:gd name="T26" fmla="*/ 4 w 20"/>
                    <a:gd name="T27" fmla="*/ 8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" h="12">
                      <a:moveTo>
                        <a:pt x="18" y="12"/>
                      </a:move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1" y="12"/>
                        <a:pt x="0" y="11"/>
                        <a:pt x="0" y="1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9" y="0"/>
                        <a:pt x="20" y="1"/>
                        <a:pt x="20" y="2"/>
                      </a:cubicBez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11"/>
                        <a:pt x="19" y="12"/>
                        <a:pt x="18" y="12"/>
                      </a:cubicBezTo>
                      <a:close/>
                      <a:moveTo>
                        <a:pt x="4" y="8"/>
                      </a:move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Freeform 22">
                  <a:extLst>
                    <a:ext uri="{FF2B5EF4-FFF2-40B4-BE49-F238E27FC236}">
                      <a16:creationId xmlns:a16="http://schemas.microsoft.com/office/drawing/2014/main" id="{B0C254CF-28BC-499A-AA2E-DA1521AAD5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72176" y="3243263"/>
                  <a:ext cx="123825" cy="93663"/>
                </a:xfrm>
                <a:custGeom>
                  <a:avLst/>
                  <a:gdLst>
                    <a:gd name="T0" fmla="*/ 30 w 32"/>
                    <a:gd name="T1" fmla="*/ 24 h 24"/>
                    <a:gd name="T2" fmla="*/ 28 w 32"/>
                    <a:gd name="T3" fmla="*/ 22 h 24"/>
                    <a:gd name="T4" fmla="*/ 28 w 32"/>
                    <a:gd name="T5" fmla="*/ 12 h 24"/>
                    <a:gd name="T6" fmla="*/ 20 w 32"/>
                    <a:gd name="T7" fmla="*/ 4 h 24"/>
                    <a:gd name="T8" fmla="*/ 2 w 32"/>
                    <a:gd name="T9" fmla="*/ 4 h 24"/>
                    <a:gd name="T10" fmla="*/ 0 w 32"/>
                    <a:gd name="T11" fmla="*/ 2 h 24"/>
                    <a:gd name="T12" fmla="*/ 2 w 32"/>
                    <a:gd name="T13" fmla="*/ 0 h 24"/>
                    <a:gd name="T14" fmla="*/ 20 w 32"/>
                    <a:gd name="T15" fmla="*/ 0 h 24"/>
                    <a:gd name="T16" fmla="*/ 32 w 32"/>
                    <a:gd name="T17" fmla="*/ 12 h 24"/>
                    <a:gd name="T18" fmla="*/ 32 w 32"/>
                    <a:gd name="T19" fmla="*/ 22 h 24"/>
                    <a:gd name="T20" fmla="*/ 30 w 32"/>
                    <a:gd name="T21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24">
                      <a:moveTo>
                        <a:pt x="30" y="24"/>
                      </a:moveTo>
                      <a:cubicBezTo>
                        <a:pt x="29" y="24"/>
                        <a:pt x="28" y="23"/>
                        <a:pt x="28" y="22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28" y="8"/>
                        <a:pt x="24" y="4"/>
                        <a:pt x="20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7" y="0"/>
                        <a:pt x="32" y="5"/>
                        <a:pt x="32" y="12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32" y="23"/>
                        <a:pt x="31" y="24"/>
                        <a:pt x="3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846AC5F-CBAF-41E4-83A9-A162D65F51CA}"/>
                </a:ext>
              </a:extLst>
            </p:cNvPr>
            <p:cNvGrpSpPr/>
            <p:nvPr/>
          </p:nvGrpSpPr>
          <p:grpSpPr>
            <a:xfrm>
              <a:off x="7832697" y="1493574"/>
              <a:ext cx="371475" cy="371475"/>
              <a:chOff x="5910263" y="3243263"/>
              <a:chExt cx="371475" cy="371475"/>
            </a:xfrm>
            <a:solidFill>
              <a:schemeClr val="accent1"/>
            </a:solidFill>
          </p:grpSpPr>
          <p:sp>
            <p:nvSpPr>
              <p:cNvPr id="117" name="Freeform 26">
                <a:extLst>
                  <a:ext uri="{FF2B5EF4-FFF2-40B4-BE49-F238E27FC236}">
                    <a16:creationId xmlns:a16="http://schemas.microsoft.com/office/drawing/2014/main" id="{58623CAF-C104-44DB-AC69-3DDED9FFB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301" y="3289301"/>
                <a:ext cx="185738" cy="15875"/>
              </a:xfrm>
              <a:custGeom>
                <a:avLst/>
                <a:gdLst>
                  <a:gd name="T0" fmla="*/ 46 w 48"/>
                  <a:gd name="T1" fmla="*/ 4 h 4"/>
                  <a:gd name="T2" fmla="*/ 2 w 48"/>
                  <a:gd name="T3" fmla="*/ 4 h 4"/>
                  <a:gd name="T4" fmla="*/ 0 w 48"/>
                  <a:gd name="T5" fmla="*/ 2 h 4"/>
                  <a:gd name="T6" fmla="*/ 2 w 48"/>
                  <a:gd name="T7" fmla="*/ 0 h 4"/>
                  <a:gd name="T8" fmla="*/ 46 w 48"/>
                  <a:gd name="T9" fmla="*/ 0 h 4"/>
                  <a:gd name="T10" fmla="*/ 48 w 48"/>
                  <a:gd name="T11" fmla="*/ 2 h 4"/>
                  <a:gd name="T12" fmla="*/ 46 w 4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27">
                <a:extLst>
                  <a:ext uri="{FF2B5EF4-FFF2-40B4-BE49-F238E27FC236}">
                    <a16:creationId xmlns:a16="http://schemas.microsoft.com/office/drawing/2014/main" id="{E630F731-F0BF-420D-BC01-DB3CABAEB5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6301" y="3336926"/>
                <a:ext cx="93663" cy="107950"/>
              </a:xfrm>
              <a:custGeom>
                <a:avLst/>
                <a:gdLst>
                  <a:gd name="T0" fmla="*/ 22 w 24"/>
                  <a:gd name="T1" fmla="*/ 28 h 28"/>
                  <a:gd name="T2" fmla="*/ 2 w 24"/>
                  <a:gd name="T3" fmla="*/ 28 h 28"/>
                  <a:gd name="T4" fmla="*/ 0 w 24"/>
                  <a:gd name="T5" fmla="*/ 26 h 28"/>
                  <a:gd name="T6" fmla="*/ 0 w 24"/>
                  <a:gd name="T7" fmla="*/ 2 h 28"/>
                  <a:gd name="T8" fmla="*/ 2 w 24"/>
                  <a:gd name="T9" fmla="*/ 0 h 28"/>
                  <a:gd name="T10" fmla="*/ 22 w 24"/>
                  <a:gd name="T11" fmla="*/ 0 h 28"/>
                  <a:gd name="T12" fmla="*/ 24 w 24"/>
                  <a:gd name="T13" fmla="*/ 2 h 28"/>
                  <a:gd name="T14" fmla="*/ 24 w 24"/>
                  <a:gd name="T15" fmla="*/ 26 h 28"/>
                  <a:gd name="T16" fmla="*/ 22 w 24"/>
                  <a:gd name="T17" fmla="*/ 28 h 28"/>
                  <a:gd name="T18" fmla="*/ 4 w 24"/>
                  <a:gd name="T19" fmla="*/ 24 h 28"/>
                  <a:gd name="T20" fmla="*/ 20 w 24"/>
                  <a:gd name="T21" fmla="*/ 24 h 28"/>
                  <a:gd name="T22" fmla="*/ 20 w 24"/>
                  <a:gd name="T23" fmla="*/ 4 h 28"/>
                  <a:gd name="T24" fmla="*/ 4 w 24"/>
                  <a:gd name="T25" fmla="*/ 4 h 28"/>
                  <a:gd name="T26" fmla="*/ 4 w 24"/>
                  <a:gd name="T27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28">
                    <a:moveTo>
                      <a:pt x="22" y="28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1" y="28"/>
                      <a:pt x="0" y="27"/>
                      <a:pt x="0" y="2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7"/>
                      <a:pt x="23" y="28"/>
                      <a:pt x="22" y="28"/>
                    </a:cubicBezTo>
                    <a:close/>
                    <a:moveTo>
                      <a:pt x="4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28">
                <a:extLst>
                  <a:ext uri="{FF2B5EF4-FFF2-40B4-BE49-F238E27FC236}">
                    <a16:creationId xmlns:a16="http://schemas.microsoft.com/office/drawing/2014/main" id="{A6273CCC-1B22-406B-86F2-B32B9B8C9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0126" y="3367088"/>
                <a:ext cx="61913" cy="15875"/>
              </a:xfrm>
              <a:custGeom>
                <a:avLst/>
                <a:gdLst>
                  <a:gd name="T0" fmla="*/ 14 w 16"/>
                  <a:gd name="T1" fmla="*/ 4 h 4"/>
                  <a:gd name="T2" fmla="*/ 2 w 16"/>
                  <a:gd name="T3" fmla="*/ 4 h 4"/>
                  <a:gd name="T4" fmla="*/ 0 w 16"/>
                  <a:gd name="T5" fmla="*/ 2 h 4"/>
                  <a:gd name="T6" fmla="*/ 2 w 16"/>
                  <a:gd name="T7" fmla="*/ 0 h 4"/>
                  <a:gd name="T8" fmla="*/ 14 w 16"/>
                  <a:gd name="T9" fmla="*/ 0 h 4"/>
                  <a:gd name="T10" fmla="*/ 16 w 16"/>
                  <a:gd name="T11" fmla="*/ 2 h 4"/>
                  <a:gd name="T12" fmla="*/ 14 w 1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">
                    <a:moveTo>
                      <a:pt x="1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6" y="1"/>
                      <a:pt x="16" y="2"/>
                    </a:cubicBezTo>
                    <a:cubicBezTo>
                      <a:pt x="16" y="3"/>
                      <a:pt x="15" y="4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29">
                <a:extLst>
                  <a:ext uri="{FF2B5EF4-FFF2-40B4-BE49-F238E27FC236}">
                    <a16:creationId xmlns:a16="http://schemas.microsoft.com/office/drawing/2014/main" id="{41EE9F39-61C4-4E8C-98AA-912853A77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5838" y="3398838"/>
                <a:ext cx="76200" cy="14288"/>
              </a:xfrm>
              <a:custGeom>
                <a:avLst/>
                <a:gdLst>
                  <a:gd name="T0" fmla="*/ 18 w 20"/>
                  <a:gd name="T1" fmla="*/ 4 h 4"/>
                  <a:gd name="T2" fmla="*/ 2 w 20"/>
                  <a:gd name="T3" fmla="*/ 4 h 4"/>
                  <a:gd name="T4" fmla="*/ 0 w 20"/>
                  <a:gd name="T5" fmla="*/ 2 h 4"/>
                  <a:gd name="T6" fmla="*/ 2 w 20"/>
                  <a:gd name="T7" fmla="*/ 0 h 4"/>
                  <a:gd name="T8" fmla="*/ 18 w 20"/>
                  <a:gd name="T9" fmla="*/ 0 h 4"/>
                  <a:gd name="T10" fmla="*/ 20 w 20"/>
                  <a:gd name="T11" fmla="*/ 2 h 4"/>
                  <a:gd name="T12" fmla="*/ 18 w 20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4">
                    <a:moveTo>
                      <a:pt x="18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1"/>
                      <a:pt x="20" y="2"/>
                    </a:cubicBezTo>
                    <a:cubicBezTo>
                      <a:pt x="20" y="3"/>
                      <a:pt x="19" y="4"/>
                      <a:pt x="1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0">
                <a:extLst>
                  <a:ext uri="{FF2B5EF4-FFF2-40B4-BE49-F238E27FC236}">
                    <a16:creationId xmlns:a16="http://schemas.microsoft.com/office/drawing/2014/main" id="{FF251494-0D76-40A0-94E0-715B6F66A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5838" y="3429001"/>
                <a:ext cx="76200" cy="15875"/>
              </a:xfrm>
              <a:custGeom>
                <a:avLst/>
                <a:gdLst>
                  <a:gd name="T0" fmla="*/ 18 w 20"/>
                  <a:gd name="T1" fmla="*/ 4 h 4"/>
                  <a:gd name="T2" fmla="*/ 2 w 20"/>
                  <a:gd name="T3" fmla="*/ 4 h 4"/>
                  <a:gd name="T4" fmla="*/ 0 w 20"/>
                  <a:gd name="T5" fmla="*/ 2 h 4"/>
                  <a:gd name="T6" fmla="*/ 2 w 20"/>
                  <a:gd name="T7" fmla="*/ 0 h 4"/>
                  <a:gd name="T8" fmla="*/ 18 w 20"/>
                  <a:gd name="T9" fmla="*/ 0 h 4"/>
                  <a:gd name="T10" fmla="*/ 20 w 20"/>
                  <a:gd name="T11" fmla="*/ 2 h 4"/>
                  <a:gd name="T12" fmla="*/ 18 w 20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4">
                    <a:moveTo>
                      <a:pt x="18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1"/>
                      <a:pt x="20" y="2"/>
                    </a:cubicBezTo>
                    <a:cubicBezTo>
                      <a:pt x="20" y="3"/>
                      <a:pt x="19" y="4"/>
                      <a:pt x="1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1">
                <a:extLst>
                  <a:ext uri="{FF2B5EF4-FFF2-40B4-BE49-F238E27FC236}">
                    <a16:creationId xmlns:a16="http://schemas.microsoft.com/office/drawing/2014/main" id="{506D2D68-2C1E-453F-B56C-CB82EFD57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301" y="3460751"/>
                <a:ext cx="185738" cy="14288"/>
              </a:xfrm>
              <a:custGeom>
                <a:avLst/>
                <a:gdLst>
                  <a:gd name="T0" fmla="*/ 46 w 48"/>
                  <a:gd name="T1" fmla="*/ 4 h 4"/>
                  <a:gd name="T2" fmla="*/ 2 w 48"/>
                  <a:gd name="T3" fmla="*/ 4 h 4"/>
                  <a:gd name="T4" fmla="*/ 0 w 48"/>
                  <a:gd name="T5" fmla="*/ 2 h 4"/>
                  <a:gd name="T6" fmla="*/ 2 w 48"/>
                  <a:gd name="T7" fmla="*/ 0 h 4"/>
                  <a:gd name="T8" fmla="*/ 46 w 48"/>
                  <a:gd name="T9" fmla="*/ 0 h 4"/>
                  <a:gd name="T10" fmla="*/ 48 w 48"/>
                  <a:gd name="T11" fmla="*/ 2 h 4"/>
                  <a:gd name="T12" fmla="*/ 46 w 4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2">
                <a:extLst>
                  <a:ext uri="{FF2B5EF4-FFF2-40B4-BE49-F238E27FC236}">
                    <a16:creationId xmlns:a16="http://schemas.microsoft.com/office/drawing/2014/main" id="{D35BBC0E-4298-471E-A6E5-40B127EFB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301" y="3490913"/>
                <a:ext cx="185738" cy="15875"/>
              </a:xfrm>
              <a:custGeom>
                <a:avLst/>
                <a:gdLst>
                  <a:gd name="T0" fmla="*/ 46 w 48"/>
                  <a:gd name="T1" fmla="*/ 4 h 4"/>
                  <a:gd name="T2" fmla="*/ 2 w 48"/>
                  <a:gd name="T3" fmla="*/ 4 h 4"/>
                  <a:gd name="T4" fmla="*/ 0 w 48"/>
                  <a:gd name="T5" fmla="*/ 2 h 4"/>
                  <a:gd name="T6" fmla="*/ 2 w 48"/>
                  <a:gd name="T7" fmla="*/ 0 h 4"/>
                  <a:gd name="T8" fmla="*/ 46 w 48"/>
                  <a:gd name="T9" fmla="*/ 0 h 4"/>
                  <a:gd name="T10" fmla="*/ 48 w 48"/>
                  <a:gd name="T11" fmla="*/ 2 h 4"/>
                  <a:gd name="T12" fmla="*/ 46 w 4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">
                <a:extLst>
                  <a:ext uri="{FF2B5EF4-FFF2-40B4-BE49-F238E27FC236}">
                    <a16:creationId xmlns:a16="http://schemas.microsoft.com/office/drawing/2014/main" id="{36793E77-75FB-4A9F-B215-D7763DAF5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301" y="3522663"/>
                <a:ext cx="185738" cy="14288"/>
              </a:xfrm>
              <a:custGeom>
                <a:avLst/>
                <a:gdLst>
                  <a:gd name="T0" fmla="*/ 46 w 48"/>
                  <a:gd name="T1" fmla="*/ 4 h 4"/>
                  <a:gd name="T2" fmla="*/ 2 w 48"/>
                  <a:gd name="T3" fmla="*/ 4 h 4"/>
                  <a:gd name="T4" fmla="*/ 0 w 48"/>
                  <a:gd name="T5" fmla="*/ 2 h 4"/>
                  <a:gd name="T6" fmla="*/ 2 w 48"/>
                  <a:gd name="T7" fmla="*/ 0 h 4"/>
                  <a:gd name="T8" fmla="*/ 46 w 48"/>
                  <a:gd name="T9" fmla="*/ 0 h 4"/>
                  <a:gd name="T10" fmla="*/ 48 w 48"/>
                  <a:gd name="T11" fmla="*/ 2 h 4"/>
                  <a:gd name="T12" fmla="*/ 46 w 4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">
                    <a:moveTo>
                      <a:pt x="4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8" y="3"/>
                      <a:pt x="47" y="4"/>
                      <a:pt x="4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4">
                <a:extLst>
                  <a:ext uri="{FF2B5EF4-FFF2-40B4-BE49-F238E27FC236}">
                    <a16:creationId xmlns:a16="http://schemas.microsoft.com/office/drawing/2014/main" id="{EC2D3E8B-620C-4154-9D35-4526F3293D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73788" y="3267076"/>
                <a:ext cx="77788" cy="317500"/>
              </a:xfrm>
              <a:custGeom>
                <a:avLst/>
                <a:gdLst>
                  <a:gd name="T0" fmla="*/ 14 w 20"/>
                  <a:gd name="T1" fmla="*/ 82 h 82"/>
                  <a:gd name="T2" fmla="*/ 8 w 20"/>
                  <a:gd name="T3" fmla="*/ 76 h 82"/>
                  <a:gd name="T4" fmla="*/ 8 w 20"/>
                  <a:gd name="T5" fmla="*/ 4 h 82"/>
                  <a:gd name="T6" fmla="*/ 4 w 20"/>
                  <a:gd name="T7" fmla="*/ 4 h 82"/>
                  <a:gd name="T8" fmla="*/ 4 w 20"/>
                  <a:gd name="T9" fmla="*/ 10 h 82"/>
                  <a:gd name="T10" fmla="*/ 2 w 20"/>
                  <a:gd name="T11" fmla="*/ 12 h 82"/>
                  <a:gd name="T12" fmla="*/ 0 w 20"/>
                  <a:gd name="T13" fmla="*/ 10 h 82"/>
                  <a:gd name="T14" fmla="*/ 0 w 20"/>
                  <a:gd name="T15" fmla="*/ 2 h 82"/>
                  <a:gd name="T16" fmla="*/ 2 w 20"/>
                  <a:gd name="T17" fmla="*/ 0 h 82"/>
                  <a:gd name="T18" fmla="*/ 10 w 20"/>
                  <a:gd name="T19" fmla="*/ 0 h 82"/>
                  <a:gd name="T20" fmla="*/ 12 w 20"/>
                  <a:gd name="T21" fmla="*/ 2 h 82"/>
                  <a:gd name="T22" fmla="*/ 12 w 20"/>
                  <a:gd name="T23" fmla="*/ 14 h 82"/>
                  <a:gd name="T24" fmla="*/ 18 w 20"/>
                  <a:gd name="T25" fmla="*/ 14 h 82"/>
                  <a:gd name="T26" fmla="*/ 20 w 20"/>
                  <a:gd name="T27" fmla="*/ 16 h 82"/>
                  <a:gd name="T28" fmla="*/ 20 w 20"/>
                  <a:gd name="T29" fmla="*/ 76 h 82"/>
                  <a:gd name="T30" fmla="*/ 14 w 20"/>
                  <a:gd name="T31" fmla="*/ 82 h 82"/>
                  <a:gd name="T32" fmla="*/ 12 w 20"/>
                  <a:gd name="T33" fmla="*/ 18 h 82"/>
                  <a:gd name="T34" fmla="*/ 12 w 20"/>
                  <a:gd name="T35" fmla="*/ 76 h 82"/>
                  <a:gd name="T36" fmla="*/ 14 w 20"/>
                  <a:gd name="T37" fmla="*/ 78 h 82"/>
                  <a:gd name="T38" fmla="*/ 16 w 20"/>
                  <a:gd name="T39" fmla="*/ 76 h 82"/>
                  <a:gd name="T40" fmla="*/ 16 w 20"/>
                  <a:gd name="T41" fmla="*/ 18 h 82"/>
                  <a:gd name="T42" fmla="*/ 12 w 20"/>
                  <a:gd name="T43" fmla="*/ 1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" h="82">
                    <a:moveTo>
                      <a:pt x="14" y="82"/>
                    </a:moveTo>
                    <a:cubicBezTo>
                      <a:pt x="11" y="82"/>
                      <a:pt x="8" y="79"/>
                      <a:pt x="8" y="76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3" y="12"/>
                      <a:pt x="2" y="12"/>
                    </a:cubicBezTo>
                    <a:cubicBezTo>
                      <a:pt x="1" y="12"/>
                      <a:pt x="0" y="11"/>
                      <a:pt x="0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2" y="1"/>
                      <a:pt x="12" y="2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20" y="15"/>
                      <a:pt x="20" y="1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9"/>
                      <a:pt x="17" y="82"/>
                      <a:pt x="14" y="82"/>
                    </a:cubicBezTo>
                    <a:close/>
                    <a:moveTo>
                      <a:pt x="12" y="18"/>
                    </a:moveTo>
                    <a:cubicBezTo>
                      <a:pt x="12" y="76"/>
                      <a:pt x="12" y="76"/>
                      <a:pt x="12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8"/>
                      <a:pt x="16" y="77"/>
                      <a:pt x="16" y="76"/>
                    </a:cubicBezTo>
                    <a:cubicBezTo>
                      <a:pt x="16" y="18"/>
                      <a:pt x="16" y="18"/>
                      <a:pt x="16" y="18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5">
                <a:extLst>
                  <a:ext uri="{FF2B5EF4-FFF2-40B4-BE49-F238E27FC236}">
                    <a16:creationId xmlns:a16="http://schemas.microsoft.com/office/drawing/2014/main" id="{23CB15D5-DEA9-45EB-B58B-12DBD3D6F6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10263" y="3243263"/>
                <a:ext cx="371475" cy="371475"/>
              </a:xfrm>
              <a:custGeom>
                <a:avLst/>
                <a:gdLst>
                  <a:gd name="T0" fmla="*/ 82 w 96"/>
                  <a:gd name="T1" fmla="*/ 96 h 96"/>
                  <a:gd name="T2" fmla="*/ 14 w 96"/>
                  <a:gd name="T3" fmla="*/ 96 h 96"/>
                  <a:gd name="T4" fmla="*/ 0 w 96"/>
                  <a:gd name="T5" fmla="*/ 82 h 96"/>
                  <a:gd name="T6" fmla="*/ 0 w 96"/>
                  <a:gd name="T7" fmla="*/ 2 h 96"/>
                  <a:gd name="T8" fmla="*/ 2 w 96"/>
                  <a:gd name="T9" fmla="*/ 0 h 96"/>
                  <a:gd name="T10" fmla="*/ 70 w 96"/>
                  <a:gd name="T11" fmla="*/ 0 h 96"/>
                  <a:gd name="T12" fmla="*/ 72 w 96"/>
                  <a:gd name="T13" fmla="*/ 2 h 96"/>
                  <a:gd name="T14" fmla="*/ 72 w 96"/>
                  <a:gd name="T15" fmla="*/ 82 h 96"/>
                  <a:gd name="T16" fmla="*/ 82 w 96"/>
                  <a:gd name="T17" fmla="*/ 92 h 96"/>
                  <a:gd name="T18" fmla="*/ 92 w 96"/>
                  <a:gd name="T19" fmla="*/ 82 h 96"/>
                  <a:gd name="T20" fmla="*/ 92 w 96"/>
                  <a:gd name="T21" fmla="*/ 16 h 96"/>
                  <a:gd name="T22" fmla="*/ 78 w 96"/>
                  <a:gd name="T23" fmla="*/ 16 h 96"/>
                  <a:gd name="T24" fmla="*/ 76 w 96"/>
                  <a:gd name="T25" fmla="*/ 14 h 96"/>
                  <a:gd name="T26" fmla="*/ 78 w 96"/>
                  <a:gd name="T27" fmla="*/ 12 h 96"/>
                  <a:gd name="T28" fmla="*/ 94 w 96"/>
                  <a:gd name="T29" fmla="*/ 12 h 96"/>
                  <a:gd name="T30" fmla="*/ 96 w 96"/>
                  <a:gd name="T31" fmla="*/ 14 h 96"/>
                  <a:gd name="T32" fmla="*/ 96 w 96"/>
                  <a:gd name="T33" fmla="*/ 82 h 96"/>
                  <a:gd name="T34" fmla="*/ 82 w 96"/>
                  <a:gd name="T35" fmla="*/ 96 h 96"/>
                  <a:gd name="T36" fmla="*/ 4 w 96"/>
                  <a:gd name="T37" fmla="*/ 4 h 96"/>
                  <a:gd name="T38" fmla="*/ 4 w 96"/>
                  <a:gd name="T39" fmla="*/ 82 h 96"/>
                  <a:gd name="T40" fmla="*/ 14 w 96"/>
                  <a:gd name="T41" fmla="*/ 92 h 96"/>
                  <a:gd name="T42" fmla="*/ 72 w 96"/>
                  <a:gd name="T43" fmla="*/ 92 h 96"/>
                  <a:gd name="T44" fmla="*/ 68 w 96"/>
                  <a:gd name="T45" fmla="*/ 82 h 96"/>
                  <a:gd name="T46" fmla="*/ 68 w 96"/>
                  <a:gd name="T47" fmla="*/ 4 h 96"/>
                  <a:gd name="T48" fmla="*/ 4 w 96"/>
                  <a:gd name="T49" fmla="*/ 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6" h="96">
                    <a:moveTo>
                      <a:pt x="82" y="96"/>
                    </a:moveTo>
                    <a:cubicBezTo>
                      <a:pt x="14" y="96"/>
                      <a:pt x="14" y="96"/>
                      <a:pt x="14" y="96"/>
                    </a:cubicBezTo>
                    <a:cubicBezTo>
                      <a:pt x="6" y="96"/>
                      <a:pt x="0" y="90"/>
                      <a:pt x="0" y="8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82"/>
                      <a:pt x="72" y="82"/>
                      <a:pt x="72" y="82"/>
                    </a:cubicBezTo>
                    <a:cubicBezTo>
                      <a:pt x="72" y="88"/>
                      <a:pt x="76" y="92"/>
                      <a:pt x="82" y="92"/>
                    </a:cubicBezTo>
                    <a:cubicBezTo>
                      <a:pt x="88" y="92"/>
                      <a:pt x="92" y="88"/>
                      <a:pt x="92" y="82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7" y="16"/>
                      <a:pt x="76" y="15"/>
                      <a:pt x="76" y="14"/>
                    </a:cubicBezTo>
                    <a:cubicBezTo>
                      <a:pt x="76" y="13"/>
                      <a:pt x="77" y="12"/>
                      <a:pt x="78" y="12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5" y="12"/>
                      <a:pt x="96" y="13"/>
                      <a:pt x="96" y="14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6" y="90"/>
                      <a:pt x="90" y="96"/>
                      <a:pt x="82" y="96"/>
                    </a:cubicBezTo>
                    <a:close/>
                    <a:moveTo>
                      <a:pt x="4" y="4"/>
                    </a:moveTo>
                    <a:cubicBezTo>
                      <a:pt x="4" y="82"/>
                      <a:pt x="4" y="82"/>
                      <a:pt x="4" y="82"/>
                    </a:cubicBezTo>
                    <a:cubicBezTo>
                      <a:pt x="4" y="88"/>
                      <a:pt x="8" y="92"/>
                      <a:pt x="14" y="92"/>
                    </a:cubicBezTo>
                    <a:cubicBezTo>
                      <a:pt x="72" y="92"/>
                      <a:pt x="72" y="92"/>
                      <a:pt x="72" y="92"/>
                    </a:cubicBezTo>
                    <a:cubicBezTo>
                      <a:pt x="70" y="89"/>
                      <a:pt x="68" y="86"/>
                      <a:pt x="68" y="82"/>
                    </a:cubicBezTo>
                    <a:cubicBezTo>
                      <a:pt x="68" y="4"/>
                      <a:pt x="68" y="4"/>
                      <a:pt x="68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2EF9924-B053-4741-91EA-CA8E871AC6CF}"/>
                </a:ext>
              </a:extLst>
            </p:cNvPr>
            <p:cNvGrpSpPr/>
            <p:nvPr/>
          </p:nvGrpSpPr>
          <p:grpSpPr>
            <a:xfrm>
              <a:off x="9972848" y="1507861"/>
              <a:ext cx="373063" cy="342900"/>
              <a:chOff x="5807075" y="4032250"/>
              <a:chExt cx="373063" cy="342900"/>
            </a:xfrm>
            <a:solidFill>
              <a:schemeClr val="accent1"/>
            </a:solidFill>
          </p:grpSpPr>
          <p:sp>
            <p:nvSpPr>
              <p:cNvPr id="131" name="Freeform 39">
                <a:extLst>
                  <a:ext uri="{FF2B5EF4-FFF2-40B4-BE49-F238E27FC236}">
                    <a16:creationId xmlns:a16="http://schemas.microsoft.com/office/drawing/2014/main" id="{AB9137A5-8E7C-4A66-BDBC-92B278E24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7075" y="4140200"/>
                <a:ext cx="373063" cy="234950"/>
              </a:xfrm>
              <a:custGeom>
                <a:avLst/>
                <a:gdLst>
                  <a:gd name="T0" fmla="*/ 88 w 96"/>
                  <a:gd name="T1" fmla="*/ 60 h 60"/>
                  <a:gd name="T2" fmla="*/ 8 w 96"/>
                  <a:gd name="T3" fmla="*/ 60 h 60"/>
                  <a:gd name="T4" fmla="*/ 0 w 96"/>
                  <a:gd name="T5" fmla="*/ 52 h 60"/>
                  <a:gd name="T6" fmla="*/ 0 w 96"/>
                  <a:gd name="T7" fmla="*/ 2 h 60"/>
                  <a:gd name="T8" fmla="*/ 2 w 96"/>
                  <a:gd name="T9" fmla="*/ 0 h 60"/>
                  <a:gd name="T10" fmla="*/ 94 w 96"/>
                  <a:gd name="T11" fmla="*/ 0 h 60"/>
                  <a:gd name="T12" fmla="*/ 96 w 96"/>
                  <a:gd name="T13" fmla="*/ 2 h 60"/>
                  <a:gd name="T14" fmla="*/ 96 w 96"/>
                  <a:gd name="T15" fmla="*/ 52 h 60"/>
                  <a:gd name="T16" fmla="*/ 88 w 96"/>
                  <a:gd name="T17" fmla="*/ 60 h 60"/>
                  <a:gd name="T18" fmla="*/ 4 w 96"/>
                  <a:gd name="T19" fmla="*/ 4 h 60"/>
                  <a:gd name="T20" fmla="*/ 4 w 96"/>
                  <a:gd name="T21" fmla="*/ 52 h 60"/>
                  <a:gd name="T22" fmla="*/ 8 w 96"/>
                  <a:gd name="T23" fmla="*/ 56 h 60"/>
                  <a:gd name="T24" fmla="*/ 88 w 96"/>
                  <a:gd name="T25" fmla="*/ 56 h 60"/>
                  <a:gd name="T26" fmla="*/ 92 w 96"/>
                  <a:gd name="T27" fmla="*/ 52 h 60"/>
                  <a:gd name="T28" fmla="*/ 92 w 96"/>
                  <a:gd name="T29" fmla="*/ 4 h 60"/>
                  <a:gd name="T30" fmla="*/ 4 w 96"/>
                  <a:gd name="T31" fmla="*/ 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60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40">
                <a:extLst>
                  <a:ext uri="{FF2B5EF4-FFF2-40B4-BE49-F238E27FC236}">
                    <a16:creationId xmlns:a16="http://schemas.microsoft.com/office/drawing/2014/main" id="{29017A30-67A1-4CE3-B7DC-29C080327A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30900" y="4187825"/>
                <a:ext cx="139700" cy="139700"/>
              </a:xfrm>
              <a:custGeom>
                <a:avLst/>
                <a:gdLst>
                  <a:gd name="T0" fmla="*/ 2 w 36"/>
                  <a:gd name="T1" fmla="*/ 36 h 36"/>
                  <a:gd name="T2" fmla="*/ 1 w 36"/>
                  <a:gd name="T3" fmla="*/ 36 h 36"/>
                  <a:gd name="T4" fmla="*/ 0 w 36"/>
                  <a:gd name="T5" fmla="*/ 34 h 36"/>
                  <a:gd name="T6" fmla="*/ 0 w 36"/>
                  <a:gd name="T7" fmla="*/ 2 h 36"/>
                  <a:gd name="T8" fmla="*/ 1 w 36"/>
                  <a:gd name="T9" fmla="*/ 0 h 36"/>
                  <a:gd name="T10" fmla="*/ 3 w 36"/>
                  <a:gd name="T11" fmla="*/ 0 h 36"/>
                  <a:gd name="T12" fmla="*/ 35 w 36"/>
                  <a:gd name="T13" fmla="*/ 16 h 36"/>
                  <a:gd name="T14" fmla="*/ 36 w 36"/>
                  <a:gd name="T15" fmla="*/ 18 h 36"/>
                  <a:gd name="T16" fmla="*/ 35 w 36"/>
                  <a:gd name="T17" fmla="*/ 20 h 36"/>
                  <a:gd name="T18" fmla="*/ 3 w 36"/>
                  <a:gd name="T19" fmla="*/ 36 h 36"/>
                  <a:gd name="T20" fmla="*/ 2 w 36"/>
                  <a:gd name="T21" fmla="*/ 36 h 36"/>
                  <a:gd name="T22" fmla="*/ 4 w 36"/>
                  <a:gd name="T23" fmla="*/ 5 h 36"/>
                  <a:gd name="T24" fmla="*/ 4 w 36"/>
                  <a:gd name="T25" fmla="*/ 31 h 36"/>
                  <a:gd name="T26" fmla="*/ 30 w 36"/>
                  <a:gd name="T27" fmla="*/ 18 h 36"/>
                  <a:gd name="T28" fmla="*/ 4 w 36"/>
                  <a:gd name="T29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" h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41">
                <a:extLst>
                  <a:ext uri="{FF2B5EF4-FFF2-40B4-BE49-F238E27FC236}">
                    <a16:creationId xmlns:a16="http://schemas.microsoft.com/office/drawing/2014/main" id="{C14C904D-F430-46F1-85AB-B0D41AD332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7075" y="4032250"/>
                <a:ext cx="373063" cy="92075"/>
              </a:xfrm>
              <a:custGeom>
                <a:avLst/>
                <a:gdLst>
                  <a:gd name="T0" fmla="*/ 94 w 96"/>
                  <a:gd name="T1" fmla="*/ 24 h 24"/>
                  <a:gd name="T2" fmla="*/ 2 w 96"/>
                  <a:gd name="T3" fmla="*/ 24 h 24"/>
                  <a:gd name="T4" fmla="*/ 0 w 96"/>
                  <a:gd name="T5" fmla="*/ 22 h 24"/>
                  <a:gd name="T6" fmla="*/ 0 w 96"/>
                  <a:gd name="T7" fmla="*/ 6 h 24"/>
                  <a:gd name="T8" fmla="*/ 6 w 96"/>
                  <a:gd name="T9" fmla="*/ 0 h 24"/>
                  <a:gd name="T10" fmla="*/ 90 w 96"/>
                  <a:gd name="T11" fmla="*/ 0 h 24"/>
                  <a:gd name="T12" fmla="*/ 96 w 96"/>
                  <a:gd name="T13" fmla="*/ 6 h 24"/>
                  <a:gd name="T14" fmla="*/ 96 w 96"/>
                  <a:gd name="T15" fmla="*/ 22 h 24"/>
                  <a:gd name="T16" fmla="*/ 94 w 96"/>
                  <a:gd name="T17" fmla="*/ 24 h 24"/>
                  <a:gd name="T18" fmla="*/ 4 w 96"/>
                  <a:gd name="T19" fmla="*/ 20 h 24"/>
                  <a:gd name="T20" fmla="*/ 92 w 96"/>
                  <a:gd name="T21" fmla="*/ 20 h 24"/>
                  <a:gd name="T22" fmla="*/ 92 w 96"/>
                  <a:gd name="T23" fmla="*/ 6 h 24"/>
                  <a:gd name="T24" fmla="*/ 90 w 96"/>
                  <a:gd name="T25" fmla="*/ 4 h 24"/>
                  <a:gd name="T26" fmla="*/ 6 w 96"/>
                  <a:gd name="T27" fmla="*/ 4 h 24"/>
                  <a:gd name="T28" fmla="*/ 4 w 96"/>
                  <a:gd name="T29" fmla="*/ 6 h 24"/>
                  <a:gd name="T30" fmla="*/ 4 w 96"/>
                  <a:gd name="T3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24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42">
                <a:extLst>
                  <a:ext uri="{FF2B5EF4-FFF2-40B4-BE49-F238E27FC236}">
                    <a16:creationId xmlns:a16="http://schemas.microsoft.com/office/drawing/2014/main" id="{A12AF3A6-2C83-4F23-82A4-2FAADE39B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0250" y="4035425"/>
                <a:ext cx="77788" cy="77787"/>
              </a:xfrm>
              <a:custGeom>
                <a:avLst/>
                <a:gdLst>
                  <a:gd name="T0" fmla="*/ 5 w 49"/>
                  <a:gd name="T1" fmla="*/ 49 h 49"/>
                  <a:gd name="T2" fmla="*/ 0 w 49"/>
                  <a:gd name="T3" fmla="*/ 44 h 49"/>
                  <a:gd name="T4" fmla="*/ 45 w 49"/>
                  <a:gd name="T5" fmla="*/ 0 h 49"/>
                  <a:gd name="T6" fmla="*/ 49 w 49"/>
                  <a:gd name="T7" fmla="*/ 5 h 49"/>
                  <a:gd name="T8" fmla="*/ 5 w 49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5" y="49"/>
                    </a:moveTo>
                    <a:lnTo>
                      <a:pt x="0" y="44"/>
                    </a:lnTo>
                    <a:lnTo>
                      <a:pt x="45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43">
                <a:extLst>
                  <a:ext uri="{FF2B5EF4-FFF2-40B4-BE49-F238E27FC236}">
                    <a16:creationId xmlns:a16="http://schemas.microsoft.com/office/drawing/2014/main" id="{02B9F65F-8AF6-4F88-869A-9E06996A7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7875" y="4035425"/>
                <a:ext cx="85725" cy="85725"/>
              </a:xfrm>
              <a:custGeom>
                <a:avLst/>
                <a:gdLst>
                  <a:gd name="T0" fmla="*/ 5 w 54"/>
                  <a:gd name="T1" fmla="*/ 54 h 54"/>
                  <a:gd name="T2" fmla="*/ 0 w 54"/>
                  <a:gd name="T3" fmla="*/ 49 h 54"/>
                  <a:gd name="T4" fmla="*/ 49 w 54"/>
                  <a:gd name="T5" fmla="*/ 0 h 54"/>
                  <a:gd name="T6" fmla="*/ 54 w 54"/>
                  <a:gd name="T7" fmla="*/ 5 h 54"/>
                  <a:gd name="T8" fmla="*/ 5 w 54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44">
                <a:extLst>
                  <a:ext uri="{FF2B5EF4-FFF2-40B4-BE49-F238E27FC236}">
                    <a16:creationId xmlns:a16="http://schemas.microsoft.com/office/drawing/2014/main" id="{4031AD28-C3CB-4357-9B97-22017AE76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9788" y="4035425"/>
                <a:ext cx="85725" cy="85725"/>
              </a:xfrm>
              <a:custGeom>
                <a:avLst/>
                <a:gdLst>
                  <a:gd name="T0" fmla="*/ 5 w 54"/>
                  <a:gd name="T1" fmla="*/ 54 h 54"/>
                  <a:gd name="T2" fmla="*/ 0 w 54"/>
                  <a:gd name="T3" fmla="*/ 49 h 54"/>
                  <a:gd name="T4" fmla="*/ 49 w 54"/>
                  <a:gd name="T5" fmla="*/ 0 h 54"/>
                  <a:gd name="T6" fmla="*/ 54 w 54"/>
                  <a:gd name="T7" fmla="*/ 5 h 54"/>
                  <a:gd name="T8" fmla="*/ 5 w 54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45">
                <a:extLst>
                  <a:ext uri="{FF2B5EF4-FFF2-40B4-BE49-F238E27FC236}">
                    <a16:creationId xmlns:a16="http://schemas.microsoft.com/office/drawing/2014/main" id="{194BDD8B-6225-418F-9F1C-7CF208A89E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1700" y="4035425"/>
                <a:ext cx="85725" cy="85725"/>
              </a:xfrm>
              <a:custGeom>
                <a:avLst/>
                <a:gdLst>
                  <a:gd name="T0" fmla="*/ 5 w 54"/>
                  <a:gd name="T1" fmla="*/ 54 h 54"/>
                  <a:gd name="T2" fmla="*/ 0 w 54"/>
                  <a:gd name="T3" fmla="*/ 49 h 54"/>
                  <a:gd name="T4" fmla="*/ 49 w 54"/>
                  <a:gd name="T5" fmla="*/ 0 h 54"/>
                  <a:gd name="T6" fmla="*/ 54 w 54"/>
                  <a:gd name="T7" fmla="*/ 5 h 54"/>
                  <a:gd name="T8" fmla="*/ 5 w 54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46">
                <a:extLst>
                  <a:ext uri="{FF2B5EF4-FFF2-40B4-BE49-F238E27FC236}">
                    <a16:creationId xmlns:a16="http://schemas.microsoft.com/office/drawing/2014/main" id="{214DDBA3-41B9-4E00-818B-31E6DEA33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3613" y="4035425"/>
                <a:ext cx="85725" cy="85725"/>
              </a:xfrm>
              <a:custGeom>
                <a:avLst/>
                <a:gdLst>
                  <a:gd name="T0" fmla="*/ 5 w 54"/>
                  <a:gd name="T1" fmla="*/ 54 h 54"/>
                  <a:gd name="T2" fmla="*/ 0 w 54"/>
                  <a:gd name="T3" fmla="*/ 49 h 54"/>
                  <a:gd name="T4" fmla="*/ 49 w 54"/>
                  <a:gd name="T5" fmla="*/ 0 h 54"/>
                  <a:gd name="T6" fmla="*/ 54 w 54"/>
                  <a:gd name="T7" fmla="*/ 5 h 54"/>
                  <a:gd name="T8" fmla="*/ 5 w 54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4">
                    <a:moveTo>
                      <a:pt x="5" y="54"/>
                    </a:moveTo>
                    <a:lnTo>
                      <a:pt x="0" y="49"/>
                    </a:lnTo>
                    <a:lnTo>
                      <a:pt x="49" y="0"/>
                    </a:lnTo>
                    <a:lnTo>
                      <a:pt x="54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47">
                <a:extLst>
                  <a:ext uri="{FF2B5EF4-FFF2-40B4-BE49-F238E27FC236}">
                    <a16:creationId xmlns:a16="http://schemas.microsoft.com/office/drawing/2014/main" id="{2F28F65F-264F-4312-B4A1-95AD530A6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7113" y="4051300"/>
                <a:ext cx="69850" cy="69850"/>
              </a:xfrm>
              <a:custGeom>
                <a:avLst/>
                <a:gdLst>
                  <a:gd name="T0" fmla="*/ 4 w 44"/>
                  <a:gd name="T1" fmla="*/ 44 h 44"/>
                  <a:gd name="T2" fmla="*/ 0 w 44"/>
                  <a:gd name="T3" fmla="*/ 39 h 44"/>
                  <a:gd name="T4" fmla="*/ 39 w 44"/>
                  <a:gd name="T5" fmla="*/ 0 h 44"/>
                  <a:gd name="T6" fmla="*/ 44 w 44"/>
                  <a:gd name="T7" fmla="*/ 5 h 44"/>
                  <a:gd name="T8" fmla="*/ 4 w 44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4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4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20EA8C28-C497-46C5-86CB-5A72ACA9E54E}"/>
              </a:ext>
            </a:extLst>
          </p:cNvPr>
          <p:cNvGrpSpPr/>
          <p:nvPr/>
        </p:nvGrpSpPr>
        <p:grpSpPr>
          <a:xfrm>
            <a:off x="3314189" y="2076163"/>
            <a:ext cx="1814400" cy="1209600"/>
            <a:chOff x="3314189" y="2450736"/>
            <a:chExt cx="1814400" cy="1209600"/>
          </a:xfrm>
        </p:grpSpPr>
        <p:pic>
          <p:nvPicPr>
            <p:cNvPr id="141" name="Picture 140" descr="A person with a sunset in the background&#10;&#10;Description automatically generated">
              <a:extLst>
                <a:ext uri="{FF2B5EF4-FFF2-40B4-BE49-F238E27FC236}">
                  <a16:creationId xmlns:a16="http://schemas.microsoft.com/office/drawing/2014/main" id="{102EEDEE-4D31-4D53-B583-6D46017DF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189" y="2450736"/>
              <a:ext cx="1814400" cy="1209600"/>
            </a:xfrm>
            <a:prstGeom prst="roundRect">
              <a:avLst>
                <a:gd name="adj" fmla="val 7635"/>
              </a:avLst>
            </a:prstGeom>
            <a:solidFill>
              <a:srgbClr val="090E21"/>
            </a:solidFill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109F3F2-A605-48A8-BCD5-50A5C4F800CF}"/>
                </a:ext>
              </a:extLst>
            </p:cNvPr>
            <p:cNvSpPr txBox="1"/>
            <p:nvPr/>
          </p:nvSpPr>
          <p:spPr>
            <a:xfrm>
              <a:off x="4631530" y="3400428"/>
              <a:ext cx="392907" cy="16927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sz="1100" dirty="0">
                  <a:solidFill>
                    <a:schemeClr val="bg1"/>
                  </a:solidFill>
                </a:rPr>
                <a:t>03:33</a:t>
              </a: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E8FA859D-FE76-4104-A141-CCADDF8D1B6F}"/>
              </a:ext>
            </a:extLst>
          </p:cNvPr>
          <p:cNvGrpSpPr/>
          <p:nvPr/>
        </p:nvGrpSpPr>
        <p:grpSpPr>
          <a:xfrm>
            <a:off x="3314189" y="3475305"/>
            <a:ext cx="1814400" cy="1209600"/>
            <a:chOff x="3314189" y="2450736"/>
            <a:chExt cx="1814400" cy="1209600"/>
          </a:xfrm>
        </p:grpSpPr>
        <p:pic>
          <p:nvPicPr>
            <p:cNvPr id="335" name="Picture 334" descr="A person with a sunset in the background&#10;&#10;Description automatically generated">
              <a:extLst>
                <a:ext uri="{FF2B5EF4-FFF2-40B4-BE49-F238E27FC236}">
                  <a16:creationId xmlns:a16="http://schemas.microsoft.com/office/drawing/2014/main" id="{87B34202-FF4C-417F-A816-BFD2E722C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189" y="2450736"/>
              <a:ext cx="1814400" cy="1209600"/>
            </a:xfrm>
            <a:prstGeom prst="roundRect">
              <a:avLst>
                <a:gd name="adj" fmla="val 7635"/>
              </a:avLst>
            </a:prstGeom>
            <a:solidFill>
              <a:srgbClr val="090E21"/>
            </a:solidFill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6B90C133-70FA-44DD-B741-FE0FFC3C2D17}"/>
                </a:ext>
              </a:extLst>
            </p:cNvPr>
            <p:cNvSpPr txBox="1"/>
            <p:nvPr/>
          </p:nvSpPr>
          <p:spPr>
            <a:xfrm>
              <a:off x="4631530" y="3400428"/>
              <a:ext cx="392907" cy="16927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sz="1100" dirty="0">
                  <a:solidFill>
                    <a:schemeClr val="bg1"/>
                  </a:solidFill>
                </a:rPr>
                <a:t>03:33</a:t>
              </a:r>
            </a:p>
          </p:txBody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7BE697B5-EC5F-4BA5-80F6-082CCA40CA3A}"/>
              </a:ext>
            </a:extLst>
          </p:cNvPr>
          <p:cNvGrpSpPr/>
          <p:nvPr/>
        </p:nvGrpSpPr>
        <p:grpSpPr>
          <a:xfrm>
            <a:off x="3314189" y="4874448"/>
            <a:ext cx="1814400" cy="1209600"/>
            <a:chOff x="3314189" y="2450736"/>
            <a:chExt cx="1814400" cy="1209600"/>
          </a:xfrm>
        </p:grpSpPr>
        <p:pic>
          <p:nvPicPr>
            <p:cNvPr id="340" name="Picture 339" descr="A person with a sunset in the background&#10;&#10;Description automatically generated">
              <a:extLst>
                <a:ext uri="{FF2B5EF4-FFF2-40B4-BE49-F238E27FC236}">
                  <a16:creationId xmlns:a16="http://schemas.microsoft.com/office/drawing/2014/main" id="{8B1B1C39-F87F-4970-863C-D37CD9C8A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189" y="2450736"/>
              <a:ext cx="1814400" cy="1209600"/>
            </a:xfrm>
            <a:prstGeom prst="roundRect">
              <a:avLst>
                <a:gd name="adj" fmla="val 7635"/>
              </a:avLst>
            </a:prstGeom>
            <a:solidFill>
              <a:srgbClr val="090E21"/>
            </a:solidFill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32C23078-93A1-463F-8B43-BCDA2BDAEB34}"/>
                </a:ext>
              </a:extLst>
            </p:cNvPr>
            <p:cNvSpPr txBox="1"/>
            <p:nvPr/>
          </p:nvSpPr>
          <p:spPr>
            <a:xfrm>
              <a:off x="4631530" y="3400428"/>
              <a:ext cx="392907" cy="16927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sz="1100" dirty="0">
                  <a:solidFill>
                    <a:schemeClr val="bg1"/>
                  </a:solidFill>
                </a:rPr>
                <a:t>03:33</a:t>
              </a:r>
            </a:p>
          </p:txBody>
        </p:sp>
      </p:grp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915CDF01-FB73-4F2A-9D07-80C3499C6D5E}"/>
              </a:ext>
            </a:extLst>
          </p:cNvPr>
          <p:cNvCxnSpPr>
            <a:cxnSpLocks/>
          </p:cNvCxnSpPr>
          <p:nvPr/>
        </p:nvCxnSpPr>
        <p:spPr>
          <a:xfrm>
            <a:off x="5481527" y="3380534"/>
            <a:ext cx="6174319" cy="0"/>
          </a:xfrm>
          <a:prstGeom prst="line">
            <a:avLst/>
          </a:prstGeom>
          <a:ln w="3175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8A463345-4CAC-40C8-8122-5F4A4301E729}"/>
              </a:ext>
            </a:extLst>
          </p:cNvPr>
          <p:cNvCxnSpPr>
            <a:cxnSpLocks/>
          </p:cNvCxnSpPr>
          <p:nvPr/>
        </p:nvCxnSpPr>
        <p:spPr>
          <a:xfrm>
            <a:off x="5481527" y="4779676"/>
            <a:ext cx="6174319" cy="0"/>
          </a:xfrm>
          <a:prstGeom prst="line">
            <a:avLst/>
          </a:prstGeom>
          <a:ln w="3175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E578E92-97A8-8C48-B577-BF44AFCB0381}"/>
              </a:ext>
            </a:extLst>
          </p:cNvPr>
          <p:cNvSpPr txBox="1"/>
          <p:nvPr/>
        </p:nvSpPr>
        <p:spPr>
          <a:xfrm>
            <a:off x="7314215" y="1218670"/>
            <a:ext cx="4356593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SA" dirty="0">
                <a:solidFill>
                  <a:schemeClr val="bg1"/>
                </a:solidFill>
              </a:rPr>
              <a:t>Sembetmber 2018 was the highest number of views.</a:t>
            </a:r>
          </a:p>
          <a:p>
            <a:pPr algn="l"/>
            <a:endParaRPr lang="en-SA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SA" dirty="0">
                <a:solidFill>
                  <a:schemeClr val="bg1"/>
                </a:solidFill>
              </a:rPr>
              <a:t>hy do you think that specific month?</a:t>
            </a:r>
          </a:p>
          <a:p>
            <a:pPr algn="l"/>
            <a:endParaRPr lang="en-SA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algn="l"/>
            <a:endParaRPr lang="en-SA" dirty="0">
              <a:solidFill>
                <a:schemeClr val="bg1"/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29D60BB-8EB5-0F41-8DA3-C9DFBF7E5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94" y="1075250"/>
            <a:ext cx="3739336" cy="275451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6E45D581-07CB-C14A-B698-BB603B5D3B95}"/>
              </a:ext>
            </a:extLst>
          </p:cNvPr>
          <p:cNvSpPr txBox="1"/>
          <p:nvPr/>
        </p:nvSpPr>
        <p:spPr>
          <a:xfrm>
            <a:off x="7353109" y="2582783"/>
            <a:ext cx="379732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Shooting at San Bernardino Apartment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Thousands of Exotic Insects Stolen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Shooting in Cincinnati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F9909F88-67ED-6546-ACA3-A1BA87B2F0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788" y="4044407"/>
            <a:ext cx="3716852" cy="2754515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F1E65B20-9573-7147-AE8F-3F05713BB9DB}"/>
              </a:ext>
            </a:extLst>
          </p:cNvPr>
          <p:cNvSpPr txBox="1"/>
          <p:nvPr/>
        </p:nvSpPr>
        <p:spPr>
          <a:xfrm>
            <a:off x="7380086" y="4437911"/>
            <a:ext cx="4566112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SA" dirty="0">
                <a:solidFill>
                  <a:schemeClr val="bg1"/>
                </a:solidFill>
              </a:rPr>
              <a:t>The highest count number of all features </a:t>
            </a:r>
          </a:p>
          <a:p>
            <a:pPr algn="l"/>
            <a:endParaRPr lang="en-SA" dirty="0">
              <a:solidFill>
                <a:schemeClr val="bg1"/>
              </a:solidFill>
            </a:endParaRPr>
          </a:p>
          <a:p>
            <a:pPr algn="l"/>
            <a:endParaRPr lang="en-SA" dirty="0">
              <a:solidFill>
                <a:schemeClr val="bg1"/>
              </a:solidFill>
            </a:endParaRPr>
          </a:p>
          <a:p>
            <a:pPr algn="l"/>
            <a:endParaRPr lang="en-SA" dirty="0">
              <a:solidFill>
                <a:schemeClr val="bg1"/>
              </a:solidFill>
            </a:endParaRPr>
          </a:p>
          <a:p>
            <a:pPr algn="l"/>
            <a:endParaRPr lang="en-SA" dirty="0">
              <a:solidFill>
                <a:schemeClr val="bg1"/>
              </a:solidFill>
            </a:endParaRPr>
          </a:p>
          <a:p>
            <a:pPr algn="l"/>
            <a:endParaRPr lang="en-SA" dirty="0">
              <a:solidFill>
                <a:schemeClr val="bg1"/>
              </a:solidFill>
            </a:endParaRPr>
          </a:p>
          <a:p>
            <a:pPr algn="l"/>
            <a:endParaRPr lang="en-SA" dirty="0">
              <a:solidFill>
                <a:schemeClr val="bg1"/>
              </a:solidFill>
            </a:endParaRPr>
          </a:p>
          <a:p>
            <a:pPr algn="l"/>
            <a:endParaRPr lang="en-SA" dirty="0">
              <a:solidFill>
                <a:schemeClr val="bg1"/>
              </a:solidFill>
            </a:endParaRPr>
          </a:p>
          <a:p>
            <a:pPr algn="l"/>
            <a:endParaRPr lang="en-S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01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515AD7-8B0D-4842-BCF5-2B9B5ADB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www.yourwebsite.com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381BA-1AAC-435F-9C4F-FC1DCD7C4CB0}"/>
              </a:ext>
            </a:extLst>
          </p:cNvPr>
          <p:cNvSpPr/>
          <p:nvPr/>
        </p:nvSpPr>
        <p:spPr>
          <a:xfrm>
            <a:off x="-1" y="0"/>
            <a:ext cx="2842355" cy="68580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0A9FDB-C97C-44AB-83FD-49FCD3FCA489}"/>
              </a:ext>
            </a:extLst>
          </p:cNvPr>
          <p:cNvGrpSpPr/>
          <p:nvPr/>
        </p:nvGrpSpPr>
        <p:grpSpPr>
          <a:xfrm>
            <a:off x="376239" y="3050556"/>
            <a:ext cx="2466116" cy="768879"/>
            <a:chOff x="376239" y="1549789"/>
            <a:chExt cx="2466116" cy="768879"/>
          </a:xfrm>
        </p:grpSpPr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BB186993-92BD-4F4C-89D3-A38D386D2209}"/>
                </a:ext>
              </a:extLst>
            </p:cNvPr>
            <p:cNvSpPr/>
            <p:nvPr/>
          </p:nvSpPr>
          <p:spPr>
            <a:xfrm rot="16200000">
              <a:off x="1360019" y="702250"/>
              <a:ext cx="498555" cy="246611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0E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95">
              <a:extLst>
                <a:ext uri="{FF2B5EF4-FFF2-40B4-BE49-F238E27FC236}">
                  <a16:creationId xmlns:a16="http://schemas.microsoft.com/office/drawing/2014/main" id="{351E7D59-3206-496A-9A33-AC0B9F32A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30" y="1549789"/>
              <a:ext cx="138324" cy="137848"/>
            </a:xfrm>
            <a:custGeom>
              <a:avLst/>
              <a:gdLst>
                <a:gd name="T0" fmla="*/ 610 w 610"/>
                <a:gd name="T1" fmla="*/ 0 h 608"/>
                <a:gd name="T2" fmla="*/ 610 w 610"/>
                <a:gd name="T3" fmla="*/ 608 h 608"/>
                <a:gd name="T4" fmla="*/ 0 w 610"/>
                <a:gd name="T5" fmla="*/ 608 h 608"/>
                <a:gd name="T6" fmla="*/ 0 w 610"/>
                <a:gd name="T7" fmla="*/ 607 h 608"/>
                <a:gd name="T8" fmla="*/ 610 w 610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608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5">
              <a:extLst>
                <a:ext uri="{FF2B5EF4-FFF2-40B4-BE49-F238E27FC236}">
                  <a16:creationId xmlns:a16="http://schemas.microsoft.com/office/drawing/2014/main" id="{D1EA8D1C-BB44-4E38-95EC-BDE33EB0778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04030" y="2180820"/>
              <a:ext cx="138324" cy="137848"/>
            </a:xfrm>
            <a:custGeom>
              <a:avLst/>
              <a:gdLst>
                <a:gd name="T0" fmla="*/ 610 w 610"/>
                <a:gd name="T1" fmla="*/ 0 h 608"/>
                <a:gd name="T2" fmla="*/ 610 w 610"/>
                <a:gd name="T3" fmla="*/ 608 h 608"/>
                <a:gd name="T4" fmla="*/ 0 w 610"/>
                <a:gd name="T5" fmla="*/ 608 h 608"/>
                <a:gd name="T6" fmla="*/ 0 w 610"/>
                <a:gd name="T7" fmla="*/ 607 h 608"/>
                <a:gd name="T8" fmla="*/ 610 w 610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608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D6C2E7D-1F8C-4248-AD6F-5C13E6A5801E}"/>
              </a:ext>
            </a:extLst>
          </p:cNvPr>
          <p:cNvSpPr txBox="1"/>
          <p:nvPr/>
        </p:nvSpPr>
        <p:spPr>
          <a:xfrm>
            <a:off x="706437" y="1305318"/>
            <a:ext cx="2112963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spc="6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7B8AE4-8476-4219-8C50-A1FA52D9F186}"/>
              </a:ext>
            </a:extLst>
          </p:cNvPr>
          <p:cNvGrpSpPr/>
          <p:nvPr/>
        </p:nvGrpSpPr>
        <p:grpSpPr>
          <a:xfrm>
            <a:off x="708060" y="2824781"/>
            <a:ext cx="2114882" cy="215444"/>
            <a:chOff x="668958" y="2550768"/>
            <a:chExt cx="2114882" cy="2154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1263F3F-1C69-4A13-83FF-8AD7860A70FE}"/>
                </a:ext>
              </a:extLst>
            </p:cNvPr>
            <p:cNvGrpSpPr/>
            <p:nvPr/>
          </p:nvGrpSpPr>
          <p:grpSpPr>
            <a:xfrm>
              <a:off x="668958" y="2560871"/>
              <a:ext cx="211507" cy="195238"/>
              <a:chOff x="519113" y="1628775"/>
              <a:chExt cx="371475" cy="342900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601FD33A-FFD5-455E-8AE7-C0FD3740DC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3" y="1736725"/>
                <a:ext cx="371475" cy="234950"/>
              </a:xfrm>
              <a:custGeom>
                <a:avLst/>
                <a:gdLst>
                  <a:gd name="T0" fmla="*/ 88 w 96"/>
                  <a:gd name="T1" fmla="*/ 60 h 60"/>
                  <a:gd name="T2" fmla="*/ 8 w 96"/>
                  <a:gd name="T3" fmla="*/ 60 h 60"/>
                  <a:gd name="T4" fmla="*/ 0 w 96"/>
                  <a:gd name="T5" fmla="*/ 52 h 60"/>
                  <a:gd name="T6" fmla="*/ 0 w 96"/>
                  <a:gd name="T7" fmla="*/ 2 h 60"/>
                  <a:gd name="T8" fmla="*/ 2 w 96"/>
                  <a:gd name="T9" fmla="*/ 0 h 60"/>
                  <a:gd name="T10" fmla="*/ 94 w 96"/>
                  <a:gd name="T11" fmla="*/ 0 h 60"/>
                  <a:gd name="T12" fmla="*/ 96 w 96"/>
                  <a:gd name="T13" fmla="*/ 2 h 60"/>
                  <a:gd name="T14" fmla="*/ 96 w 96"/>
                  <a:gd name="T15" fmla="*/ 52 h 60"/>
                  <a:gd name="T16" fmla="*/ 88 w 96"/>
                  <a:gd name="T17" fmla="*/ 60 h 60"/>
                  <a:gd name="T18" fmla="*/ 4 w 96"/>
                  <a:gd name="T19" fmla="*/ 4 h 60"/>
                  <a:gd name="T20" fmla="*/ 4 w 96"/>
                  <a:gd name="T21" fmla="*/ 52 h 60"/>
                  <a:gd name="T22" fmla="*/ 8 w 96"/>
                  <a:gd name="T23" fmla="*/ 56 h 60"/>
                  <a:gd name="T24" fmla="*/ 88 w 96"/>
                  <a:gd name="T25" fmla="*/ 56 h 60"/>
                  <a:gd name="T26" fmla="*/ 92 w 96"/>
                  <a:gd name="T27" fmla="*/ 52 h 60"/>
                  <a:gd name="T28" fmla="*/ 92 w 96"/>
                  <a:gd name="T29" fmla="*/ 4 h 60"/>
                  <a:gd name="T30" fmla="*/ 4 w 96"/>
                  <a:gd name="T31" fmla="*/ 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60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9">
                <a:extLst>
                  <a:ext uri="{FF2B5EF4-FFF2-40B4-BE49-F238E27FC236}">
                    <a16:creationId xmlns:a16="http://schemas.microsoft.com/office/drawing/2014/main" id="{62FC8E8F-C139-459F-9C0E-B432492338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938" y="1784350"/>
                <a:ext cx="139700" cy="139700"/>
              </a:xfrm>
              <a:custGeom>
                <a:avLst/>
                <a:gdLst>
                  <a:gd name="T0" fmla="*/ 2 w 36"/>
                  <a:gd name="T1" fmla="*/ 36 h 36"/>
                  <a:gd name="T2" fmla="*/ 1 w 36"/>
                  <a:gd name="T3" fmla="*/ 36 h 36"/>
                  <a:gd name="T4" fmla="*/ 0 w 36"/>
                  <a:gd name="T5" fmla="*/ 34 h 36"/>
                  <a:gd name="T6" fmla="*/ 0 w 36"/>
                  <a:gd name="T7" fmla="*/ 2 h 36"/>
                  <a:gd name="T8" fmla="*/ 1 w 36"/>
                  <a:gd name="T9" fmla="*/ 0 h 36"/>
                  <a:gd name="T10" fmla="*/ 3 w 36"/>
                  <a:gd name="T11" fmla="*/ 0 h 36"/>
                  <a:gd name="T12" fmla="*/ 35 w 36"/>
                  <a:gd name="T13" fmla="*/ 16 h 36"/>
                  <a:gd name="T14" fmla="*/ 36 w 36"/>
                  <a:gd name="T15" fmla="*/ 18 h 36"/>
                  <a:gd name="T16" fmla="*/ 35 w 36"/>
                  <a:gd name="T17" fmla="*/ 20 h 36"/>
                  <a:gd name="T18" fmla="*/ 3 w 36"/>
                  <a:gd name="T19" fmla="*/ 36 h 36"/>
                  <a:gd name="T20" fmla="*/ 2 w 36"/>
                  <a:gd name="T21" fmla="*/ 36 h 36"/>
                  <a:gd name="T22" fmla="*/ 4 w 36"/>
                  <a:gd name="T23" fmla="*/ 5 h 36"/>
                  <a:gd name="T24" fmla="*/ 4 w 36"/>
                  <a:gd name="T25" fmla="*/ 31 h 36"/>
                  <a:gd name="T26" fmla="*/ 30 w 36"/>
                  <a:gd name="T27" fmla="*/ 18 h 36"/>
                  <a:gd name="T28" fmla="*/ 4 w 36"/>
                  <a:gd name="T29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" h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1B0EA671-3B81-468A-8293-30B36754B4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3" y="1628775"/>
                <a:ext cx="371475" cy="92075"/>
              </a:xfrm>
              <a:custGeom>
                <a:avLst/>
                <a:gdLst>
                  <a:gd name="T0" fmla="*/ 94 w 96"/>
                  <a:gd name="T1" fmla="*/ 24 h 24"/>
                  <a:gd name="T2" fmla="*/ 2 w 96"/>
                  <a:gd name="T3" fmla="*/ 24 h 24"/>
                  <a:gd name="T4" fmla="*/ 0 w 96"/>
                  <a:gd name="T5" fmla="*/ 22 h 24"/>
                  <a:gd name="T6" fmla="*/ 0 w 96"/>
                  <a:gd name="T7" fmla="*/ 6 h 24"/>
                  <a:gd name="T8" fmla="*/ 6 w 96"/>
                  <a:gd name="T9" fmla="*/ 0 h 24"/>
                  <a:gd name="T10" fmla="*/ 90 w 96"/>
                  <a:gd name="T11" fmla="*/ 0 h 24"/>
                  <a:gd name="T12" fmla="*/ 96 w 96"/>
                  <a:gd name="T13" fmla="*/ 6 h 24"/>
                  <a:gd name="T14" fmla="*/ 96 w 96"/>
                  <a:gd name="T15" fmla="*/ 22 h 24"/>
                  <a:gd name="T16" fmla="*/ 94 w 96"/>
                  <a:gd name="T17" fmla="*/ 24 h 24"/>
                  <a:gd name="T18" fmla="*/ 4 w 96"/>
                  <a:gd name="T19" fmla="*/ 20 h 24"/>
                  <a:gd name="T20" fmla="*/ 92 w 96"/>
                  <a:gd name="T21" fmla="*/ 20 h 24"/>
                  <a:gd name="T22" fmla="*/ 92 w 96"/>
                  <a:gd name="T23" fmla="*/ 6 h 24"/>
                  <a:gd name="T24" fmla="*/ 90 w 96"/>
                  <a:gd name="T25" fmla="*/ 4 h 24"/>
                  <a:gd name="T26" fmla="*/ 6 w 96"/>
                  <a:gd name="T27" fmla="*/ 4 h 24"/>
                  <a:gd name="T28" fmla="*/ 4 w 96"/>
                  <a:gd name="T29" fmla="*/ 6 h 24"/>
                  <a:gd name="T30" fmla="*/ 4 w 96"/>
                  <a:gd name="T3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24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31">
                <a:extLst>
                  <a:ext uri="{FF2B5EF4-FFF2-40B4-BE49-F238E27FC236}">
                    <a16:creationId xmlns:a16="http://schemas.microsoft.com/office/drawing/2014/main" id="{7EBDB09D-1B24-44F0-94B5-59EEA2444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88" y="1631950"/>
                <a:ext cx="77788" cy="77787"/>
              </a:xfrm>
              <a:custGeom>
                <a:avLst/>
                <a:gdLst>
                  <a:gd name="T0" fmla="*/ 5 w 49"/>
                  <a:gd name="T1" fmla="*/ 49 h 49"/>
                  <a:gd name="T2" fmla="*/ 0 w 49"/>
                  <a:gd name="T3" fmla="*/ 44 h 49"/>
                  <a:gd name="T4" fmla="*/ 44 w 49"/>
                  <a:gd name="T5" fmla="*/ 0 h 49"/>
                  <a:gd name="T6" fmla="*/ 49 w 49"/>
                  <a:gd name="T7" fmla="*/ 5 h 49"/>
                  <a:gd name="T8" fmla="*/ 5 w 49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1FFD4056-5735-44D4-9B03-855793507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3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CB646533-40AB-41B0-BE5B-F74F8107F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6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36F96247-AAD2-4256-883A-4E13BC3F8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738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2113D348-E504-4060-A437-BDBC8A5D1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B25A6A5-6E48-4D49-8FE2-1AADE5275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563" y="1647825"/>
                <a:ext cx="69850" cy="69850"/>
              </a:xfrm>
              <a:custGeom>
                <a:avLst/>
                <a:gdLst>
                  <a:gd name="T0" fmla="*/ 5 w 44"/>
                  <a:gd name="T1" fmla="*/ 44 h 44"/>
                  <a:gd name="T2" fmla="*/ 0 w 44"/>
                  <a:gd name="T3" fmla="*/ 39 h 44"/>
                  <a:gd name="T4" fmla="*/ 39 w 44"/>
                  <a:gd name="T5" fmla="*/ 0 h 44"/>
                  <a:gd name="T6" fmla="*/ 44 w 44"/>
                  <a:gd name="T7" fmla="*/ 5 h 44"/>
                  <a:gd name="T8" fmla="*/ 5 w 44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234DF3-3465-4598-B977-A7999B3FA324}"/>
                </a:ext>
              </a:extLst>
            </p:cNvPr>
            <p:cNvSpPr txBox="1"/>
            <p:nvPr/>
          </p:nvSpPr>
          <p:spPr>
            <a:xfrm>
              <a:off x="1022550" y="255076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Your video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26A58F-2DBC-4C66-83AA-F39F15723BCE}"/>
              </a:ext>
            </a:extLst>
          </p:cNvPr>
          <p:cNvGrpSpPr/>
          <p:nvPr/>
        </p:nvGrpSpPr>
        <p:grpSpPr>
          <a:xfrm>
            <a:off x="712293" y="1819797"/>
            <a:ext cx="2110649" cy="215444"/>
            <a:chOff x="673191" y="1583558"/>
            <a:chExt cx="2110649" cy="2154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482AB7-5897-4920-B874-811B6773A176}"/>
                </a:ext>
              </a:extLst>
            </p:cNvPr>
            <p:cNvSpPr txBox="1"/>
            <p:nvPr/>
          </p:nvSpPr>
          <p:spPr>
            <a:xfrm>
              <a:off x="1022550" y="158355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Home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0ED350D-ABA2-4D40-A582-34C8AF97AF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191" y="1593661"/>
              <a:ext cx="203040" cy="194400"/>
              <a:chOff x="-638175" y="3963988"/>
              <a:chExt cx="373062" cy="357187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19729545-CA8E-4834-A212-677CEEA99B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2138" y="4149725"/>
                <a:ext cx="280987" cy="171450"/>
              </a:xfrm>
              <a:custGeom>
                <a:avLst/>
                <a:gdLst>
                  <a:gd name="T0" fmla="*/ 70 w 72"/>
                  <a:gd name="T1" fmla="*/ 44 h 44"/>
                  <a:gd name="T2" fmla="*/ 46 w 72"/>
                  <a:gd name="T3" fmla="*/ 44 h 44"/>
                  <a:gd name="T4" fmla="*/ 44 w 72"/>
                  <a:gd name="T5" fmla="*/ 42 h 44"/>
                  <a:gd name="T6" fmla="*/ 44 w 72"/>
                  <a:gd name="T7" fmla="*/ 16 h 44"/>
                  <a:gd name="T8" fmla="*/ 28 w 72"/>
                  <a:gd name="T9" fmla="*/ 16 h 44"/>
                  <a:gd name="T10" fmla="*/ 28 w 72"/>
                  <a:gd name="T11" fmla="*/ 42 h 44"/>
                  <a:gd name="T12" fmla="*/ 26 w 72"/>
                  <a:gd name="T13" fmla="*/ 44 h 44"/>
                  <a:gd name="T14" fmla="*/ 2 w 72"/>
                  <a:gd name="T15" fmla="*/ 44 h 44"/>
                  <a:gd name="T16" fmla="*/ 0 w 72"/>
                  <a:gd name="T17" fmla="*/ 42 h 44"/>
                  <a:gd name="T18" fmla="*/ 0 w 72"/>
                  <a:gd name="T19" fmla="*/ 2 h 44"/>
                  <a:gd name="T20" fmla="*/ 2 w 72"/>
                  <a:gd name="T21" fmla="*/ 0 h 44"/>
                  <a:gd name="T22" fmla="*/ 4 w 72"/>
                  <a:gd name="T23" fmla="*/ 2 h 44"/>
                  <a:gd name="T24" fmla="*/ 4 w 72"/>
                  <a:gd name="T25" fmla="*/ 40 h 44"/>
                  <a:gd name="T26" fmla="*/ 24 w 72"/>
                  <a:gd name="T27" fmla="*/ 40 h 44"/>
                  <a:gd name="T28" fmla="*/ 24 w 72"/>
                  <a:gd name="T29" fmla="*/ 14 h 44"/>
                  <a:gd name="T30" fmla="*/ 26 w 72"/>
                  <a:gd name="T31" fmla="*/ 12 h 44"/>
                  <a:gd name="T32" fmla="*/ 46 w 72"/>
                  <a:gd name="T33" fmla="*/ 12 h 44"/>
                  <a:gd name="T34" fmla="*/ 48 w 72"/>
                  <a:gd name="T35" fmla="*/ 14 h 44"/>
                  <a:gd name="T36" fmla="*/ 48 w 72"/>
                  <a:gd name="T37" fmla="*/ 40 h 44"/>
                  <a:gd name="T38" fmla="*/ 68 w 72"/>
                  <a:gd name="T39" fmla="*/ 40 h 44"/>
                  <a:gd name="T40" fmla="*/ 68 w 72"/>
                  <a:gd name="T41" fmla="*/ 4 h 44"/>
                  <a:gd name="T42" fmla="*/ 70 w 72"/>
                  <a:gd name="T43" fmla="*/ 2 h 44"/>
                  <a:gd name="T44" fmla="*/ 72 w 72"/>
                  <a:gd name="T45" fmla="*/ 4 h 44"/>
                  <a:gd name="T46" fmla="*/ 72 w 72"/>
                  <a:gd name="T47" fmla="*/ 42 h 44"/>
                  <a:gd name="T48" fmla="*/ 70 w 72"/>
                  <a:gd name="T4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2" h="44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41">
                <a:extLst>
                  <a:ext uri="{FF2B5EF4-FFF2-40B4-BE49-F238E27FC236}">
                    <a16:creationId xmlns:a16="http://schemas.microsoft.com/office/drawing/2014/main" id="{AA223D0E-8280-4671-83E2-A9C513206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8175" y="3963988"/>
                <a:ext cx="373062" cy="193675"/>
              </a:xfrm>
              <a:custGeom>
                <a:avLst/>
                <a:gdLst>
                  <a:gd name="T0" fmla="*/ 94 w 96"/>
                  <a:gd name="T1" fmla="*/ 50 h 50"/>
                  <a:gd name="T2" fmla="*/ 93 w 96"/>
                  <a:gd name="T3" fmla="*/ 49 h 50"/>
                  <a:gd name="T4" fmla="*/ 48 w 96"/>
                  <a:gd name="T5" fmla="*/ 5 h 50"/>
                  <a:gd name="T6" fmla="*/ 3 w 96"/>
                  <a:gd name="T7" fmla="*/ 49 h 50"/>
                  <a:gd name="T8" fmla="*/ 1 w 96"/>
                  <a:gd name="T9" fmla="*/ 49 h 50"/>
                  <a:gd name="T10" fmla="*/ 1 w 96"/>
                  <a:gd name="T11" fmla="*/ 47 h 50"/>
                  <a:gd name="T12" fmla="*/ 47 w 96"/>
                  <a:gd name="T13" fmla="*/ 1 h 50"/>
                  <a:gd name="T14" fmla="*/ 49 w 96"/>
                  <a:gd name="T15" fmla="*/ 1 h 50"/>
                  <a:gd name="T16" fmla="*/ 95 w 96"/>
                  <a:gd name="T17" fmla="*/ 47 h 50"/>
                  <a:gd name="T18" fmla="*/ 95 w 96"/>
                  <a:gd name="T19" fmla="*/ 49 h 50"/>
                  <a:gd name="T20" fmla="*/ 94 w 96"/>
                  <a:gd name="T2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50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42">
                <a:extLst>
                  <a:ext uri="{FF2B5EF4-FFF2-40B4-BE49-F238E27FC236}">
                    <a16:creationId xmlns:a16="http://schemas.microsoft.com/office/drawing/2014/main" id="{359189E9-7431-403B-A73C-17010CFE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6875" y="3979863"/>
                <a:ext cx="69850" cy="69850"/>
              </a:xfrm>
              <a:custGeom>
                <a:avLst/>
                <a:gdLst>
                  <a:gd name="T0" fmla="*/ 16 w 18"/>
                  <a:gd name="T1" fmla="*/ 18 h 18"/>
                  <a:gd name="T2" fmla="*/ 14 w 18"/>
                  <a:gd name="T3" fmla="*/ 16 h 18"/>
                  <a:gd name="T4" fmla="*/ 14 w 18"/>
                  <a:gd name="T5" fmla="*/ 4 h 18"/>
                  <a:gd name="T6" fmla="*/ 2 w 18"/>
                  <a:gd name="T7" fmla="*/ 4 h 18"/>
                  <a:gd name="T8" fmla="*/ 0 w 18"/>
                  <a:gd name="T9" fmla="*/ 2 h 18"/>
                  <a:gd name="T10" fmla="*/ 2 w 18"/>
                  <a:gd name="T11" fmla="*/ 0 h 18"/>
                  <a:gd name="T12" fmla="*/ 16 w 18"/>
                  <a:gd name="T13" fmla="*/ 0 h 18"/>
                  <a:gd name="T14" fmla="*/ 18 w 18"/>
                  <a:gd name="T15" fmla="*/ 2 h 18"/>
                  <a:gd name="T16" fmla="*/ 18 w 18"/>
                  <a:gd name="T17" fmla="*/ 16 h 18"/>
                  <a:gd name="T18" fmla="*/ 16 w 18"/>
                  <a:gd name="T1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374629-32E6-4A11-9577-15F1D727BF48}"/>
              </a:ext>
            </a:extLst>
          </p:cNvPr>
          <p:cNvGrpSpPr/>
          <p:nvPr/>
        </p:nvGrpSpPr>
        <p:grpSpPr>
          <a:xfrm>
            <a:off x="706437" y="2322289"/>
            <a:ext cx="2116505" cy="215444"/>
            <a:chOff x="667335" y="2067163"/>
            <a:chExt cx="2116505" cy="21544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F27154-9E95-4A5F-894D-61AE371CD4E0}"/>
                </a:ext>
              </a:extLst>
            </p:cNvPr>
            <p:cNvSpPr txBox="1"/>
            <p:nvPr/>
          </p:nvSpPr>
          <p:spPr>
            <a:xfrm>
              <a:off x="1022550" y="206716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Your profile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3A46483-0587-4FC2-9B2D-652A228DE7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335" y="2067546"/>
              <a:ext cx="214753" cy="213840"/>
              <a:chOff x="-523875" y="3440113"/>
              <a:chExt cx="373062" cy="371476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30" name="Freeform 46">
                <a:extLst>
                  <a:ext uri="{FF2B5EF4-FFF2-40B4-BE49-F238E27FC236}">
                    <a16:creationId xmlns:a16="http://schemas.microsoft.com/office/drawing/2014/main" id="{689538CC-CC9F-41C9-965D-4E272FB59E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23875" y="3440113"/>
                <a:ext cx="373062" cy="317500"/>
              </a:xfrm>
              <a:custGeom>
                <a:avLst/>
                <a:gdLst>
                  <a:gd name="T0" fmla="*/ 15 w 96"/>
                  <a:gd name="T1" fmla="*/ 82 h 82"/>
                  <a:gd name="T2" fmla="*/ 14 w 96"/>
                  <a:gd name="T3" fmla="*/ 82 h 82"/>
                  <a:gd name="T4" fmla="*/ 0 w 96"/>
                  <a:gd name="T5" fmla="*/ 48 h 82"/>
                  <a:gd name="T6" fmla="*/ 48 w 96"/>
                  <a:gd name="T7" fmla="*/ 0 h 82"/>
                  <a:gd name="T8" fmla="*/ 96 w 96"/>
                  <a:gd name="T9" fmla="*/ 48 h 82"/>
                  <a:gd name="T10" fmla="*/ 82 w 96"/>
                  <a:gd name="T11" fmla="*/ 82 h 82"/>
                  <a:gd name="T12" fmla="*/ 80 w 96"/>
                  <a:gd name="T13" fmla="*/ 82 h 82"/>
                  <a:gd name="T14" fmla="*/ 62 w 96"/>
                  <a:gd name="T15" fmla="*/ 74 h 82"/>
                  <a:gd name="T16" fmla="*/ 55 w 96"/>
                  <a:gd name="T17" fmla="*/ 72 h 82"/>
                  <a:gd name="T18" fmla="*/ 54 w 96"/>
                  <a:gd name="T19" fmla="*/ 70 h 82"/>
                  <a:gd name="T20" fmla="*/ 54 w 96"/>
                  <a:gd name="T21" fmla="*/ 60 h 82"/>
                  <a:gd name="T22" fmla="*/ 55 w 96"/>
                  <a:gd name="T23" fmla="*/ 58 h 82"/>
                  <a:gd name="T24" fmla="*/ 60 w 96"/>
                  <a:gd name="T25" fmla="*/ 48 h 82"/>
                  <a:gd name="T26" fmla="*/ 62 w 96"/>
                  <a:gd name="T27" fmla="*/ 46 h 82"/>
                  <a:gd name="T28" fmla="*/ 62 w 96"/>
                  <a:gd name="T29" fmla="*/ 44 h 82"/>
                  <a:gd name="T30" fmla="*/ 62 w 96"/>
                  <a:gd name="T31" fmla="*/ 42 h 82"/>
                  <a:gd name="T32" fmla="*/ 60 w 96"/>
                  <a:gd name="T33" fmla="*/ 40 h 82"/>
                  <a:gd name="T34" fmla="*/ 61 w 96"/>
                  <a:gd name="T35" fmla="*/ 38 h 82"/>
                  <a:gd name="T36" fmla="*/ 62 w 96"/>
                  <a:gd name="T37" fmla="*/ 26 h 82"/>
                  <a:gd name="T38" fmla="*/ 51 w 96"/>
                  <a:gd name="T39" fmla="*/ 22 h 82"/>
                  <a:gd name="T40" fmla="*/ 40 w 96"/>
                  <a:gd name="T41" fmla="*/ 26 h 82"/>
                  <a:gd name="T42" fmla="*/ 38 w 96"/>
                  <a:gd name="T43" fmla="*/ 28 h 82"/>
                  <a:gd name="T44" fmla="*/ 35 w 96"/>
                  <a:gd name="T45" fmla="*/ 28 h 82"/>
                  <a:gd name="T46" fmla="*/ 36 w 96"/>
                  <a:gd name="T47" fmla="*/ 38 h 82"/>
                  <a:gd name="T48" fmla="*/ 36 w 96"/>
                  <a:gd name="T49" fmla="*/ 40 h 82"/>
                  <a:gd name="T50" fmla="*/ 34 w 96"/>
                  <a:gd name="T51" fmla="*/ 42 h 82"/>
                  <a:gd name="T52" fmla="*/ 34 w 96"/>
                  <a:gd name="T53" fmla="*/ 44 h 82"/>
                  <a:gd name="T54" fmla="*/ 34 w 96"/>
                  <a:gd name="T55" fmla="*/ 46 h 82"/>
                  <a:gd name="T56" fmla="*/ 36 w 96"/>
                  <a:gd name="T57" fmla="*/ 48 h 82"/>
                  <a:gd name="T58" fmla="*/ 41 w 96"/>
                  <a:gd name="T59" fmla="*/ 58 h 82"/>
                  <a:gd name="T60" fmla="*/ 42 w 96"/>
                  <a:gd name="T61" fmla="*/ 60 h 82"/>
                  <a:gd name="T62" fmla="*/ 42 w 96"/>
                  <a:gd name="T63" fmla="*/ 70 h 82"/>
                  <a:gd name="T64" fmla="*/ 41 w 96"/>
                  <a:gd name="T65" fmla="*/ 72 h 82"/>
                  <a:gd name="T66" fmla="*/ 35 w 96"/>
                  <a:gd name="T67" fmla="*/ 74 h 82"/>
                  <a:gd name="T68" fmla="*/ 16 w 96"/>
                  <a:gd name="T69" fmla="*/ 82 h 82"/>
                  <a:gd name="T70" fmla="*/ 15 w 96"/>
                  <a:gd name="T71" fmla="*/ 82 h 82"/>
                  <a:gd name="T72" fmla="*/ 48 w 96"/>
                  <a:gd name="T73" fmla="*/ 4 h 82"/>
                  <a:gd name="T74" fmla="*/ 4 w 96"/>
                  <a:gd name="T75" fmla="*/ 48 h 82"/>
                  <a:gd name="T76" fmla="*/ 16 w 96"/>
                  <a:gd name="T77" fmla="*/ 78 h 82"/>
                  <a:gd name="T78" fmla="*/ 33 w 96"/>
                  <a:gd name="T79" fmla="*/ 70 h 82"/>
                  <a:gd name="T80" fmla="*/ 38 w 96"/>
                  <a:gd name="T81" fmla="*/ 69 h 82"/>
                  <a:gd name="T82" fmla="*/ 38 w 96"/>
                  <a:gd name="T83" fmla="*/ 61 h 82"/>
                  <a:gd name="T84" fmla="*/ 32 w 96"/>
                  <a:gd name="T85" fmla="*/ 49 h 82"/>
                  <a:gd name="T86" fmla="*/ 30 w 96"/>
                  <a:gd name="T87" fmla="*/ 44 h 82"/>
                  <a:gd name="T88" fmla="*/ 32 w 96"/>
                  <a:gd name="T89" fmla="*/ 39 h 82"/>
                  <a:gd name="T90" fmla="*/ 32 w 96"/>
                  <a:gd name="T91" fmla="*/ 26 h 82"/>
                  <a:gd name="T92" fmla="*/ 37 w 96"/>
                  <a:gd name="T93" fmla="*/ 24 h 82"/>
                  <a:gd name="T94" fmla="*/ 51 w 96"/>
                  <a:gd name="T95" fmla="*/ 18 h 82"/>
                  <a:gd name="T96" fmla="*/ 66 w 96"/>
                  <a:gd name="T97" fmla="*/ 26 h 82"/>
                  <a:gd name="T98" fmla="*/ 64 w 96"/>
                  <a:gd name="T99" fmla="*/ 39 h 82"/>
                  <a:gd name="T100" fmla="*/ 66 w 96"/>
                  <a:gd name="T101" fmla="*/ 44 h 82"/>
                  <a:gd name="T102" fmla="*/ 64 w 96"/>
                  <a:gd name="T103" fmla="*/ 49 h 82"/>
                  <a:gd name="T104" fmla="*/ 58 w 96"/>
                  <a:gd name="T105" fmla="*/ 61 h 82"/>
                  <a:gd name="T106" fmla="*/ 58 w 96"/>
                  <a:gd name="T107" fmla="*/ 69 h 82"/>
                  <a:gd name="T108" fmla="*/ 63 w 96"/>
                  <a:gd name="T109" fmla="*/ 70 h 82"/>
                  <a:gd name="T110" fmla="*/ 80 w 96"/>
                  <a:gd name="T111" fmla="*/ 78 h 82"/>
                  <a:gd name="T112" fmla="*/ 92 w 96"/>
                  <a:gd name="T113" fmla="*/ 48 h 82"/>
                  <a:gd name="T114" fmla="*/ 48 w 96"/>
                  <a:gd name="T115" fmla="*/ 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6" h="82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7">
                <a:extLst>
                  <a:ext uri="{FF2B5EF4-FFF2-40B4-BE49-F238E27FC236}">
                    <a16:creationId xmlns:a16="http://schemas.microsoft.com/office/drawing/2014/main" id="{35A51A3F-6E3E-40E5-85FE-81386CD3C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69900" y="3746501"/>
                <a:ext cx="265112" cy="65088"/>
              </a:xfrm>
              <a:custGeom>
                <a:avLst/>
                <a:gdLst>
                  <a:gd name="T0" fmla="*/ 34 w 68"/>
                  <a:gd name="T1" fmla="*/ 17 h 17"/>
                  <a:gd name="T2" fmla="*/ 0 w 68"/>
                  <a:gd name="T3" fmla="*/ 3 h 17"/>
                  <a:gd name="T4" fmla="*/ 3 w 68"/>
                  <a:gd name="T5" fmla="*/ 0 h 17"/>
                  <a:gd name="T6" fmla="*/ 34 w 68"/>
                  <a:gd name="T7" fmla="*/ 13 h 17"/>
                  <a:gd name="T8" fmla="*/ 65 w 68"/>
                  <a:gd name="T9" fmla="*/ 0 h 17"/>
                  <a:gd name="T10" fmla="*/ 68 w 68"/>
                  <a:gd name="T11" fmla="*/ 3 h 17"/>
                  <a:gd name="T12" fmla="*/ 34 w 68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7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8E71B7D-B27A-4A20-9852-477B32B06DB3}"/>
              </a:ext>
            </a:extLst>
          </p:cNvPr>
          <p:cNvGrpSpPr/>
          <p:nvPr/>
        </p:nvGrpSpPr>
        <p:grpSpPr>
          <a:xfrm>
            <a:off x="737463" y="3327273"/>
            <a:ext cx="2085479" cy="215444"/>
            <a:chOff x="698361" y="3034373"/>
            <a:chExt cx="2085479" cy="21544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CCA65C-8031-41BB-9592-4EFD32B561EA}"/>
                </a:ext>
              </a:extLst>
            </p:cNvPr>
            <p:cNvSpPr txBox="1"/>
            <p:nvPr/>
          </p:nvSpPr>
          <p:spPr>
            <a:xfrm>
              <a:off x="1022550" y="303437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accent1"/>
                  </a:solidFill>
                  <a:latin typeface="+mj-lt"/>
                </a:defRPr>
              </a:lvl1pPr>
            </a:lstStyle>
            <a:p>
              <a:r>
                <a:rPr lang="en-US" dirty="0"/>
                <a:t>Library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70FAF87-8F92-43A3-85C1-0124202DEC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8361" y="3041295"/>
              <a:ext cx="152701" cy="201600"/>
              <a:chOff x="-582613" y="3649663"/>
              <a:chExt cx="282575" cy="373062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35" name="Freeform 51">
                <a:extLst>
                  <a:ext uri="{FF2B5EF4-FFF2-40B4-BE49-F238E27FC236}">
                    <a16:creationId xmlns:a16="http://schemas.microsoft.com/office/drawing/2014/main" id="{4DA6D932-1A0C-4125-B97D-FD48B3AF9C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82613" y="3649663"/>
                <a:ext cx="282575" cy="373062"/>
              </a:xfrm>
              <a:custGeom>
                <a:avLst/>
                <a:gdLst>
                  <a:gd name="T0" fmla="*/ 70 w 72"/>
                  <a:gd name="T1" fmla="*/ 96 h 96"/>
                  <a:gd name="T2" fmla="*/ 2 w 72"/>
                  <a:gd name="T3" fmla="*/ 96 h 96"/>
                  <a:gd name="T4" fmla="*/ 0 w 72"/>
                  <a:gd name="T5" fmla="*/ 94 h 96"/>
                  <a:gd name="T6" fmla="*/ 0 w 72"/>
                  <a:gd name="T7" fmla="*/ 2 h 96"/>
                  <a:gd name="T8" fmla="*/ 2 w 72"/>
                  <a:gd name="T9" fmla="*/ 0 h 96"/>
                  <a:gd name="T10" fmla="*/ 70 w 72"/>
                  <a:gd name="T11" fmla="*/ 0 h 96"/>
                  <a:gd name="T12" fmla="*/ 72 w 72"/>
                  <a:gd name="T13" fmla="*/ 2 h 96"/>
                  <a:gd name="T14" fmla="*/ 72 w 72"/>
                  <a:gd name="T15" fmla="*/ 94 h 96"/>
                  <a:gd name="T16" fmla="*/ 70 w 72"/>
                  <a:gd name="T17" fmla="*/ 96 h 96"/>
                  <a:gd name="T18" fmla="*/ 4 w 72"/>
                  <a:gd name="T19" fmla="*/ 92 h 96"/>
                  <a:gd name="T20" fmla="*/ 68 w 72"/>
                  <a:gd name="T21" fmla="*/ 92 h 96"/>
                  <a:gd name="T22" fmla="*/ 68 w 72"/>
                  <a:gd name="T23" fmla="*/ 4 h 96"/>
                  <a:gd name="T24" fmla="*/ 4 w 72"/>
                  <a:gd name="T25" fmla="*/ 4 h 96"/>
                  <a:gd name="T26" fmla="*/ 4 w 72"/>
                  <a:gd name="T27" fmla="*/ 9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96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52">
                <a:extLst>
                  <a:ext uri="{FF2B5EF4-FFF2-40B4-BE49-F238E27FC236}">
                    <a16:creationId xmlns:a16="http://schemas.microsoft.com/office/drawing/2014/main" id="{6952F85B-6B0B-4A31-B0B7-611B60730B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681413"/>
                <a:ext cx="127000" cy="92075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53">
                <a:extLst>
                  <a:ext uri="{FF2B5EF4-FFF2-40B4-BE49-F238E27FC236}">
                    <a16:creationId xmlns:a16="http://schemas.microsoft.com/office/drawing/2014/main" id="{1EBF63BA-9F45-474B-95D1-5CD8F1D607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789363"/>
                <a:ext cx="127000" cy="93662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54">
                <a:extLst>
                  <a:ext uri="{FF2B5EF4-FFF2-40B4-BE49-F238E27FC236}">
                    <a16:creationId xmlns:a16="http://schemas.microsoft.com/office/drawing/2014/main" id="{9E2C9041-3477-4EDF-BC4F-5C7907D3B2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898900"/>
                <a:ext cx="127000" cy="92075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55">
                <a:extLst>
                  <a:ext uri="{FF2B5EF4-FFF2-40B4-BE49-F238E27FC236}">
                    <a16:creationId xmlns:a16="http://schemas.microsoft.com/office/drawing/2014/main" id="{B9AADD37-5A18-4E08-945D-17012AB40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6814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56">
                <a:extLst>
                  <a:ext uri="{FF2B5EF4-FFF2-40B4-BE49-F238E27FC236}">
                    <a16:creationId xmlns:a16="http://schemas.microsoft.com/office/drawing/2014/main" id="{B0BB87F6-F56D-4472-AF25-708CE6CF7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743325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57">
                <a:extLst>
                  <a:ext uri="{FF2B5EF4-FFF2-40B4-BE49-F238E27FC236}">
                    <a16:creationId xmlns:a16="http://schemas.microsoft.com/office/drawing/2014/main" id="{F8E0261C-887E-49A6-9FDB-4B0A507D9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789363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58">
                <a:extLst>
                  <a:ext uri="{FF2B5EF4-FFF2-40B4-BE49-F238E27FC236}">
                    <a16:creationId xmlns:a16="http://schemas.microsoft.com/office/drawing/2014/main" id="{3A037040-F394-445E-9A66-9A0C086E7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851275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59">
                <a:extLst>
                  <a:ext uri="{FF2B5EF4-FFF2-40B4-BE49-F238E27FC236}">
                    <a16:creationId xmlns:a16="http://schemas.microsoft.com/office/drawing/2014/main" id="{11E3844A-CF3D-45A9-969C-48F7D7497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898900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858EFC1C-0EF2-42C6-9A26-4D544E4FB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9608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61">
                <a:extLst>
                  <a:ext uri="{FF2B5EF4-FFF2-40B4-BE49-F238E27FC236}">
                    <a16:creationId xmlns:a16="http://schemas.microsoft.com/office/drawing/2014/main" id="{40AE061A-7969-4CA6-87D2-C12BAE05E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6814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F989D8F5-8583-454E-A835-33AC76F60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743325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63">
                <a:extLst>
                  <a:ext uri="{FF2B5EF4-FFF2-40B4-BE49-F238E27FC236}">
                    <a16:creationId xmlns:a16="http://schemas.microsoft.com/office/drawing/2014/main" id="{B96AAB30-5E80-4EB4-9C12-0D9AC7DB8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789363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64">
                <a:extLst>
                  <a:ext uri="{FF2B5EF4-FFF2-40B4-BE49-F238E27FC236}">
                    <a16:creationId xmlns:a16="http://schemas.microsoft.com/office/drawing/2014/main" id="{140AFB82-BA68-4C35-BF44-952200B89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851275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5">
                <a:extLst>
                  <a:ext uri="{FF2B5EF4-FFF2-40B4-BE49-F238E27FC236}">
                    <a16:creationId xmlns:a16="http://schemas.microsoft.com/office/drawing/2014/main" id="{9CA30FC1-7851-4C9B-878D-440D4B7F0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898900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66">
                <a:extLst>
                  <a:ext uri="{FF2B5EF4-FFF2-40B4-BE49-F238E27FC236}">
                    <a16:creationId xmlns:a16="http://schemas.microsoft.com/office/drawing/2014/main" id="{0647BD1E-67D9-4885-9F78-F3EE44688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9608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AE0BAAD-3CEF-4DFA-A4BA-FADB0E2F213E}"/>
              </a:ext>
            </a:extLst>
          </p:cNvPr>
          <p:cNvGrpSpPr/>
          <p:nvPr/>
        </p:nvGrpSpPr>
        <p:grpSpPr>
          <a:xfrm>
            <a:off x="707348" y="3829765"/>
            <a:ext cx="2115594" cy="215444"/>
            <a:chOff x="668246" y="3522227"/>
            <a:chExt cx="2115594" cy="21544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EFDF5C-1C94-4624-8440-7B508CCAF431}"/>
                </a:ext>
              </a:extLst>
            </p:cNvPr>
            <p:cNvSpPr txBox="1"/>
            <p:nvPr/>
          </p:nvSpPr>
          <p:spPr>
            <a:xfrm>
              <a:off x="1022550" y="3522227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Subscriptions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9CFF1DA-A171-46C0-BF97-1D39084B16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8246" y="3523029"/>
              <a:ext cx="212930" cy="213840"/>
              <a:chOff x="-596900" y="3533775"/>
              <a:chExt cx="371475" cy="373063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54" name="Freeform 70">
                <a:extLst>
                  <a:ext uri="{FF2B5EF4-FFF2-40B4-BE49-F238E27FC236}">
                    <a16:creationId xmlns:a16="http://schemas.microsoft.com/office/drawing/2014/main" id="{5592FD69-EDCE-4E91-9FB9-5246455F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6250" y="3622675"/>
                <a:ext cx="130175" cy="117475"/>
              </a:xfrm>
              <a:custGeom>
                <a:avLst/>
                <a:gdLst>
                  <a:gd name="T0" fmla="*/ 12 w 34"/>
                  <a:gd name="T1" fmla="*/ 30 h 30"/>
                  <a:gd name="T2" fmla="*/ 11 w 34"/>
                  <a:gd name="T3" fmla="*/ 29 h 30"/>
                  <a:gd name="T4" fmla="*/ 0 w 34"/>
                  <a:gd name="T5" fmla="*/ 18 h 30"/>
                  <a:gd name="T6" fmla="*/ 0 w 34"/>
                  <a:gd name="T7" fmla="*/ 16 h 30"/>
                  <a:gd name="T8" fmla="*/ 3 w 34"/>
                  <a:gd name="T9" fmla="*/ 16 h 30"/>
                  <a:gd name="T10" fmla="*/ 12 w 34"/>
                  <a:gd name="T11" fmla="*/ 25 h 30"/>
                  <a:gd name="T12" fmla="*/ 31 w 34"/>
                  <a:gd name="T13" fmla="*/ 1 h 30"/>
                  <a:gd name="T14" fmla="*/ 33 w 34"/>
                  <a:gd name="T15" fmla="*/ 1 h 30"/>
                  <a:gd name="T16" fmla="*/ 34 w 34"/>
                  <a:gd name="T17" fmla="*/ 4 h 30"/>
                  <a:gd name="T18" fmla="*/ 14 w 34"/>
                  <a:gd name="T19" fmla="*/ 29 h 30"/>
                  <a:gd name="T20" fmla="*/ 13 w 34"/>
                  <a:gd name="T21" fmla="*/ 30 h 30"/>
                  <a:gd name="T22" fmla="*/ 12 w 34"/>
                  <a:gd name="T2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30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1">
                <a:extLst>
                  <a:ext uri="{FF2B5EF4-FFF2-40B4-BE49-F238E27FC236}">
                    <a16:creationId xmlns:a16="http://schemas.microsoft.com/office/drawing/2014/main" id="{3B06B197-5067-43EF-A8B0-735AFC171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6900" y="3748088"/>
                <a:ext cx="147638" cy="158750"/>
              </a:xfrm>
              <a:custGeom>
                <a:avLst/>
                <a:gdLst>
                  <a:gd name="T0" fmla="*/ 23 w 38"/>
                  <a:gd name="T1" fmla="*/ 41 h 41"/>
                  <a:gd name="T2" fmla="*/ 23 w 38"/>
                  <a:gd name="T3" fmla="*/ 41 h 41"/>
                  <a:gd name="T4" fmla="*/ 21 w 38"/>
                  <a:gd name="T5" fmla="*/ 40 h 41"/>
                  <a:gd name="T6" fmla="*/ 16 w 38"/>
                  <a:gd name="T7" fmla="*/ 27 h 41"/>
                  <a:gd name="T8" fmla="*/ 2 w 38"/>
                  <a:gd name="T9" fmla="*/ 29 h 41"/>
                  <a:gd name="T10" fmla="*/ 0 w 38"/>
                  <a:gd name="T11" fmla="*/ 28 h 41"/>
                  <a:gd name="T12" fmla="*/ 0 w 38"/>
                  <a:gd name="T13" fmla="*/ 26 h 41"/>
                  <a:gd name="T14" fmla="*/ 15 w 38"/>
                  <a:gd name="T15" fmla="*/ 0 h 41"/>
                  <a:gd name="T16" fmla="*/ 19 w 38"/>
                  <a:gd name="T17" fmla="*/ 2 h 41"/>
                  <a:gd name="T18" fmla="*/ 6 w 38"/>
                  <a:gd name="T19" fmla="*/ 24 h 41"/>
                  <a:gd name="T20" fmla="*/ 17 w 38"/>
                  <a:gd name="T21" fmla="*/ 22 h 41"/>
                  <a:gd name="T22" fmla="*/ 19 w 38"/>
                  <a:gd name="T23" fmla="*/ 24 h 41"/>
                  <a:gd name="T24" fmla="*/ 23 w 38"/>
                  <a:gd name="T25" fmla="*/ 34 h 41"/>
                  <a:gd name="T26" fmla="*/ 34 w 38"/>
                  <a:gd name="T27" fmla="*/ 16 h 41"/>
                  <a:gd name="T28" fmla="*/ 38 w 38"/>
                  <a:gd name="T29" fmla="*/ 18 h 41"/>
                  <a:gd name="T30" fmla="*/ 24 w 38"/>
                  <a:gd name="T31" fmla="*/ 40 h 41"/>
                  <a:gd name="T32" fmla="*/ 23 w 38"/>
                  <a:gd name="T3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41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72">
                <a:extLst>
                  <a:ext uri="{FF2B5EF4-FFF2-40B4-BE49-F238E27FC236}">
                    <a16:creationId xmlns:a16="http://schemas.microsoft.com/office/drawing/2014/main" id="{53EC6116-80D1-4CDE-B718-A5812CD19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063" y="3748088"/>
                <a:ext cx="147638" cy="158750"/>
              </a:xfrm>
              <a:custGeom>
                <a:avLst/>
                <a:gdLst>
                  <a:gd name="T0" fmla="*/ 15 w 38"/>
                  <a:gd name="T1" fmla="*/ 41 h 41"/>
                  <a:gd name="T2" fmla="*/ 14 w 38"/>
                  <a:gd name="T3" fmla="*/ 40 h 41"/>
                  <a:gd name="T4" fmla="*/ 0 w 38"/>
                  <a:gd name="T5" fmla="*/ 18 h 41"/>
                  <a:gd name="T6" fmla="*/ 4 w 38"/>
                  <a:gd name="T7" fmla="*/ 16 h 41"/>
                  <a:gd name="T8" fmla="*/ 15 w 38"/>
                  <a:gd name="T9" fmla="*/ 34 h 41"/>
                  <a:gd name="T10" fmla="*/ 19 w 38"/>
                  <a:gd name="T11" fmla="*/ 24 h 41"/>
                  <a:gd name="T12" fmla="*/ 21 w 38"/>
                  <a:gd name="T13" fmla="*/ 22 h 41"/>
                  <a:gd name="T14" fmla="*/ 32 w 38"/>
                  <a:gd name="T15" fmla="*/ 24 h 41"/>
                  <a:gd name="T16" fmla="*/ 19 w 38"/>
                  <a:gd name="T17" fmla="*/ 2 h 41"/>
                  <a:gd name="T18" fmla="*/ 23 w 38"/>
                  <a:gd name="T19" fmla="*/ 0 h 41"/>
                  <a:gd name="T20" fmla="*/ 38 w 38"/>
                  <a:gd name="T21" fmla="*/ 26 h 41"/>
                  <a:gd name="T22" fmla="*/ 38 w 38"/>
                  <a:gd name="T23" fmla="*/ 28 h 41"/>
                  <a:gd name="T24" fmla="*/ 36 w 38"/>
                  <a:gd name="T25" fmla="*/ 29 h 41"/>
                  <a:gd name="T26" fmla="*/ 22 w 38"/>
                  <a:gd name="T27" fmla="*/ 27 h 41"/>
                  <a:gd name="T28" fmla="*/ 17 w 38"/>
                  <a:gd name="T29" fmla="*/ 40 h 41"/>
                  <a:gd name="T30" fmla="*/ 15 w 38"/>
                  <a:gd name="T31" fmla="*/ 41 h 41"/>
                  <a:gd name="T32" fmla="*/ 15 w 38"/>
                  <a:gd name="T3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41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73">
                <a:extLst>
                  <a:ext uri="{FF2B5EF4-FFF2-40B4-BE49-F238E27FC236}">
                    <a16:creationId xmlns:a16="http://schemas.microsoft.com/office/drawing/2014/main" id="{A50504C4-B554-4FDF-ADA1-230FAC9E06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58800" y="3533775"/>
                <a:ext cx="295275" cy="295275"/>
              </a:xfrm>
              <a:custGeom>
                <a:avLst/>
                <a:gdLst>
                  <a:gd name="T0" fmla="*/ 38 w 76"/>
                  <a:gd name="T1" fmla="*/ 76 h 76"/>
                  <a:gd name="T2" fmla="*/ 0 w 76"/>
                  <a:gd name="T3" fmla="*/ 38 h 76"/>
                  <a:gd name="T4" fmla="*/ 38 w 76"/>
                  <a:gd name="T5" fmla="*/ 0 h 76"/>
                  <a:gd name="T6" fmla="*/ 76 w 76"/>
                  <a:gd name="T7" fmla="*/ 38 h 76"/>
                  <a:gd name="T8" fmla="*/ 38 w 76"/>
                  <a:gd name="T9" fmla="*/ 76 h 76"/>
                  <a:gd name="T10" fmla="*/ 38 w 76"/>
                  <a:gd name="T11" fmla="*/ 4 h 76"/>
                  <a:gd name="T12" fmla="*/ 4 w 76"/>
                  <a:gd name="T13" fmla="*/ 38 h 76"/>
                  <a:gd name="T14" fmla="*/ 38 w 76"/>
                  <a:gd name="T15" fmla="*/ 72 h 76"/>
                  <a:gd name="T16" fmla="*/ 72 w 76"/>
                  <a:gd name="T17" fmla="*/ 38 h 76"/>
                  <a:gd name="T18" fmla="*/ 38 w 76"/>
                  <a:gd name="T1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B7F577-12B2-4223-AC47-AD792AFF8582}"/>
              </a:ext>
            </a:extLst>
          </p:cNvPr>
          <p:cNvGrpSpPr/>
          <p:nvPr/>
        </p:nvGrpSpPr>
        <p:grpSpPr>
          <a:xfrm>
            <a:off x="733158" y="4332257"/>
            <a:ext cx="2089784" cy="215444"/>
            <a:chOff x="694056" y="4001583"/>
            <a:chExt cx="2089784" cy="21544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4CB8CE9-92FB-4393-A491-063C03FDA541}"/>
                </a:ext>
              </a:extLst>
            </p:cNvPr>
            <p:cNvSpPr txBox="1"/>
            <p:nvPr/>
          </p:nvSpPr>
          <p:spPr>
            <a:xfrm>
              <a:off x="1022550" y="400158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Trending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8A8F369-E907-460B-9E85-96B0F2BB41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4056" y="4012105"/>
              <a:ext cx="161311" cy="194400"/>
              <a:chOff x="-395288" y="3805238"/>
              <a:chExt cx="309563" cy="373062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61" name="Freeform 77">
                <a:extLst>
                  <a:ext uri="{FF2B5EF4-FFF2-40B4-BE49-F238E27FC236}">
                    <a16:creationId xmlns:a16="http://schemas.microsoft.com/office/drawing/2014/main" id="{94708C9E-4756-4CB6-A448-F918801A7A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95288" y="3805238"/>
                <a:ext cx="309563" cy="373062"/>
              </a:xfrm>
              <a:custGeom>
                <a:avLst/>
                <a:gdLst>
                  <a:gd name="T0" fmla="*/ 40 w 80"/>
                  <a:gd name="T1" fmla="*/ 96 h 96"/>
                  <a:gd name="T2" fmla="*/ 0 w 80"/>
                  <a:gd name="T3" fmla="*/ 58 h 96"/>
                  <a:gd name="T4" fmla="*/ 0 w 80"/>
                  <a:gd name="T5" fmla="*/ 56 h 96"/>
                  <a:gd name="T6" fmla="*/ 14 w 80"/>
                  <a:gd name="T7" fmla="*/ 25 h 96"/>
                  <a:gd name="T8" fmla="*/ 16 w 80"/>
                  <a:gd name="T9" fmla="*/ 25 h 96"/>
                  <a:gd name="T10" fmla="*/ 18 w 80"/>
                  <a:gd name="T11" fmla="*/ 26 h 96"/>
                  <a:gd name="T12" fmla="*/ 23 w 80"/>
                  <a:gd name="T13" fmla="*/ 37 h 96"/>
                  <a:gd name="T14" fmla="*/ 26 w 80"/>
                  <a:gd name="T15" fmla="*/ 22 h 96"/>
                  <a:gd name="T16" fmla="*/ 26 w 80"/>
                  <a:gd name="T17" fmla="*/ 20 h 96"/>
                  <a:gd name="T18" fmla="*/ 21 w 80"/>
                  <a:gd name="T19" fmla="*/ 4 h 96"/>
                  <a:gd name="T20" fmla="*/ 21 w 80"/>
                  <a:gd name="T21" fmla="*/ 1 h 96"/>
                  <a:gd name="T22" fmla="*/ 23 w 80"/>
                  <a:gd name="T23" fmla="*/ 1 h 96"/>
                  <a:gd name="T24" fmla="*/ 55 w 80"/>
                  <a:gd name="T25" fmla="*/ 19 h 96"/>
                  <a:gd name="T26" fmla="*/ 66 w 80"/>
                  <a:gd name="T27" fmla="*/ 49 h 96"/>
                  <a:gd name="T28" fmla="*/ 75 w 80"/>
                  <a:gd name="T29" fmla="*/ 44 h 96"/>
                  <a:gd name="T30" fmla="*/ 77 w 80"/>
                  <a:gd name="T31" fmla="*/ 43 h 96"/>
                  <a:gd name="T32" fmla="*/ 78 w 80"/>
                  <a:gd name="T33" fmla="*/ 45 h 96"/>
                  <a:gd name="T34" fmla="*/ 80 w 80"/>
                  <a:gd name="T35" fmla="*/ 56 h 96"/>
                  <a:gd name="T36" fmla="*/ 40 w 80"/>
                  <a:gd name="T37" fmla="*/ 96 h 96"/>
                  <a:gd name="T38" fmla="*/ 15 w 80"/>
                  <a:gd name="T39" fmla="*/ 30 h 96"/>
                  <a:gd name="T40" fmla="*/ 4 w 80"/>
                  <a:gd name="T41" fmla="*/ 56 h 96"/>
                  <a:gd name="T42" fmla="*/ 4 w 80"/>
                  <a:gd name="T43" fmla="*/ 58 h 96"/>
                  <a:gd name="T44" fmla="*/ 40 w 80"/>
                  <a:gd name="T45" fmla="*/ 92 h 96"/>
                  <a:gd name="T46" fmla="*/ 76 w 80"/>
                  <a:gd name="T47" fmla="*/ 56 h 96"/>
                  <a:gd name="T48" fmla="*/ 75 w 80"/>
                  <a:gd name="T49" fmla="*/ 49 h 96"/>
                  <a:gd name="T50" fmla="*/ 65 w 80"/>
                  <a:gd name="T51" fmla="*/ 54 h 96"/>
                  <a:gd name="T52" fmla="*/ 63 w 80"/>
                  <a:gd name="T53" fmla="*/ 54 h 96"/>
                  <a:gd name="T54" fmla="*/ 62 w 80"/>
                  <a:gd name="T55" fmla="*/ 52 h 96"/>
                  <a:gd name="T56" fmla="*/ 62 w 80"/>
                  <a:gd name="T57" fmla="*/ 51 h 96"/>
                  <a:gd name="T58" fmla="*/ 52 w 80"/>
                  <a:gd name="T59" fmla="*/ 22 h 96"/>
                  <a:gd name="T60" fmla="*/ 26 w 80"/>
                  <a:gd name="T61" fmla="*/ 5 h 96"/>
                  <a:gd name="T62" fmla="*/ 30 w 80"/>
                  <a:gd name="T63" fmla="*/ 20 h 96"/>
                  <a:gd name="T64" fmla="*/ 30 w 80"/>
                  <a:gd name="T65" fmla="*/ 22 h 96"/>
                  <a:gd name="T66" fmla="*/ 25 w 80"/>
                  <a:gd name="T67" fmla="*/ 42 h 96"/>
                  <a:gd name="T68" fmla="*/ 23 w 80"/>
                  <a:gd name="T69" fmla="*/ 43 h 96"/>
                  <a:gd name="T70" fmla="*/ 22 w 80"/>
                  <a:gd name="T71" fmla="*/ 42 h 96"/>
                  <a:gd name="T72" fmla="*/ 15 w 80"/>
                  <a:gd name="T7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0" h="96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78">
                <a:extLst>
                  <a:ext uri="{FF2B5EF4-FFF2-40B4-BE49-F238E27FC236}">
                    <a16:creationId xmlns:a16="http://schemas.microsoft.com/office/drawing/2014/main" id="{698A1F2C-7CAF-4EBF-A95E-BAB982FF78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11150" y="3987800"/>
                <a:ext cx="141288" cy="190500"/>
              </a:xfrm>
              <a:custGeom>
                <a:avLst/>
                <a:gdLst>
                  <a:gd name="T0" fmla="*/ 18 w 36"/>
                  <a:gd name="T1" fmla="*/ 49 h 49"/>
                  <a:gd name="T2" fmla="*/ 0 w 36"/>
                  <a:gd name="T3" fmla="*/ 31 h 49"/>
                  <a:gd name="T4" fmla="*/ 24 w 36"/>
                  <a:gd name="T5" fmla="*/ 0 h 49"/>
                  <a:gd name="T6" fmla="*/ 26 w 36"/>
                  <a:gd name="T7" fmla="*/ 1 h 49"/>
                  <a:gd name="T8" fmla="*/ 26 w 36"/>
                  <a:gd name="T9" fmla="*/ 3 h 49"/>
                  <a:gd name="T10" fmla="*/ 21 w 36"/>
                  <a:gd name="T11" fmla="*/ 19 h 49"/>
                  <a:gd name="T12" fmla="*/ 23 w 36"/>
                  <a:gd name="T13" fmla="*/ 16 h 49"/>
                  <a:gd name="T14" fmla="*/ 24 w 36"/>
                  <a:gd name="T15" fmla="*/ 14 h 49"/>
                  <a:gd name="T16" fmla="*/ 25 w 36"/>
                  <a:gd name="T17" fmla="*/ 14 h 49"/>
                  <a:gd name="T18" fmla="*/ 36 w 36"/>
                  <a:gd name="T19" fmla="*/ 31 h 49"/>
                  <a:gd name="T20" fmla="*/ 18 w 36"/>
                  <a:gd name="T21" fmla="*/ 49 h 49"/>
                  <a:gd name="T22" fmla="*/ 18 w 36"/>
                  <a:gd name="T23" fmla="*/ 6 h 49"/>
                  <a:gd name="T24" fmla="*/ 4 w 36"/>
                  <a:gd name="T25" fmla="*/ 31 h 49"/>
                  <a:gd name="T26" fmla="*/ 18 w 36"/>
                  <a:gd name="T27" fmla="*/ 45 h 49"/>
                  <a:gd name="T28" fmla="*/ 32 w 36"/>
                  <a:gd name="T29" fmla="*/ 31 h 49"/>
                  <a:gd name="T30" fmla="*/ 26 w 36"/>
                  <a:gd name="T31" fmla="*/ 19 h 49"/>
                  <a:gd name="T32" fmla="*/ 22 w 36"/>
                  <a:gd name="T33" fmla="*/ 24 h 49"/>
                  <a:gd name="T34" fmla="*/ 20 w 36"/>
                  <a:gd name="T35" fmla="*/ 24 h 49"/>
                  <a:gd name="T36" fmla="*/ 19 w 36"/>
                  <a:gd name="T37" fmla="*/ 23 h 49"/>
                  <a:gd name="T38" fmla="*/ 18 w 36"/>
                  <a:gd name="T39" fmla="*/ 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49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E43B121-299C-436A-AD5E-CE3851750E2C}"/>
              </a:ext>
            </a:extLst>
          </p:cNvPr>
          <p:cNvGrpSpPr/>
          <p:nvPr/>
        </p:nvGrpSpPr>
        <p:grpSpPr>
          <a:xfrm>
            <a:off x="716613" y="4834749"/>
            <a:ext cx="2106329" cy="215444"/>
            <a:chOff x="677511" y="4485188"/>
            <a:chExt cx="2106329" cy="21544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FAC6D44-1006-4D07-9DD9-030B754EDFCD}"/>
                </a:ext>
              </a:extLst>
            </p:cNvPr>
            <p:cNvSpPr txBox="1"/>
            <p:nvPr/>
          </p:nvSpPr>
          <p:spPr>
            <a:xfrm>
              <a:off x="1022550" y="448518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Help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D983F85-5927-4C76-9F4F-D985E0DE56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7511" y="4495710"/>
              <a:ext cx="194400" cy="194400"/>
              <a:chOff x="-774700" y="4160838"/>
              <a:chExt cx="357187" cy="357187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66" name="Freeform 82">
                <a:extLst>
                  <a:ext uri="{FF2B5EF4-FFF2-40B4-BE49-F238E27FC236}">
                    <a16:creationId xmlns:a16="http://schemas.microsoft.com/office/drawing/2014/main" id="{A3A772FF-D495-49BE-955B-256B381FC0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4700" y="4160838"/>
                <a:ext cx="357187" cy="357187"/>
              </a:xfrm>
              <a:custGeom>
                <a:avLst/>
                <a:gdLst>
                  <a:gd name="T0" fmla="*/ 46 w 92"/>
                  <a:gd name="T1" fmla="*/ 92 h 92"/>
                  <a:gd name="T2" fmla="*/ 0 w 92"/>
                  <a:gd name="T3" fmla="*/ 46 h 92"/>
                  <a:gd name="T4" fmla="*/ 46 w 92"/>
                  <a:gd name="T5" fmla="*/ 0 h 92"/>
                  <a:gd name="T6" fmla="*/ 92 w 92"/>
                  <a:gd name="T7" fmla="*/ 46 h 92"/>
                  <a:gd name="T8" fmla="*/ 46 w 92"/>
                  <a:gd name="T9" fmla="*/ 92 h 92"/>
                  <a:gd name="T10" fmla="*/ 46 w 92"/>
                  <a:gd name="T11" fmla="*/ 4 h 92"/>
                  <a:gd name="T12" fmla="*/ 4 w 92"/>
                  <a:gd name="T13" fmla="*/ 46 h 92"/>
                  <a:gd name="T14" fmla="*/ 46 w 92"/>
                  <a:gd name="T15" fmla="*/ 88 h 92"/>
                  <a:gd name="T16" fmla="*/ 88 w 92"/>
                  <a:gd name="T17" fmla="*/ 46 h 92"/>
                  <a:gd name="T18" fmla="*/ 46 w 92"/>
                  <a:gd name="T19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83">
                <a:extLst>
                  <a:ext uri="{FF2B5EF4-FFF2-40B4-BE49-F238E27FC236}">
                    <a16:creationId xmlns:a16="http://schemas.microsoft.com/office/drawing/2014/main" id="{FAB01211-1990-4E69-B3EB-C16071042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50875" y="4246563"/>
                <a:ext cx="109537" cy="155575"/>
              </a:xfrm>
              <a:custGeom>
                <a:avLst/>
                <a:gdLst>
                  <a:gd name="T0" fmla="*/ 14 w 28"/>
                  <a:gd name="T1" fmla="*/ 40 h 40"/>
                  <a:gd name="T2" fmla="*/ 12 w 28"/>
                  <a:gd name="T3" fmla="*/ 38 h 40"/>
                  <a:gd name="T4" fmla="*/ 12 w 28"/>
                  <a:gd name="T5" fmla="*/ 26 h 40"/>
                  <a:gd name="T6" fmla="*/ 14 w 28"/>
                  <a:gd name="T7" fmla="*/ 24 h 40"/>
                  <a:gd name="T8" fmla="*/ 24 w 28"/>
                  <a:gd name="T9" fmla="*/ 14 h 40"/>
                  <a:gd name="T10" fmla="*/ 14 w 28"/>
                  <a:gd name="T11" fmla="*/ 4 h 40"/>
                  <a:gd name="T12" fmla="*/ 4 w 28"/>
                  <a:gd name="T13" fmla="*/ 14 h 40"/>
                  <a:gd name="T14" fmla="*/ 2 w 28"/>
                  <a:gd name="T15" fmla="*/ 16 h 40"/>
                  <a:gd name="T16" fmla="*/ 0 w 28"/>
                  <a:gd name="T17" fmla="*/ 14 h 40"/>
                  <a:gd name="T18" fmla="*/ 14 w 28"/>
                  <a:gd name="T19" fmla="*/ 0 h 40"/>
                  <a:gd name="T20" fmla="*/ 28 w 28"/>
                  <a:gd name="T21" fmla="*/ 14 h 40"/>
                  <a:gd name="T22" fmla="*/ 16 w 28"/>
                  <a:gd name="T23" fmla="*/ 28 h 40"/>
                  <a:gd name="T24" fmla="*/ 16 w 28"/>
                  <a:gd name="T25" fmla="*/ 38 h 40"/>
                  <a:gd name="T26" fmla="*/ 14 w 28"/>
                  <a:gd name="T2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" h="40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84">
                <a:extLst>
                  <a:ext uri="{FF2B5EF4-FFF2-40B4-BE49-F238E27FC236}">
                    <a16:creationId xmlns:a16="http://schemas.microsoft.com/office/drawing/2014/main" id="{792F4A40-64DA-405F-8BE8-DA23294F01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611188" y="4416425"/>
                <a:ext cx="30162" cy="317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76103F1-84DB-4BC4-A08A-179ECE48E7B4}"/>
              </a:ext>
            </a:extLst>
          </p:cNvPr>
          <p:cNvGrpSpPr/>
          <p:nvPr/>
        </p:nvGrpSpPr>
        <p:grpSpPr>
          <a:xfrm>
            <a:off x="729187" y="5337238"/>
            <a:ext cx="2093755" cy="215444"/>
            <a:chOff x="690085" y="4968796"/>
            <a:chExt cx="2093755" cy="21544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A22268-E04D-4C6D-84AF-1663A15143F0}"/>
                </a:ext>
              </a:extLst>
            </p:cNvPr>
            <p:cNvSpPr txBox="1"/>
            <p:nvPr/>
          </p:nvSpPr>
          <p:spPr>
            <a:xfrm>
              <a:off x="1022550" y="4968796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Report history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84F1FC5-49C1-4A7C-B420-C933245158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85" y="4969598"/>
              <a:ext cx="169252" cy="213840"/>
              <a:chOff x="-536575" y="4772025"/>
              <a:chExt cx="295274" cy="373063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72" name="Freeform 88">
                <a:extLst>
                  <a:ext uri="{FF2B5EF4-FFF2-40B4-BE49-F238E27FC236}">
                    <a16:creationId xmlns:a16="http://schemas.microsoft.com/office/drawing/2014/main" id="{7942EAA2-6989-4AD9-9067-D3DE77B4A1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6413" y="4787900"/>
                <a:ext cx="265112" cy="247650"/>
              </a:xfrm>
              <a:custGeom>
                <a:avLst/>
                <a:gdLst>
                  <a:gd name="T0" fmla="*/ 66 w 68"/>
                  <a:gd name="T1" fmla="*/ 64 h 64"/>
                  <a:gd name="T2" fmla="*/ 14 w 68"/>
                  <a:gd name="T3" fmla="*/ 64 h 64"/>
                  <a:gd name="T4" fmla="*/ 12 w 68"/>
                  <a:gd name="T5" fmla="*/ 62 h 64"/>
                  <a:gd name="T6" fmla="*/ 19 w 68"/>
                  <a:gd name="T7" fmla="*/ 52 h 64"/>
                  <a:gd name="T8" fmla="*/ 2 w 68"/>
                  <a:gd name="T9" fmla="*/ 52 h 64"/>
                  <a:gd name="T10" fmla="*/ 0 w 68"/>
                  <a:gd name="T11" fmla="*/ 50 h 64"/>
                  <a:gd name="T12" fmla="*/ 0 w 68"/>
                  <a:gd name="T13" fmla="*/ 2 h 64"/>
                  <a:gd name="T14" fmla="*/ 2 w 68"/>
                  <a:gd name="T15" fmla="*/ 0 h 64"/>
                  <a:gd name="T16" fmla="*/ 30 w 68"/>
                  <a:gd name="T17" fmla="*/ 0 h 64"/>
                  <a:gd name="T18" fmla="*/ 32 w 68"/>
                  <a:gd name="T19" fmla="*/ 2 h 64"/>
                  <a:gd name="T20" fmla="*/ 32 w 68"/>
                  <a:gd name="T21" fmla="*/ 12 h 64"/>
                  <a:gd name="T22" fmla="*/ 66 w 68"/>
                  <a:gd name="T23" fmla="*/ 12 h 64"/>
                  <a:gd name="T24" fmla="*/ 68 w 68"/>
                  <a:gd name="T25" fmla="*/ 14 h 64"/>
                  <a:gd name="T26" fmla="*/ 68 w 68"/>
                  <a:gd name="T27" fmla="*/ 62 h 64"/>
                  <a:gd name="T28" fmla="*/ 66 w 68"/>
                  <a:gd name="T29" fmla="*/ 64 h 64"/>
                  <a:gd name="T30" fmla="*/ 16 w 68"/>
                  <a:gd name="T31" fmla="*/ 60 h 64"/>
                  <a:gd name="T32" fmla="*/ 64 w 68"/>
                  <a:gd name="T33" fmla="*/ 60 h 64"/>
                  <a:gd name="T34" fmla="*/ 64 w 68"/>
                  <a:gd name="T35" fmla="*/ 16 h 64"/>
                  <a:gd name="T36" fmla="*/ 30 w 68"/>
                  <a:gd name="T37" fmla="*/ 16 h 64"/>
                  <a:gd name="T38" fmla="*/ 28 w 68"/>
                  <a:gd name="T39" fmla="*/ 14 h 64"/>
                  <a:gd name="T40" fmla="*/ 28 w 68"/>
                  <a:gd name="T41" fmla="*/ 4 h 64"/>
                  <a:gd name="T42" fmla="*/ 4 w 68"/>
                  <a:gd name="T43" fmla="*/ 4 h 64"/>
                  <a:gd name="T44" fmla="*/ 4 w 68"/>
                  <a:gd name="T45" fmla="*/ 48 h 64"/>
                  <a:gd name="T46" fmla="*/ 30 w 68"/>
                  <a:gd name="T47" fmla="*/ 48 h 64"/>
                  <a:gd name="T48" fmla="*/ 32 w 68"/>
                  <a:gd name="T49" fmla="*/ 50 h 64"/>
                  <a:gd name="T50" fmla="*/ 30 w 68"/>
                  <a:gd name="T51" fmla="*/ 52 h 64"/>
                  <a:gd name="T52" fmla="*/ 16 w 68"/>
                  <a:gd name="T53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64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89">
                <a:extLst>
                  <a:ext uri="{FF2B5EF4-FFF2-40B4-BE49-F238E27FC236}">
                    <a16:creationId xmlns:a16="http://schemas.microsoft.com/office/drawing/2014/main" id="{E8BD8F4D-C9C4-4027-81CB-81CC0386A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6875" y="4833938"/>
                <a:ext cx="15875" cy="155575"/>
              </a:xfrm>
              <a:custGeom>
                <a:avLst/>
                <a:gdLst>
                  <a:gd name="T0" fmla="*/ 2 w 4"/>
                  <a:gd name="T1" fmla="*/ 40 h 40"/>
                  <a:gd name="T2" fmla="*/ 0 w 4"/>
                  <a:gd name="T3" fmla="*/ 38 h 40"/>
                  <a:gd name="T4" fmla="*/ 0 w 4"/>
                  <a:gd name="T5" fmla="*/ 2 h 40"/>
                  <a:gd name="T6" fmla="*/ 2 w 4"/>
                  <a:gd name="T7" fmla="*/ 0 h 40"/>
                  <a:gd name="T8" fmla="*/ 4 w 4"/>
                  <a:gd name="T9" fmla="*/ 2 h 40"/>
                  <a:gd name="T10" fmla="*/ 4 w 4"/>
                  <a:gd name="T11" fmla="*/ 38 h 40"/>
                  <a:gd name="T12" fmla="*/ 2 w 4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0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90">
                <a:extLst>
                  <a:ext uri="{FF2B5EF4-FFF2-40B4-BE49-F238E27FC236}">
                    <a16:creationId xmlns:a16="http://schemas.microsoft.com/office/drawing/2014/main" id="{159328DE-2E41-4786-A8D9-A381D9CB4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36575" y="4772025"/>
                <a:ext cx="14287" cy="373063"/>
              </a:xfrm>
              <a:custGeom>
                <a:avLst/>
                <a:gdLst>
                  <a:gd name="T0" fmla="*/ 2 w 4"/>
                  <a:gd name="T1" fmla="*/ 96 h 96"/>
                  <a:gd name="T2" fmla="*/ 0 w 4"/>
                  <a:gd name="T3" fmla="*/ 94 h 96"/>
                  <a:gd name="T4" fmla="*/ 0 w 4"/>
                  <a:gd name="T5" fmla="*/ 2 h 96"/>
                  <a:gd name="T6" fmla="*/ 2 w 4"/>
                  <a:gd name="T7" fmla="*/ 0 h 96"/>
                  <a:gd name="T8" fmla="*/ 4 w 4"/>
                  <a:gd name="T9" fmla="*/ 2 h 96"/>
                  <a:gd name="T10" fmla="*/ 4 w 4"/>
                  <a:gd name="T11" fmla="*/ 94 h 96"/>
                  <a:gd name="T12" fmla="*/ 2 w 4"/>
                  <a:gd name="T1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96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91">
                <a:extLst>
                  <a:ext uri="{FF2B5EF4-FFF2-40B4-BE49-F238E27FC236}">
                    <a16:creationId xmlns:a16="http://schemas.microsoft.com/office/drawing/2014/main" id="{4C5B68EC-C55D-4832-A38D-D2E513215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58788" y="4981575"/>
                <a:ext cx="14287" cy="476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B13F064-2ACB-40B4-AD8A-C78FED3DC567}"/>
              </a:ext>
            </a:extLst>
          </p:cNvPr>
          <p:cNvGrpSpPr/>
          <p:nvPr/>
        </p:nvGrpSpPr>
        <p:grpSpPr>
          <a:xfrm>
            <a:off x="3067186" y="2222432"/>
            <a:ext cx="9762929" cy="1458062"/>
            <a:chOff x="537674" y="907111"/>
            <a:chExt cx="9052302" cy="1458062"/>
          </a:xfrm>
        </p:grpSpPr>
        <p:pic>
          <p:nvPicPr>
            <p:cNvPr id="157" name="Picture 156" descr="A person with a sunset in the background&#10;&#10;Description automatically generated">
              <a:extLst>
                <a:ext uri="{FF2B5EF4-FFF2-40B4-BE49-F238E27FC236}">
                  <a16:creationId xmlns:a16="http://schemas.microsoft.com/office/drawing/2014/main" id="{E30E14DE-C60C-4090-8B9A-7CFCF2677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7792" y="907111"/>
              <a:ext cx="1814400" cy="1209600"/>
            </a:xfrm>
            <a:prstGeom prst="rect">
              <a:avLst/>
            </a:prstGeom>
            <a:solidFill>
              <a:srgbClr val="090E21"/>
            </a:solidFill>
            <a:effectLst>
              <a:outerShdw blurRad="1016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AFFE458-321E-4F5E-BCEE-001367339DDE}"/>
                </a:ext>
              </a:extLst>
            </p:cNvPr>
            <p:cNvSpPr txBox="1"/>
            <p:nvPr/>
          </p:nvSpPr>
          <p:spPr>
            <a:xfrm>
              <a:off x="537674" y="1062960"/>
              <a:ext cx="9052302" cy="46166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3000" dirty="0" err="1">
                  <a:solidFill>
                    <a:schemeClr val="bg1"/>
                  </a:solidFill>
                </a:rPr>
                <a:t>USvideos</a:t>
              </a:r>
              <a:r>
                <a:rPr lang="en-US" sz="3000" dirty="0">
                  <a:solidFill>
                    <a:schemeClr val="bg1"/>
                  </a:solidFill>
                </a:rPr>
                <a:t> data before removing outliers: (30,279, 12)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EE064E88-6AEE-464B-B5F3-45BACB8328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4910" y="2365173"/>
              <a:ext cx="863100" cy="0"/>
            </a:xfrm>
            <a:prstGeom prst="line">
              <a:avLst/>
            </a:prstGeom>
            <a:ln w="9525">
              <a:solidFill>
                <a:schemeClr val="bg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8683E465-148F-48F6-AE4E-1D3B07AE38D0}"/>
              </a:ext>
            </a:extLst>
          </p:cNvPr>
          <p:cNvSpPr/>
          <p:nvPr/>
        </p:nvSpPr>
        <p:spPr>
          <a:xfrm>
            <a:off x="6257842" y="3712322"/>
            <a:ext cx="406800" cy="405741"/>
          </a:xfrm>
          <a:prstGeom prst="roundRect">
            <a:avLst>
              <a:gd name="adj" fmla="val 50000"/>
            </a:avLst>
          </a:prstGeom>
          <a:solidFill>
            <a:schemeClr val="bg1">
              <a:alpha val="7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13671D94-7A80-405A-B9DE-E4580F63F0F1}"/>
              </a:ext>
            </a:extLst>
          </p:cNvPr>
          <p:cNvSpPr txBox="1"/>
          <p:nvPr/>
        </p:nvSpPr>
        <p:spPr>
          <a:xfrm>
            <a:off x="6788147" y="3776693"/>
            <a:ext cx="1761290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4" name="Rectangle: Rounded Corners 253">
            <a:extLst>
              <a:ext uri="{FF2B5EF4-FFF2-40B4-BE49-F238E27FC236}">
                <a16:creationId xmlns:a16="http://schemas.microsoft.com/office/drawing/2014/main" id="{15B48A4D-7755-4EAF-A7EA-719E25976A9A}"/>
              </a:ext>
            </a:extLst>
          </p:cNvPr>
          <p:cNvSpPr/>
          <p:nvPr/>
        </p:nvSpPr>
        <p:spPr>
          <a:xfrm>
            <a:off x="9799162" y="6275131"/>
            <a:ext cx="406800" cy="405741"/>
          </a:xfrm>
          <a:prstGeom prst="roundRect">
            <a:avLst>
              <a:gd name="adj" fmla="val 50000"/>
            </a:avLst>
          </a:prstGeom>
          <a:solidFill>
            <a:schemeClr val="bg1">
              <a:alpha val="7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2D1EC344-58F9-4E41-AC08-236C70B2B27F}"/>
              </a:ext>
            </a:extLst>
          </p:cNvPr>
          <p:cNvSpPr txBox="1"/>
          <p:nvPr/>
        </p:nvSpPr>
        <p:spPr>
          <a:xfrm>
            <a:off x="10284915" y="6308725"/>
            <a:ext cx="1761290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Liked video</a:t>
            </a:r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A9331328-289E-43A1-95E3-F2F2A7B95720}"/>
              </a:ext>
            </a:extLst>
          </p:cNvPr>
          <p:cNvGrpSpPr/>
          <p:nvPr/>
        </p:nvGrpSpPr>
        <p:grpSpPr>
          <a:xfrm>
            <a:off x="6371225" y="3840653"/>
            <a:ext cx="180035" cy="149079"/>
            <a:chOff x="5643563" y="7112001"/>
            <a:chExt cx="350837" cy="290513"/>
          </a:xfrm>
          <a:solidFill>
            <a:schemeClr val="accent1"/>
          </a:solidFill>
        </p:grpSpPr>
        <p:sp>
          <p:nvSpPr>
            <p:cNvPr id="262" name="Freeform 10">
              <a:extLst>
                <a:ext uri="{FF2B5EF4-FFF2-40B4-BE49-F238E27FC236}">
                  <a16:creationId xmlns:a16="http://schemas.microsoft.com/office/drawing/2014/main" id="{3D049155-B26E-41E5-9C0C-A764E7CBF3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4863" y="7292976"/>
              <a:ext cx="109537" cy="109538"/>
            </a:xfrm>
            <a:custGeom>
              <a:avLst/>
              <a:gdLst>
                <a:gd name="T0" fmla="*/ 1 w 28"/>
                <a:gd name="T1" fmla="*/ 28 h 28"/>
                <a:gd name="T2" fmla="*/ 1 w 28"/>
                <a:gd name="T3" fmla="*/ 28 h 28"/>
                <a:gd name="T4" fmla="*/ 0 w 28"/>
                <a:gd name="T5" fmla="*/ 27 h 28"/>
                <a:gd name="T6" fmla="*/ 0 w 28"/>
                <a:gd name="T7" fmla="*/ 1 h 28"/>
                <a:gd name="T8" fmla="*/ 1 w 28"/>
                <a:gd name="T9" fmla="*/ 0 h 28"/>
                <a:gd name="T10" fmla="*/ 2 w 28"/>
                <a:gd name="T11" fmla="*/ 0 h 28"/>
                <a:gd name="T12" fmla="*/ 27 w 28"/>
                <a:gd name="T13" fmla="*/ 13 h 28"/>
                <a:gd name="T14" fmla="*/ 28 w 28"/>
                <a:gd name="T15" fmla="*/ 14 h 28"/>
                <a:gd name="T16" fmla="*/ 27 w 28"/>
                <a:gd name="T17" fmla="*/ 15 h 28"/>
                <a:gd name="T18" fmla="*/ 2 w 28"/>
                <a:gd name="T19" fmla="*/ 28 h 28"/>
                <a:gd name="T20" fmla="*/ 1 w 28"/>
                <a:gd name="T21" fmla="*/ 28 h 28"/>
                <a:gd name="T22" fmla="*/ 3 w 28"/>
                <a:gd name="T23" fmla="*/ 4 h 28"/>
                <a:gd name="T24" fmla="*/ 3 w 28"/>
                <a:gd name="T25" fmla="*/ 24 h 28"/>
                <a:gd name="T26" fmla="*/ 23 w 28"/>
                <a:gd name="T27" fmla="*/ 14 h 28"/>
                <a:gd name="T28" fmla="*/ 3 w 28"/>
                <a:gd name="T2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8">
                  <a:moveTo>
                    <a:pt x="1" y="28"/>
                  </a:move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4"/>
                  </a:cubicBezTo>
                  <a:cubicBezTo>
                    <a:pt x="28" y="15"/>
                    <a:pt x="28" y="15"/>
                    <a:pt x="27" y="15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1" y="28"/>
                  </a:cubicBezTo>
                  <a:close/>
                  <a:moveTo>
                    <a:pt x="3" y="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3" y="14"/>
                    <a:pt x="23" y="14"/>
                    <a:pt x="23" y="14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1">
              <a:extLst>
                <a:ext uri="{FF2B5EF4-FFF2-40B4-BE49-F238E27FC236}">
                  <a16:creationId xmlns:a16="http://schemas.microsoft.com/office/drawing/2014/main" id="{4717889D-2483-4AE1-8CDF-196E8D151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1188" y="7112001"/>
              <a:ext cx="249237" cy="15875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D2D6900B-8330-49A9-9938-B4F1A47BB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1188" y="7175501"/>
              <a:ext cx="249237" cy="15875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3">
              <a:extLst>
                <a:ext uri="{FF2B5EF4-FFF2-40B4-BE49-F238E27FC236}">
                  <a16:creationId xmlns:a16="http://schemas.microsoft.com/office/drawing/2014/main" id="{868E9513-1B9B-42AB-9618-9DAF4ADB3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1188" y="7239001"/>
              <a:ext cx="233362" cy="14288"/>
            </a:xfrm>
            <a:custGeom>
              <a:avLst/>
              <a:gdLst>
                <a:gd name="T0" fmla="*/ 58 w 60"/>
                <a:gd name="T1" fmla="*/ 4 h 4"/>
                <a:gd name="T2" fmla="*/ 2 w 60"/>
                <a:gd name="T3" fmla="*/ 4 h 4"/>
                <a:gd name="T4" fmla="*/ 0 w 60"/>
                <a:gd name="T5" fmla="*/ 2 h 4"/>
                <a:gd name="T6" fmla="*/ 2 w 60"/>
                <a:gd name="T7" fmla="*/ 0 h 4"/>
                <a:gd name="T8" fmla="*/ 58 w 60"/>
                <a:gd name="T9" fmla="*/ 0 h 4"/>
                <a:gd name="T10" fmla="*/ 60 w 60"/>
                <a:gd name="T11" fmla="*/ 2 h 4"/>
                <a:gd name="T12" fmla="*/ 58 w 6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4">
                  <a:moveTo>
                    <a:pt x="5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1"/>
                    <a:pt x="60" y="2"/>
                  </a:cubicBezTo>
                  <a:cubicBezTo>
                    <a:pt x="60" y="3"/>
                    <a:pt x="59" y="4"/>
                    <a:pt x="5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4">
              <a:extLst>
                <a:ext uri="{FF2B5EF4-FFF2-40B4-BE49-F238E27FC236}">
                  <a16:creationId xmlns:a16="http://schemas.microsoft.com/office/drawing/2014/main" id="{CC37554D-DC1C-4300-9FC4-ACEE38F2F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1188" y="7300913"/>
              <a:ext cx="139700" cy="15875"/>
            </a:xfrm>
            <a:custGeom>
              <a:avLst/>
              <a:gdLst>
                <a:gd name="T0" fmla="*/ 34 w 36"/>
                <a:gd name="T1" fmla="*/ 4 h 4"/>
                <a:gd name="T2" fmla="*/ 2 w 36"/>
                <a:gd name="T3" fmla="*/ 4 h 4"/>
                <a:gd name="T4" fmla="*/ 0 w 36"/>
                <a:gd name="T5" fmla="*/ 2 h 4"/>
                <a:gd name="T6" fmla="*/ 2 w 36"/>
                <a:gd name="T7" fmla="*/ 0 h 4"/>
                <a:gd name="T8" fmla="*/ 34 w 36"/>
                <a:gd name="T9" fmla="*/ 0 h 4"/>
                <a:gd name="T10" fmla="*/ 36 w 36"/>
                <a:gd name="T11" fmla="*/ 2 h 4"/>
                <a:gd name="T12" fmla="*/ 34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5">
              <a:extLst>
                <a:ext uri="{FF2B5EF4-FFF2-40B4-BE49-F238E27FC236}">
                  <a16:creationId xmlns:a16="http://schemas.microsoft.com/office/drawing/2014/main" id="{52613DDD-1DF9-4507-BCB6-A2EE1B48C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1188" y="7364413"/>
              <a:ext cx="139700" cy="15875"/>
            </a:xfrm>
            <a:custGeom>
              <a:avLst/>
              <a:gdLst>
                <a:gd name="T0" fmla="*/ 34 w 36"/>
                <a:gd name="T1" fmla="*/ 4 h 4"/>
                <a:gd name="T2" fmla="*/ 2 w 36"/>
                <a:gd name="T3" fmla="*/ 4 h 4"/>
                <a:gd name="T4" fmla="*/ 0 w 36"/>
                <a:gd name="T5" fmla="*/ 2 h 4"/>
                <a:gd name="T6" fmla="*/ 2 w 36"/>
                <a:gd name="T7" fmla="*/ 0 h 4"/>
                <a:gd name="T8" fmla="*/ 34 w 36"/>
                <a:gd name="T9" fmla="*/ 0 h 4"/>
                <a:gd name="T10" fmla="*/ 36 w 36"/>
                <a:gd name="T11" fmla="*/ 2 h 4"/>
                <a:gd name="T12" fmla="*/ 34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6">
              <a:extLst>
                <a:ext uri="{FF2B5EF4-FFF2-40B4-BE49-F238E27FC236}">
                  <a16:creationId xmlns:a16="http://schemas.microsoft.com/office/drawing/2014/main" id="{6E833087-9223-409A-9717-69C24A547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563" y="7112001"/>
              <a:ext cx="31750" cy="15875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2 w 8"/>
                <a:gd name="T7" fmla="*/ 0 h 4"/>
                <a:gd name="T8" fmla="*/ 6 w 8"/>
                <a:gd name="T9" fmla="*/ 0 h 4"/>
                <a:gd name="T10" fmla="*/ 8 w 8"/>
                <a:gd name="T11" fmla="*/ 2 h 4"/>
                <a:gd name="T12" fmla="*/ 6 w 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3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7">
              <a:extLst>
                <a:ext uri="{FF2B5EF4-FFF2-40B4-BE49-F238E27FC236}">
                  <a16:creationId xmlns:a16="http://schemas.microsoft.com/office/drawing/2014/main" id="{97B9EB9C-57EA-4DF1-8106-E756547F7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563" y="7175501"/>
              <a:ext cx="31750" cy="15875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2 w 8"/>
                <a:gd name="T7" fmla="*/ 0 h 4"/>
                <a:gd name="T8" fmla="*/ 6 w 8"/>
                <a:gd name="T9" fmla="*/ 0 h 4"/>
                <a:gd name="T10" fmla="*/ 8 w 8"/>
                <a:gd name="T11" fmla="*/ 2 h 4"/>
                <a:gd name="T12" fmla="*/ 6 w 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3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8">
              <a:extLst>
                <a:ext uri="{FF2B5EF4-FFF2-40B4-BE49-F238E27FC236}">
                  <a16:creationId xmlns:a16="http://schemas.microsoft.com/office/drawing/2014/main" id="{2B52B815-8F6F-48F1-89B5-025E7F61F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563" y="7239001"/>
              <a:ext cx="31750" cy="14288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2 w 8"/>
                <a:gd name="T7" fmla="*/ 0 h 4"/>
                <a:gd name="T8" fmla="*/ 6 w 8"/>
                <a:gd name="T9" fmla="*/ 0 h 4"/>
                <a:gd name="T10" fmla="*/ 8 w 8"/>
                <a:gd name="T11" fmla="*/ 2 h 4"/>
                <a:gd name="T12" fmla="*/ 6 w 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3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9">
              <a:extLst>
                <a:ext uri="{FF2B5EF4-FFF2-40B4-BE49-F238E27FC236}">
                  <a16:creationId xmlns:a16="http://schemas.microsoft.com/office/drawing/2014/main" id="{12D6AAC7-0A6F-488E-8AD7-BCF210EB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563" y="7300913"/>
              <a:ext cx="31750" cy="15875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2 w 8"/>
                <a:gd name="T7" fmla="*/ 0 h 4"/>
                <a:gd name="T8" fmla="*/ 6 w 8"/>
                <a:gd name="T9" fmla="*/ 0 h 4"/>
                <a:gd name="T10" fmla="*/ 8 w 8"/>
                <a:gd name="T11" fmla="*/ 2 h 4"/>
                <a:gd name="T12" fmla="*/ 6 w 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3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20">
              <a:extLst>
                <a:ext uri="{FF2B5EF4-FFF2-40B4-BE49-F238E27FC236}">
                  <a16:creationId xmlns:a16="http://schemas.microsoft.com/office/drawing/2014/main" id="{B9E3A6D7-CB6A-47E8-BF56-510409B36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563" y="7364413"/>
              <a:ext cx="31750" cy="15875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2 w 8"/>
                <a:gd name="T7" fmla="*/ 0 h 4"/>
                <a:gd name="T8" fmla="*/ 6 w 8"/>
                <a:gd name="T9" fmla="*/ 0 h 4"/>
                <a:gd name="T10" fmla="*/ 8 w 8"/>
                <a:gd name="T11" fmla="*/ 2 h 4"/>
                <a:gd name="T12" fmla="*/ 6 w 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3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5" name="Freeform 24">
            <a:extLst>
              <a:ext uri="{FF2B5EF4-FFF2-40B4-BE49-F238E27FC236}">
                <a16:creationId xmlns:a16="http://schemas.microsoft.com/office/drawing/2014/main" id="{706454A4-77E9-47D4-9363-681D959C2164}"/>
              </a:ext>
            </a:extLst>
          </p:cNvPr>
          <p:cNvSpPr>
            <a:spLocks noEditPoints="1"/>
          </p:cNvSpPr>
          <p:nvPr/>
        </p:nvSpPr>
        <p:spPr bwMode="auto">
          <a:xfrm>
            <a:off x="9268018" y="3850785"/>
            <a:ext cx="139548" cy="128814"/>
          </a:xfrm>
          <a:custGeom>
            <a:avLst/>
            <a:gdLst>
              <a:gd name="T0" fmla="*/ 24 w 48"/>
              <a:gd name="T1" fmla="*/ 44 h 44"/>
              <a:gd name="T2" fmla="*/ 23 w 48"/>
              <a:gd name="T3" fmla="*/ 44 h 44"/>
              <a:gd name="T4" fmla="*/ 0 w 48"/>
              <a:gd name="T5" fmla="*/ 14 h 44"/>
              <a:gd name="T6" fmla="*/ 13 w 48"/>
              <a:gd name="T7" fmla="*/ 0 h 44"/>
              <a:gd name="T8" fmla="*/ 24 w 48"/>
              <a:gd name="T9" fmla="*/ 7 h 44"/>
              <a:gd name="T10" fmla="*/ 35 w 48"/>
              <a:gd name="T11" fmla="*/ 0 h 44"/>
              <a:gd name="T12" fmla="*/ 48 w 48"/>
              <a:gd name="T13" fmla="*/ 14 h 44"/>
              <a:gd name="T14" fmla="*/ 25 w 48"/>
              <a:gd name="T15" fmla="*/ 44 h 44"/>
              <a:gd name="T16" fmla="*/ 24 w 48"/>
              <a:gd name="T17" fmla="*/ 44 h 44"/>
              <a:gd name="T18" fmla="*/ 13 w 48"/>
              <a:gd name="T19" fmla="*/ 4 h 44"/>
              <a:gd name="T20" fmla="*/ 4 w 48"/>
              <a:gd name="T21" fmla="*/ 14 h 44"/>
              <a:gd name="T22" fmla="*/ 24 w 48"/>
              <a:gd name="T23" fmla="*/ 40 h 44"/>
              <a:gd name="T24" fmla="*/ 44 w 48"/>
              <a:gd name="T25" fmla="*/ 14 h 44"/>
              <a:gd name="T26" fmla="*/ 35 w 48"/>
              <a:gd name="T27" fmla="*/ 4 h 44"/>
              <a:gd name="T28" fmla="*/ 26 w 48"/>
              <a:gd name="T29" fmla="*/ 13 h 44"/>
              <a:gd name="T30" fmla="*/ 22 w 48"/>
              <a:gd name="T31" fmla="*/ 13 h 44"/>
              <a:gd name="T32" fmla="*/ 13 w 48"/>
              <a:gd name="T33" fmla="*/ 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" h="44">
                <a:moveTo>
                  <a:pt x="24" y="44"/>
                </a:moveTo>
                <a:cubicBezTo>
                  <a:pt x="24" y="44"/>
                  <a:pt x="23" y="44"/>
                  <a:pt x="23" y="44"/>
                </a:cubicBezTo>
                <a:cubicBezTo>
                  <a:pt x="22" y="43"/>
                  <a:pt x="0" y="27"/>
                  <a:pt x="0" y="14"/>
                </a:cubicBezTo>
                <a:cubicBezTo>
                  <a:pt x="0" y="5"/>
                  <a:pt x="7" y="0"/>
                  <a:pt x="13" y="0"/>
                </a:cubicBezTo>
                <a:cubicBezTo>
                  <a:pt x="17" y="0"/>
                  <a:pt x="21" y="2"/>
                  <a:pt x="24" y="7"/>
                </a:cubicBezTo>
                <a:cubicBezTo>
                  <a:pt x="27" y="2"/>
                  <a:pt x="31" y="0"/>
                  <a:pt x="35" y="0"/>
                </a:cubicBezTo>
                <a:cubicBezTo>
                  <a:pt x="41" y="0"/>
                  <a:pt x="48" y="5"/>
                  <a:pt x="48" y="14"/>
                </a:cubicBezTo>
                <a:cubicBezTo>
                  <a:pt x="48" y="27"/>
                  <a:pt x="26" y="43"/>
                  <a:pt x="25" y="44"/>
                </a:cubicBezTo>
                <a:cubicBezTo>
                  <a:pt x="25" y="44"/>
                  <a:pt x="24" y="44"/>
                  <a:pt x="24" y="44"/>
                </a:cubicBezTo>
                <a:close/>
                <a:moveTo>
                  <a:pt x="13" y="4"/>
                </a:moveTo>
                <a:cubicBezTo>
                  <a:pt x="9" y="4"/>
                  <a:pt x="4" y="8"/>
                  <a:pt x="4" y="14"/>
                </a:cubicBezTo>
                <a:cubicBezTo>
                  <a:pt x="4" y="22"/>
                  <a:pt x="17" y="35"/>
                  <a:pt x="24" y="40"/>
                </a:cubicBezTo>
                <a:cubicBezTo>
                  <a:pt x="31" y="35"/>
                  <a:pt x="44" y="22"/>
                  <a:pt x="44" y="14"/>
                </a:cubicBezTo>
                <a:cubicBezTo>
                  <a:pt x="44" y="8"/>
                  <a:pt x="39" y="4"/>
                  <a:pt x="35" y="4"/>
                </a:cubicBezTo>
                <a:cubicBezTo>
                  <a:pt x="31" y="4"/>
                  <a:pt x="27" y="7"/>
                  <a:pt x="26" y="13"/>
                </a:cubicBezTo>
                <a:cubicBezTo>
                  <a:pt x="26" y="15"/>
                  <a:pt x="22" y="15"/>
                  <a:pt x="22" y="13"/>
                </a:cubicBezTo>
                <a:cubicBezTo>
                  <a:pt x="21" y="7"/>
                  <a:pt x="17" y="4"/>
                  <a:pt x="13" y="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948700BD-A107-4AED-850E-14F9B12731CD}"/>
              </a:ext>
            </a:extLst>
          </p:cNvPr>
          <p:cNvSpPr txBox="1"/>
          <p:nvPr/>
        </p:nvSpPr>
        <p:spPr>
          <a:xfrm>
            <a:off x="3286125" y="451238"/>
            <a:ext cx="5844996" cy="83099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j-lt"/>
              </a:rPr>
              <a:t>OUTLIERS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: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23B7F65-A7D4-8E43-8394-704CF5BB8A2C}"/>
              </a:ext>
            </a:extLst>
          </p:cNvPr>
          <p:cNvSpPr/>
          <p:nvPr/>
        </p:nvSpPr>
        <p:spPr>
          <a:xfrm>
            <a:off x="3053380" y="4053692"/>
            <a:ext cx="81553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3000" dirty="0" err="1">
                <a:solidFill>
                  <a:schemeClr val="bg1"/>
                </a:solidFill>
              </a:rPr>
              <a:t>USvideos</a:t>
            </a:r>
            <a:r>
              <a:rPr lang="en-US" sz="3000" dirty="0">
                <a:solidFill>
                  <a:schemeClr val="bg1"/>
                </a:solidFill>
              </a:rPr>
              <a:t> data after removing outliers: (</a:t>
            </a:r>
            <a:r>
              <a:rPr lang="en-SA" sz="3200" dirty="0">
                <a:solidFill>
                  <a:schemeClr val="bg1"/>
                </a:solidFill>
              </a:rPr>
              <a:t>22,594, 12</a:t>
            </a:r>
            <a:r>
              <a:rPr lang="en-US" sz="3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740372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515AD7-8B0D-4842-BCF5-2B9B5ADB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www.yourwebsite.com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381BA-1AAC-435F-9C4F-FC1DCD7C4CB0}"/>
              </a:ext>
            </a:extLst>
          </p:cNvPr>
          <p:cNvSpPr/>
          <p:nvPr/>
        </p:nvSpPr>
        <p:spPr>
          <a:xfrm>
            <a:off x="-1" y="0"/>
            <a:ext cx="2842355" cy="6858000"/>
          </a:xfrm>
          <a:prstGeom prst="rect">
            <a:avLst/>
          </a:prstGeom>
          <a:gradFill>
            <a:gsLst>
              <a:gs pos="0">
                <a:srgbClr val="172041"/>
              </a:gs>
              <a:gs pos="100000">
                <a:srgbClr val="172041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0A9FDB-C97C-44AB-83FD-49FCD3FCA489}"/>
              </a:ext>
            </a:extLst>
          </p:cNvPr>
          <p:cNvGrpSpPr/>
          <p:nvPr/>
        </p:nvGrpSpPr>
        <p:grpSpPr>
          <a:xfrm>
            <a:off x="376239" y="5060523"/>
            <a:ext cx="2466116" cy="768879"/>
            <a:chOff x="376239" y="1549789"/>
            <a:chExt cx="2466116" cy="768879"/>
          </a:xfrm>
        </p:grpSpPr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BB186993-92BD-4F4C-89D3-A38D386D2209}"/>
                </a:ext>
              </a:extLst>
            </p:cNvPr>
            <p:cNvSpPr/>
            <p:nvPr/>
          </p:nvSpPr>
          <p:spPr>
            <a:xfrm rot="16200000">
              <a:off x="1360019" y="702250"/>
              <a:ext cx="498555" cy="246611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90E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95">
              <a:extLst>
                <a:ext uri="{FF2B5EF4-FFF2-40B4-BE49-F238E27FC236}">
                  <a16:creationId xmlns:a16="http://schemas.microsoft.com/office/drawing/2014/main" id="{351E7D59-3206-496A-9A33-AC0B9F32A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30" y="1549789"/>
              <a:ext cx="138324" cy="137848"/>
            </a:xfrm>
            <a:custGeom>
              <a:avLst/>
              <a:gdLst>
                <a:gd name="T0" fmla="*/ 610 w 610"/>
                <a:gd name="T1" fmla="*/ 0 h 608"/>
                <a:gd name="T2" fmla="*/ 610 w 610"/>
                <a:gd name="T3" fmla="*/ 608 h 608"/>
                <a:gd name="T4" fmla="*/ 0 w 610"/>
                <a:gd name="T5" fmla="*/ 608 h 608"/>
                <a:gd name="T6" fmla="*/ 0 w 610"/>
                <a:gd name="T7" fmla="*/ 607 h 608"/>
                <a:gd name="T8" fmla="*/ 610 w 610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608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5">
              <a:extLst>
                <a:ext uri="{FF2B5EF4-FFF2-40B4-BE49-F238E27FC236}">
                  <a16:creationId xmlns:a16="http://schemas.microsoft.com/office/drawing/2014/main" id="{D1EA8D1C-BB44-4E38-95EC-BDE33EB0778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04030" y="2180820"/>
              <a:ext cx="138324" cy="137848"/>
            </a:xfrm>
            <a:custGeom>
              <a:avLst/>
              <a:gdLst>
                <a:gd name="T0" fmla="*/ 610 w 610"/>
                <a:gd name="T1" fmla="*/ 0 h 608"/>
                <a:gd name="T2" fmla="*/ 610 w 610"/>
                <a:gd name="T3" fmla="*/ 608 h 608"/>
                <a:gd name="T4" fmla="*/ 0 w 610"/>
                <a:gd name="T5" fmla="*/ 608 h 608"/>
                <a:gd name="T6" fmla="*/ 0 w 610"/>
                <a:gd name="T7" fmla="*/ 607 h 608"/>
                <a:gd name="T8" fmla="*/ 610 w 610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608">
                  <a:moveTo>
                    <a:pt x="610" y="0"/>
                  </a:moveTo>
                  <a:cubicBezTo>
                    <a:pt x="610" y="608"/>
                    <a:pt x="610" y="608"/>
                    <a:pt x="610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291" y="519"/>
                    <a:pt x="521" y="290"/>
                    <a:pt x="610" y="0"/>
                  </a:cubicBezTo>
                  <a:close/>
                </a:path>
              </a:pathLst>
            </a:custGeom>
            <a:solidFill>
              <a:srgbClr val="090E2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D6C2E7D-1F8C-4248-AD6F-5C13E6A5801E}"/>
              </a:ext>
            </a:extLst>
          </p:cNvPr>
          <p:cNvSpPr txBox="1"/>
          <p:nvPr/>
        </p:nvSpPr>
        <p:spPr>
          <a:xfrm>
            <a:off x="706437" y="1305318"/>
            <a:ext cx="2112963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spc="600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7B8AE4-8476-4219-8C50-A1FA52D9F186}"/>
              </a:ext>
            </a:extLst>
          </p:cNvPr>
          <p:cNvGrpSpPr/>
          <p:nvPr/>
        </p:nvGrpSpPr>
        <p:grpSpPr>
          <a:xfrm>
            <a:off x="708060" y="2824781"/>
            <a:ext cx="2114882" cy="215444"/>
            <a:chOff x="668958" y="2550768"/>
            <a:chExt cx="2114882" cy="2154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1263F3F-1C69-4A13-83FF-8AD7860A70FE}"/>
                </a:ext>
              </a:extLst>
            </p:cNvPr>
            <p:cNvGrpSpPr/>
            <p:nvPr/>
          </p:nvGrpSpPr>
          <p:grpSpPr>
            <a:xfrm>
              <a:off x="668958" y="2560871"/>
              <a:ext cx="211507" cy="195238"/>
              <a:chOff x="519113" y="1628775"/>
              <a:chExt cx="371475" cy="342900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601FD33A-FFD5-455E-8AE7-C0FD3740DC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3" y="1736725"/>
                <a:ext cx="371475" cy="234950"/>
              </a:xfrm>
              <a:custGeom>
                <a:avLst/>
                <a:gdLst>
                  <a:gd name="T0" fmla="*/ 88 w 96"/>
                  <a:gd name="T1" fmla="*/ 60 h 60"/>
                  <a:gd name="T2" fmla="*/ 8 w 96"/>
                  <a:gd name="T3" fmla="*/ 60 h 60"/>
                  <a:gd name="T4" fmla="*/ 0 w 96"/>
                  <a:gd name="T5" fmla="*/ 52 h 60"/>
                  <a:gd name="T6" fmla="*/ 0 w 96"/>
                  <a:gd name="T7" fmla="*/ 2 h 60"/>
                  <a:gd name="T8" fmla="*/ 2 w 96"/>
                  <a:gd name="T9" fmla="*/ 0 h 60"/>
                  <a:gd name="T10" fmla="*/ 94 w 96"/>
                  <a:gd name="T11" fmla="*/ 0 h 60"/>
                  <a:gd name="T12" fmla="*/ 96 w 96"/>
                  <a:gd name="T13" fmla="*/ 2 h 60"/>
                  <a:gd name="T14" fmla="*/ 96 w 96"/>
                  <a:gd name="T15" fmla="*/ 52 h 60"/>
                  <a:gd name="T16" fmla="*/ 88 w 96"/>
                  <a:gd name="T17" fmla="*/ 60 h 60"/>
                  <a:gd name="T18" fmla="*/ 4 w 96"/>
                  <a:gd name="T19" fmla="*/ 4 h 60"/>
                  <a:gd name="T20" fmla="*/ 4 w 96"/>
                  <a:gd name="T21" fmla="*/ 52 h 60"/>
                  <a:gd name="T22" fmla="*/ 8 w 96"/>
                  <a:gd name="T23" fmla="*/ 56 h 60"/>
                  <a:gd name="T24" fmla="*/ 88 w 96"/>
                  <a:gd name="T25" fmla="*/ 56 h 60"/>
                  <a:gd name="T26" fmla="*/ 92 w 96"/>
                  <a:gd name="T27" fmla="*/ 52 h 60"/>
                  <a:gd name="T28" fmla="*/ 92 w 96"/>
                  <a:gd name="T29" fmla="*/ 4 h 60"/>
                  <a:gd name="T30" fmla="*/ 4 w 96"/>
                  <a:gd name="T31" fmla="*/ 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60">
                    <a:moveTo>
                      <a:pt x="88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3" y="60"/>
                      <a:pt x="0" y="57"/>
                      <a:pt x="0" y="5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7"/>
                      <a:pt x="93" y="60"/>
                      <a:pt x="88" y="60"/>
                    </a:cubicBezTo>
                    <a:close/>
                    <a:moveTo>
                      <a:pt x="4" y="4"/>
                    </a:moveTo>
                    <a:cubicBezTo>
                      <a:pt x="4" y="52"/>
                      <a:pt x="4" y="52"/>
                      <a:pt x="4" y="52"/>
                    </a:cubicBezTo>
                    <a:cubicBezTo>
                      <a:pt x="4" y="54"/>
                      <a:pt x="6" y="56"/>
                      <a:pt x="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0" y="56"/>
                      <a:pt x="92" y="54"/>
                      <a:pt x="92" y="52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9">
                <a:extLst>
                  <a:ext uri="{FF2B5EF4-FFF2-40B4-BE49-F238E27FC236}">
                    <a16:creationId xmlns:a16="http://schemas.microsoft.com/office/drawing/2014/main" id="{62FC8E8F-C139-459F-9C0E-B432492338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938" y="1784350"/>
                <a:ext cx="139700" cy="139700"/>
              </a:xfrm>
              <a:custGeom>
                <a:avLst/>
                <a:gdLst>
                  <a:gd name="T0" fmla="*/ 2 w 36"/>
                  <a:gd name="T1" fmla="*/ 36 h 36"/>
                  <a:gd name="T2" fmla="*/ 1 w 36"/>
                  <a:gd name="T3" fmla="*/ 36 h 36"/>
                  <a:gd name="T4" fmla="*/ 0 w 36"/>
                  <a:gd name="T5" fmla="*/ 34 h 36"/>
                  <a:gd name="T6" fmla="*/ 0 w 36"/>
                  <a:gd name="T7" fmla="*/ 2 h 36"/>
                  <a:gd name="T8" fmla="*/ 1 w 36"/>
                  <a:gd name="T9" fmla="*/ 0 h 36"/>
                  <a:gd name="T10" fmla="*/ 3 w 36"/>
                  <a:gd name="T11" fmla="*/ 0 h 36"/>
                  <a:gd name="T12" fmla="*/ 35 w 36"/>
                  <a:gd name="T13" fmla="*/ 16 h 36"/>
                  <a:gd name="T14" fmla="*/ 36 w 36"/>
                  <a:gd name="T15" fmla="*/ 18 h 36"/>
                  <a:gd name="T16" fmla="*/ 35 w 36"/>
                  <a:gd name="T17" fmla="*/ 20 h 36"/>
                  <a:gd name="T18" fmla="*/ 3 w 36"/>
                  <a:gd name="T19" fmla="*/ 36 h 36"/>
                  <a:gd name="T20" fmla="*/ 2 w 36"/>
                  <a:gd name="T21" fmla="*/ 36 h 36"/>
                  <a:gd name="T22" fmla="*/ 4 w 36"/>
                  <a:gd name="T23" fmla="*/ 5 h 36"/>
                  <a:gd name="T24" fmla="*/ 4 w 36"/>
                  <a:gd name="T25" fmla="*/ 31 h 36"/>
                  <a:gd name="T26" fmla="*/ 30 w 36"/>
                  <a:gd name="T27" fmla="*/ 18 h 36"/>
                  <a:gd name="T28" fmla="*/ 4 w 36"/>
                  <a:gd name="T29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" h="36">
                    <a:moveTo>
                      <a:pt x="2" y="36"/>
                    </a:moveTo>
                    <a:cubicBezTo>
                      <a:pt x="2" y="36"/>
                      <a:pt x="1" y="36"/>
                      <a:pt x="1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7"/>
                      <a:pt x="36" y="17"/>
                      <a:pt x="36" y="18"/>
                    </a:cubicBezTo>
                    <a:cubicBezTo>
                      <a:pt x="36" y="19"/>
                      <a:pt x="36" y="19"/>
                      <a:pt x="35" y="20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6"/>
                      <a:pt x="2" y="36"/>
                    </a:cubicBezTo>
                    <a:close/>
                    <a:moveTo>
                      <a:pt x="4" y="5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30" y="18"/>
                      <a:pt x="30" y="18"/>
                      <a:pt x="30" y="18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1B0EA671-3B81-468A-8293-30B36754B4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13" y="1628775"/>
                <a:ext cx="371475" cy="92075"/>
              </a:xfrm>
              <a:custGeom>
                <a:avLst/>
                <a:gdLst>
                  <a:gd name="T0" fmla="*/ 94 w 96"/>
                  <a:gd name="T1" fmla="*/ 24 h 24"/>
                  <a:gd name="T2" fmla="*/ 2 w 96"/>
                  <a:gd name="T3" fmla="*/ 24 h 24"/>
                  <a:gd name="T4" fmla="*/ 0 w 96"/>
                  <a:gd name="T5" fmla="*/ 22 h 24"/>
                  <a:gd name="T6" fmla="*/ 0 w 96"/>
                  <a:gd name="T7" fmla="*/ 6 h 24"/>
                  <a:gd name="T8" fmla="*/ 6 w 96"/>
                  <a:gd name="T9" fmla="*/ 0 h 24"/>
                  <a:gd name="T10" fmla="*/ 90 w 96"/>
                  <a:gd name="T11" fmla="*/ 0 h 24"/>
                  <a:gd name="T12" fmla="*/ 96 w 96"/>
                  <a:gd name="T13" fmla="*/ 6 h 24"/>
                  <a:gd name="T14" fmla="*/ 96 w 96"/>
                  <a:gd name="T15" fmla="*/ 22 h 24"/>
                  <a:gd name="T16" fmla="*/ 94 w 96"/>
                  <a:gd name="T17" fmla="*/ 24 h 24"/>
                  <a:gd name="T18" fmla="*/ 4 w 96"/>
                  <a:gd name="T19" fmla="*/ 20 h 24"/>
                  <a:gd name="T20" fmla="*/ 92 w 96"/>
                  <a:gd name="T21" fmla="*/ 20 h 24"/>
                  <a:gd name="T22" fmla="*/ 92 w 96"/>
                  <a:gd name="T23" fmla="*/ 6 h 24"/>
                  <a:gd name="T24" fmla="*/ 90 w 96"/>
                  <a:gd name="T25" fmla="*/ 4 h 24"/>
                  <a:gd name="T26" fmla="*/ 6 w 96"/>
                  <a:gd name="T27" fmla="*/ 4 h 24"/>
                  <a:gd name="T28" fmla="*/ 4 w 96"/>
                  <a:gd name="T29" fmla="*/ 6 h 24"/>
                  <a:gd name="T30" fmla="*/ 4 w 96"/>
                  <a:gd name="T31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24">
                    <a:moveTo>
                      <a:pt x="94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6" y="3"/>
                      <a:pt x="96" y="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3"/>
                      <a:pt x="95" y="24"/>
                      <a:pt x="94" y="24"/>
                    </a:cubicBezTo>
                    <a:close/>
                    <a:moveTo>
                      <a:pt x="4" y="20"/>
                    </a:moveTo>
                    <a:cubicBezTo>
                      <a:pt x="92" y="20"/>
                      <a:pt x="92" y="20"/>
                      <a:pt x="92" y="2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1" y="4"/>
                      <a:pt x="90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5"/>
                      <a:pt x="4" y="6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31">
                <a:extLst>
                  <a:ext uri="{FF2B5EF4-FFF2-40B4-BE49-F238E27FC236}">
                    <a16:creationId xmlns:a16="http://schemas.microsoft.com/office/drawing/2014/main" id="{7EBDB09D-1B24-44F0-94B5-59EEA2444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88" y="1631950"/>
                <a:ext cx="77788" cy="77787"/>
              </a:xfrm>
              <a:custGeom>
                <a:avLst/>
                <a:gdLst>
                  <a:gd name="T0" fmla="*/ 5 w 49"/>
                  <a:gd name="T1" fmla="*/ 49 h 49"/>
                  <a:gd name="T2" fmla="*/ 0 w 49"/>
                  <a:gd name="T3" fmla="*/ 44 h 49"/>
                  <a:gd name="T4" fmla="*/ 44 w 49"/>
                  <a:gd name="T5" fmla="*/ 0 h 49"/>
                  <a:gd name="T6" fmla="*/ 49 w 49"/>
                  <a:gd name="T7" fmla="*/ 5 h 49"/>
                  <a:gd name="T8" fmla="*/ 5 w 49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5" y="49"/>
                    </a:moveTo>
                    <a:lnTo>
                      <a:pt x="0" y="44"/>
                    </a:lnTo>
                    <a:lnTo>
                      <a:pt x="44" y="0"/>
                    </a:lnTo>
                    <a:lnTo>
                      <a:pt x="49" y="5"/>
                    </a:lnTo>
                    <a:lnTo>
                      <a:pt x="5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1FFD4056-5735-44D4-9B03-855793507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3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CB646533-40AB-41B0-BE5B-F74F8107F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6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36F96247-AAD2-4256-883A-4E13BC3F8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738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2113D348-E504-4060-A437-BDBC8A5D1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1" y="1631950"/>
                <a:ext cx="84138" cy="85725"/>
              </a:xfrm>
              <a:custGeom>
                <a:avLst/>
                <a:gdLst>
                  <a:gd name="T0" fmla="*/ 5 w 53"/>
                  <a:gd name="T1" fmla="*/ 54 h 54"/>
                  <a:gd name="T2" fmla="*/ 0 w 53"/>
                  <a:gd name="T3" fmla="*/ 49 h 54"/>
                  <a:gd name="T4" fmla="*/ 48 w 53"/>
                  <a:gd name="T5" fmla="*/ 0 h 54"/>
                  <a:gd name="T6" fmla="*/ 53 w 53"/>
                  <a:gd name="T7" fmla="*/ 5 h 54"/>
                  <a:gd name="T8" fmla="*/ 5 w 53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4">
                    <a:moveTo>
                      <a:pt x="5" y="54"/>
                    </a:moveTo>
                    <a:lnTo>
                      <a:pt x="0" y="49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B25A6A5-6E48-4D49-8FE2-1AADE5275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563" y="1647825"/>
                <a:ext cx="69850" cy="69850"/>
              </a:xfrm>
              <a:custGeom>
                <a:avLst/>
                <a:gdLst>
                  <a:gd name="T0" fmla="*/ 5 w 44"/>
                  <a:gd name="T1" fmla="*/ 44 h 44"/>
                  <a:gd name="T2" fmla="*/ 0 w 44"/>
                  <a:gd name="T3" fmla="*/ 39 h 44"/>
                  <a:gd name="T4" fmla="*/ 39 w 44"/>
                  <a:gd name="T5" fmla="*/ 0 h 44"/>
                  <a:gd name="T6" fmla="*/ 44 w 44"/>
                  <a:gd name="T7" fmla="*/ 5 h 44"/>
                  <a:gd name="T8" fmla="*/ 5 w 44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5" y="44"/>
                    </a:moveTo>
                    <a:lnTo>
                      <a:pt x="0" y="39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234DF3-3465-4598-B977-A7999B3FA324}"/>
                </a:ext>
              </a:extLst>
            </p:cNvPr>
            <p:cNvSpPr txBox="1"/>
            <p:nvPr/>
          </p:nvSpPr>
          <p:spPr>
            <a:xfrm>
              <a:off x="1022550" y="255076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Your video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26A58F-2DBC-4C66-83AA-F39F15723BCE}"/>
              </a:ext>
            </a:extLst>
          </p:cNvPr>
          <p:cNvGrpSpPr/>
          <p:nvPr/>
        </p:nvGrpSpPr>
        <p:grpSpPr>
          <a:xfrm>
            <a:off x="712293" y="1819797"/>
            <a:ext cx="2110649" cy="215444"/>
            <a:chOff x="673191" y="1583558"/>
            <a:chExt cx="2110649" cy="2154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482AB7-5897-4920-B874-811B6773A176}"/>
                </a:ext>
              </a:extLst>
            </p:cNvPr>
            <p:cNvSpPr txBox="1"/>
            <p:nvPr/>
          </p:nvSpPr>
          <p:spPr>
            <a:xfrm>
              <a:off x="1022550" y="158355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Home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0ED350D-ABA2-4D40-A582-34C8AF97AF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191" y="1593661"/>
              <a:ext cx="203040" cy="194400"/>
              <a:chOff x="-638175" y="3963988"/>
              <a:chExt cx="373062" cy="357187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19729545-CA8E-4834-A212-677CEEA99B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2138" y="4149725"/>
                <a:ext cx="280987" cy="171450"/>
              </a:xfrm>
              <a:custGeom>
                <a:avLst/>
                <a:gdLst>
                  <a:gd name="T0" fmla="*/ 70 w 72"/>
                  <a:gd name="T1" fmla="*/ 44 h 44"/>
                  <a:gd name="T2" fmla="*/ 46 w 72"/>
                  <a:gd name="T3" fmla="*/ 44 h 44"/>
                  <a:gd name="T4" fmla="*/ 44 w 72"/>
                  <a:gd name="T5" fmla="*/ 42 h 44"/>
                  <a:gd name="T6" fmla="*/ 44 w 72"/>
                  <a:gd name="T7" fmla="*/ 16 h 44"/>
                  <a:gd name="T8" fmla="*/ 28 w 72"/>
                  <a:gd name="T9" fmla="*/ 16 h 44"/>
                  <a:gd name="T10" fmla="*/ 28 w 72"/>
                  <a:gd name="T11" fmla="*/ 42 h 44"/>
                  <a:gd name="T12" fmla="*/ 26 w 72"/>
                  <a:gd name="T13" fmla="*/ 44 h 44"/>
                  <a:gd name="T14" fmla="*/ 2 w 72"/>
                  <a:gd name="T15" fmla="*/ 44 h 44"/>
                  <a:gd name="T16" fmla="*/ 0 w 72"/>
                  <a:gd name="T17" fmla="*/ 42 h 44"/>
                  <a:gd name="T18" fmla="*/ 0 w 72"/>
                  <a:gd name="T19" fmla="*/ 2 h 44"/>
                  <a:gd name="T20" fmla="*/ 2 w 72"/>
                  <a:gd name="T21" fmla="*/ 0 h 44"/>
                  <a:gd name="T22" fmla="*/ 4 w 72"/>
                  <a:gd name="T23" fmla="*/ 2 h 44"/>
                  <a:gd name="T24" fmla="*/ 4 w 72"/>
                  <a:gd name="T25" fmla="*/ 40 h 44"/>
                  <a:gd name="T26" fmla="*/ 24 w 72"/>
                  <a:gd name="T27" fmla="*/ 40 h 44"/>
                  <a:gd name="T28" fmla="*/ 24 w 72"/>
                  <a:gd name="T29" fmla="*/ 14 h 44"/>
                  <a:gd name="T30" fmla="*/ 26 w 72"/>
                  <a:gd name="T31" fmla="*/ 12 h 44"/>
                  <a:gd name="T32" fmla="*/ 46 w 72"/>
                  <a:gd name="T33" fmla="*/ 12 h 44"/>
                  <a:gd name="T34" fmla="*/ 48 w 72"/>
                  <a:gd name="T35" fmla="*/ 14 h 44"/>
                  <a:gd name="T36" fmla="*/ 48 w 72"/>
                  <a:gd name="T37" fmla="*/ 40 h 44"/>
                  <a:gd name="T38" fmla="*/ 68 w 72"/>
                  <a:gd name="T39" fmla="*/ 40 h 44"/>
                  <a:gd name="T40" fmla="*/ 68 w 72"/>
                  <a:gd name="T41" fmla="*/ 4 h 44"/>
                  <a:gd name="T42" fmla="*/ 70 w 72"/>
                  <a:gd name="T43" fmla="*/ 2 h 44"/>
                  <a:gd name="T44" fmla="*/ 72 w 72"/>
                  <a:gd name="T45" fmla="*/ 4 h 44"/>
                  <a:gd name="T46" fmla="*/ 72 w 72"/>
                  <a:gd name="T47" fmla="*/ 42 h 44"/>
                  <a:gd name="T48" fmla="*/ 70 w 72"/>
                  <a:gd name="T4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2" h="44">
                    <a:moveTo>
                      <a:pt x="70" y="44"/>
                    </a:moveTo>
                    <a:cubicBezTo>
                      <a:pt x="46" y="44"/>
                      <a:pt x="46" y="44"/>
                      <a:pt x="46" y="44"/>
                    </a:cubicBezTo>
                    <a:cubicBezTo>
                      <a:pt x="45" y="44"/>
                      <a:pt x="44" y="43"/>
                      <a:pt x="44" y="42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3"/>
                      <a:pt x="27" y="44"/>
                      <a:pt x="26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5" y="12"/>
                      <a:pt x="26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2"/>
                      <a:pt x="48" y="13"/>
                      <a:pt x="48" y="14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9" y="2"/>
                      <a:pt x="70" y="2"/>
                    </a:cubicBezTo>
                    <a:cubicBezTo>
                      <a:pt x="71" y="2"/>
                      <a:pt x="72" y="3"/>
                      <a:pt x="72" y="4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3"/>
                      <a:pt x="71" y="44"/>
                      <a:pt x="7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41">
                <a:extLst>
                  <a:ext uri="{FF2B5EF4-FFF2-40B4-BE49-F238E27FC236}">
                    <a16:creationId xmlns:a16="http://schemas.microsoft.com/office/drawing/2014/main" id="{AA223D0E-8280-4671-83E2-A9C513206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38175" y="3963988"/>
                <a:ext cx="373062" cy="193675"/>
              </a:xfrm>
              <a:custGeom>
                <a:avLst/>
                <a:gdLst>
                  <a:gd name="T0" fmla="*/ 94 w 96"/>
                  <a:gd name="T1" fmla="*/ 50 h 50"/>
                  <a:gd name="T2" fmla="*/ 93 w 96"/>
                  <a:gd name="T3" fmla="*/ 49 h 50"/>
                  <a:gd name="T4" fmla="*/ 48 w 96"/>
                  <a:gd name="T5" fmla="*/ 5 h 50"/>
                  <a:gd name="T6" fmla="*/ 3 w 96"/>
                  <a:gd name="T7" fmla="*/ 49 h 50"/>
                  <a:gd name="T8" fmla="*/ 1 w 96"/>
                  <a:gd name="T9" fmla="*/ 49 h 50"/>
                  <a:gd name="T10" fmla="*/ 1 w 96"/>
                  <a:gd name="T11" fmla="*/ 47 h 50"/>
                  <a:gd name="T12" fmla="*/ 47 w 96"/>
                  <a:gd name="T13" fmla="*/ 1 h 50"/>
                  <a:gd name="T14" fmla="*/ 49 w 96"/>
                  <a:gd name="T15" fmla="*/ 1 h 50"/>
                  <a:gd name="T16" fmla="*/ 95 w 96"/>
                  <a:gd name="T17" fmla="*/ 47 h 50"/>
                  <a:gd name="T18" fmla="*/ 95 w 96"/>
                  <a:gd name="T19" fmla="*/ 49 h 50"/>
                  <a:gd name="T20" fmla="*/ 94 w 96"/>
                  <a:gd name="T2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50">
                    <a:moveTo>
                      <a:pt x="94" y="50"/>
                    </a:moveTo>
                    <a:cubicBezTo>
                      <a:pt x="93" y="50"/>
                      <a:pt x="93" y="50"/>
                      <a:pt x="93" y="49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50"/>
                      <a:pt x="1" y="50"/>
                      <a:pt x="1" y="49"/>
                    </a:cubicBezTo>
                    <a:cubicBezTo>
                      <a:pt x="0" y="49"/>
                      <a:pt x="0" y="47"/>
                      <a:pt x="1" y="47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0"/>
                      <a:pt x="49" y="0"/>
                      <a:pt x="49" y="1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6" y="47"/>
                      <a:pt x="96" y="49"/>
                      <a:pt x="95" y="49"/>
                    </a:cubicBezTo>
                    <a:cubicBezTo>
                      <a:pt x="95" y="50"/>
                      <a:pt x="95" y="50"/>
                      <a:pt x="94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42">
                <a:extLst>
                  <a:ext uri="{FF2B5EF4-FFF2-40B4-BE49-F238E27FC236}">
                    <a16:creationId xmlns:a16="http://schemas.microsoft.com/office/drawing/2014/main" id="{359189E9-7431-403B-A73C-17010CFEE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6875" y="3979863"/>
                <a:ext cx="69850" cy="69850"/>
              </a:xfrm>
              <a:custGeom>
                <a:avLst/>
                <a:gdLst>
                  <a:gd name="T0" fmla="*/ 16 w 18"/>
                  <a:gd name="T1" fmla="*/ 18 h 18"/>
                  <a:gd name="T2" fmla="*/ 14 w 18"/>
                  <a:gd name="T3" fmla="*/ 16 h 18"/>
                  <a:gd name="T4" fmla="*/ 14 w 18"/>
                  <a:gd name="T5" fmla="*/ 4 h 18"/>
                  <a:gd name="T6" fmla="*/ 2 w 18"/>
                  <a:gd name="T7" fmla="*/ 4 h 18"/>
                  <a:gd name="T8" fmla="*/ 0 w 18"/>
                  <a:gd name="T9" fmla="*/ 2 h 18"/>
                  <a:gd name="T10" fmla="*/ 2 w 18"/>
                  <a:gd name="T11" fmla="*/ 0 h 18"/>
                  <a:gd name="T12" fmla="*/ 16 w 18"/>
                  <a:gd name="T13" fmla="*/ 0 h 18"/>
                  <a:gd name="T14" fmla="*/ 18 w 18"/>
                  <a:gd name="T15" fmla="*/ 2 h 18"/>
                  <a:gd name="T16" fmla="*/ 18 w 18"/>
                  <a:gd name="T17" fmla="*/ 16 h 18"/>
                  <a:gd name="T18" fmla="*/ 16 w 18"/>
                  <a:gd name="T1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6" y="18"/>
                    </a:moveTo>
                    <a:cubicBezTo>
                      <a:pt x="15" y="18"/>
                      <a:pt x="14" y="17"/>
                      <a:pt x="14" y="16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7" y="18"/>
                      <a:pt x="1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374629-32E6-4A11-9577-15F1D727BF48}"/>
              </a:ext>
            </a:extLst>
          </p:cNvPr>
          <p:cNvGrpSpPr/>
          <p:nvPr/>
        </p:nvGrpSpPr>
        <p:grpSpPr>
          <a:xfrm>
            <a:off x="706437" y="2322289"/>
            <a:ext cx="2116505" cy="215444"/>
            <a:chOff x="667335" y="2067163"/>
            <a:chExt cx="2116505" cy="21544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F27154-9E95-4A5F-894D-61AE371CD4E0}"/>
                </a:ext>
              </a:extLst>
            </p:cNvPr>
            <p:cNvSpPr txBox="1"/>
            <p:nvPr/>
          </p:nvSpPr>
          <p:spPr>
            <a:xfrm>
              <a:off x="1022550" y="206716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Your profile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3A46483-0587-4FC2-9B2D-652A228DE7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335" y="2067546"/>
              <a:ext cx="214753" cy="213840"/>
              <a:chOff x="-523875" y="3440113"/>
              <a:chExt cx="373062" cy="371476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30" name="Freeform 46">
                <a:extLst>
                  <a:ext uri="{FF2B5EF4-FFF2-40B4-BE49-F238E27FC236}">
                    <a16:creationId xmlns:a16="http://schemas.microsoft.com/office/drawing/2014/main" id="{689538CC-CC9F-41C9-965D-4E272FB59E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23875" y="3440113"/>
                <a:ext cx="373062" cy="317500"/>
              </a:xfrm>
              <a:custGeom>
                <a:avLst/>
                <a:gdLst>
                  <a:gd name="T0" fmla="*/ 15 w 96"/>
                  <a:gd name="T1" fmla="*/ 82 h 82"/>
                  <a:gd name="T2" fmla="*/ 14 w 96"/>
                  <a:gd name="T3" fmla="*/ 82 h 82"/>
                  <a:gd name="T4" fmla="*/ 0 w 96"/>
                  <a:gd name="T5" fmla="*/ 48 h 82"/>
                  <a:gd name="T6" fmla="*/ 48 w 96"/>
                  <a:gd name="T7" fmla="*/ 0 h 82"/>
                  <a:gd name="T8" fmla="*/ 96 w 96"/>
                  <a:gd name="T9" fmla="*/ 48 h 82"/>
                  <a:gd name="T10" fmla="*/ 82 w 96"/>
                  <a:gd name="T11" fmla="*/ 82 h 82"/>
                  <a:gd name="T12" fmla="*/ 80 w 96"/>
                  <a:gd name="T13" fmla="*/ 82 h 82"/>
                  <a:gd name="T14" fmla="*/ 62 w 96"/>
                  <a:gd name="T15" fmla="*/ 74 h 82"/>
                  <a:gd name="T16" fmla="*/ 55 w 96"/>
                  <a:gd name="T17" fmla="*/ 72 h 82"/>
                  <a:gd name="T18" fmla="*/ 54 w 96"/>
                  <a:gd name="T19" fmla="*/ 70 h 82"/>
                  <a:gd name="T20" fmla="*/ 54 w 96"/>
                  <a:gd name="T21" fmla="*/ 60 h 82"/>
                  <a:gd name="T22" fmla="*/ 55 w 96"/>
                  <a:gd name="T23" fmla="*/ 58 h 82"/>
                  <a:gd name="T24" fmla="*/ 60 w 96"/>
                  <a:gd name="T25" fmla="*/ 48 h 82"/>
                  <a:gd name="T26" fmla="*/ 62 w 96"/>
                  <a:gd name="T27" fmla="*/ 46 h 82"/>
                  <a:gd name="T28" fmla="*/ 62 w 96"/>
                  <a:gd name="T29" fmla="*/ 44 h 82"/>
                  <a:gd name="T30" fmla="*/ 62 w 96"/>
                  <a:gd name="T31" fmla="*/ 42 h 82"/>
                  <a:gd name="T32" fmla="*/ 60 w 96"/>
                  <a:gd name="T33" fmla="*/ 40 h 82"/>
                  <a:gd name="T34" fmla="*/ 61 w 96"/>
                  <a:gd name="T35" fmla="*/ 38 h 82"/>
                  <a:gd name="T36" fmla="*/ 62 w 96"/>
                  <a:gd name="T37" fmla="*/ 26 h 82"/>
                  <a:gd name="T38" fmla="*/ 51 w 96"/>
                  <a:gd name="T39" fmla="*/ 22 h 82"/>
                  <a:gd name="T40" fmla="*/ 40 w 96"/>
                  <a:gd name="T41" fmla="*/ 26 h 82"/>
                  <a:gd name="T42" fmla="*/ 38 w 96"/>
                  <a:gd name="T43" fmla="*/ 28 h 82"/>
                  <a:gd name="T44" fmla="*/ 35 w 96"/>
                  <a:gd name="T45" fmla="*/ 28 h 82"/>
                  <a:gd name="T46" fmla="*/ 36 w 96"/>
                  <a:gd name="T47" fmla="*/ 38 h 82"/>
                  <a:gd name="T48" fmla="*/ 36 w 96"/>
                  <a:gd name="T49" fmla="*/ 40 h 82"/>
                  <a:gd name="T50" fmla="*/ 34 w 96"/>
                  <a:gd name="T51" fmla="*/ 42 h 82"/>
                  <a:gd name="T52" fmla="*/ 34 w 96"/>
                  <a:gd name="T53" fmla="*/ 44 h 82"/>
                  <a:gd name="T54" fmla="*/ 34 w 96"/>
                  <a:gd name="T55" fmla="*/ 46 h 82"/>
                  <a:gd name="T56" fmla="*/ 36 w 96"/>
                  <a:gd name="T57" fmla="*/ 48 h 82"/>
                  <a:gd name="T58" fmla="*/ 41 w 96"/>
                  <a:gd name="T59" fmla="*/ 58 h 82"/>
                  <a:gd name="T60" fmla="*/ 42 w 96"/>
                  <a:gd name="T61" fmla="*/ 60 h 82"/>
                  <a:gd name="T62" fmla="*/ 42 w 96"/>
                  <a:gd name="T63" fmla="*/ 70 h 82"/>
                  <a:gd name="T64" fmla="*/ 41 w 96"/>
                  <a:gd name="T65" fmla="*/ 72 h 82"/>
                  <a:gd name="T66" fmla="*/ 35 w 96"/>
                  <a:gd name="T67" fmla="*/ 74 h 82"/>
                  <a:gd name="T68" fmla="*/ 16 w 96"/>
                  <a:gd name="T69" fmla="*/ 82 h 82"/>
                  <a:gd name="T70" fmla="*/ 15 w 96"/>
                  <a:gd name="T71" fmla="*/ 82 h 82"/>
                  <a:gd name="T72" fmla="*/ 48 w 96"/>
                  <a:gd name="T73" fmla="*/ 4 h 82"/>
                  <a:gd name="T74" fmla="*/ 4 w 96"/>
                  <a:gd name="T75" fmla="*/ 48 h 82"/>
                  <a:gd name="T76" fmla="*/ 16 w 96"/>
                  <a:gd name="T77" fmla="*/ 78 h 82"/>
                  <a:gd name="T78" fmla="*/ 33 w 96"/>
                  <a:gd name="T79" fmla="*/ 70 h 82"/>
                  <a:gd name="T80" fmla="*/ 38 w 96"/>
                  <a:gd name="T81" fmla="*/ 69 h 82"/>
                  <a:gd name="T82" fmla="*/ 38 w 96"/>
                  <a:gd name="T83" fmla="*/ 61 h 82"/>
                  <a:gd name="T84" fmla="*/ 32 w 96"/>
                  <a:gd name="T85" fmla="*/ 49 h 82"/>
                  <a:gd name="T86" fmla="*/ 30 w 96"/>
                  <a:gd name="T87" fmla="*/ 44 h 82"/>
                  <a:gd name="T88" fmla="*/ 32 w 96"/>
                  <a:gd name="T89" fmla="*/ 39 h 82"/>
                  <a:gd name="T90" fmla="*/ 32 w 96"/>
                  <a:gd name="T91" fmla="*/ 26 h 82"/>
                  <a:gd name="T92" fmla="*/ 37 w 96"/>
                  <a:gd name="T93" fmla="*/ 24 h 82"/>
                  <a:gd name="T94" fmla="*/ 51 w 96"/>
                  <a:gd name="T95" fmla="*/ 18 h 82"/>
                  <a:gd name="T96" fmla="*/ 66 w 96"/>
                  <a:gd name="T97" fmla="*/ 26 h 82"/>
                  <a:gd name="T98" fmla="*/ 64 w 96"/>
                  <a:gd name="T99" fmla="*/ 39 h 82"/>
                  <a:gd name="T100" fmla="*/ 66 w 96"/>
                  <a:gd name="T101" fmla="*/ 44 h 82"/>
                  <a:gd name="T102" fmla="*/ 64 w 96"/>
                  <a:gd name="T103" fmla="*/ 49 h 82"/>
                  <a:gd name="T104" fmla="*/ 58 w 96"/>
                  <a:gd name="T105" fmla="*/ 61 h 82"/>
                  <a:gd name="T106" fmla="*/ 58 w 96"/>
                  <a:gd name="T107" fmla="*/ 69 h 82"/>
                  <a:gd name="T108" fmla="*/ 63 w 96"/>
                  <a:gd name="T109" fmla="*/ 70 h 82"/>
                  <a:gd name="T110" fmla="*/ 80 w 96"/>
                  <a:gd name="T111" fmla="*/ 78 h 82"/>
                  <a:gd name="T112" fmla="*/ 92 w 96"/>
                  <a:gd name="T113" fmla="*/ 48 h 82"/>
                  <a:gd name="T114" fmla="*/ 48 w 96"/>
                  <a:gd name="T115" fmla="*/ 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6" h="82">
                    <a:moveTo>
                      <a:pt x="15" y="82"/>
                    </a:moveTo>
                    <a:cubicBezTo>
                      <a:pt x="15" y="82"/>
                      <a:pt x="14" y="82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81" y="82"/>
                      <a:pt x="80" y="82"/>
                      <a:pt x="80" y="82"/>
                    </a:cubicBezTo>
                    <a:cubicBezTo>
                      <a:pt x="76" y="79"/>
                      <a:pt x="69" y="77"/>
                      <a:pt x="62" y="74"/>
                    </a:cubicBezTo>
                    <a:cubicBezTo>
                      <a:pt x="60" y="73"/>
                      <a:pt x="57" y="73"/>
                      <a:pt x="55" y="72"/>
                    </a:cubicBezTo>
                    <a:cubicBezTo>
                      <a:pt x="55" y="72"/>
                      <a:pt x="54" y="71"/>
                      <a:pt x="54" y="7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4" y="59"/>
                      <a:pt x="55" y="58"/>
                      <a:pt x="55" y="58"/>
                    </a:cubicBezTo>
                    <a:cubicBezTo>
                      <a:pt x="56" y="58"/>
                      <a:pt x="60" y="56"/>
                      <a:pt x="60" y="48"/>
                    </a:cubicBezTo>
                    <a:cubicBezTo>
                      <a:pt x="60" y="47"/>
                      <a:pt x="61" y="46"/>
                      <a:pt x="62" y="46"/>
                    </a:cubicBezTo>
                    <a:cubicBezTo>
                      <a:pt x="62" y="46"/>
                      <a:pt x="62" y="45"/>
                      <a:pt x="62" y="44"/>
                    </a:cubicBezTo>
                    <a:cubicBezTo>
                      <a:pt x="62" y="43"/>
                      <a:pt x="62" y="42"/>
                      <a:pt x="62" y="42"/>
                    </a:cubicBezTo>
                    <a:cubicBezTo>
                      <a:pt x="61" y="42"/>
                      <a:pt x="60" y="41"/>
                      <a:pt x="60" y="40"/>
                    </a:cubicBezTo>
                    <a:cubicBezTo>
                      <a:pt x="60" y="39"/>
                      <a:pt x="60" y="39"/>
                      <a:pt x="61" y="38"/>
                    </a:cubicBezTo>
                    <a:cubicBezTo>
                      <a:pt x="61" y="35"/>
                      <a:pt x="63" y="30"/>
                      <a:pt x="62" y="26"/>
                    </a:cubicBezTo>
                    <a:cubicBezTo>
                      <a:pt x="61" y="24"/>
                      <a:pt x="57" y="22"/>
                      <a:pt x="51" y="22"/>
                    </a:cubicBezTo>
                    <a:cubicBezTo>
                      <a:pt x="45" y="22"/>
                      <a:pt x="41" y="24"/>
                      <a:pt x="40" y="26"/>
                    </a:cubicBezTo>
                    <a:cubicBezTo>
                      <a:pt x="40" y="28"/>
                      <a:pt x="39" y="28"/>
                      <a:pt x="38" y="28"/>
                    </a:cubicBezTo>
                    <a:cubicBezTo>
                      <a:pt x="37" y="28"/>
                      <a:pt x="35" y="28"/>
                      <a:pt x="35" y="28"/>
                    </a:cubicBezTo>
                    <a:cubicBezTo>
                      <a:pt x="33" y="30"/>
                      <a:pt x="35" y="36"/>
                      <a:pt x="36" y="38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41"/>
                      <a:pt x="35" y="42"/>
                      <a:pt x="34" y="42"/>
                    </a:cubicBezTo>
                    <a:cubicBezTo>
                      <a:pt x="34" y="42"/>
                      <a:pt x="34" y="43"/>
                      <a:pt x="34" y="44"/>
                    </a:cubicBezTo>
                    <a:cubicBezTo>
                      <a:pt x="34" y="45"/>
                      <a:pt x="34" y="46"/>
                      <a:pt x="34" y="46"/>
                    </a:cubicBezTo>
                    <a:cubicBezTo>
                      <a:pt x="35" y="46"/>
                      <a:pt x="36" y="47"/>
                      <a:pt x="36" y="48"/>
                    </a:cubicBezTo>
                    <a:cubicBezTo>
                      <a:pt x="36" y="56"/>
                      <a:pt x="40" y="58"/>
                      <a:pt x="41" y="58"/>
                    </a:cubicBezTo>
                    <a:cubicBezTo>
                      <a:pt x="41" y="58"/>
                      <a:pt x="42" y="59"/>
                      <a:pt x="4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71"/>
                      <a:pt x="41" y="72"/>
                      <a:pt x="41" y="72"/>
                    </a:cubicBezTo>
                    <a:cubicBezTo>
                      <a:pt x="39" y="73"/>
                      <a:pt x="37" y="73"/>
                      <a:pt x="35" y="74"/>
                    </a:cubicBezTo>
                    <a:cubicBezTo>
                      <a:pt x="28" y="77"/>
                      <a:pt x="20" y="79"/>
                      <a:pt x="16" y="82"/>
                    </a:cubicBezTo>
                    <a:cubicBezTo>
                      <a:pt x="16" y="82"/>
                      <a:pt x="16" y="82"/>
                      <a:pt x="15" y="82"/>
                    </a:cubicBezTo>
                    <a:close/>
                    <a:moveTo>
                      <a:pt x="48" y="4"/>
                    </a:moveTo>
                    <a:cubicBezTo>
                      <a:pt x="24" y="4"/>
                      <a:pt x="4" y="24"/>
                      <a:pt x="4" y="48"/>
                    </a:cubicBezTo>
                    <a:cubicBezTo>
                      <a:pt x="4" y="59"/>
                      <a:pt x="8" y="70"/>
                      <a:pt x="16" y="78"/>
                    </a:cubicBezTo>
                    <a:cubicBezTo>
                      <a:pt x="20" y="75"/>
                      <a:pt x="27" y="73"/>
                      <a:pt x="33" y="70"/>
                    </a:cubicBezTo>
                    <a:cubicBezTo>
                      <a:pt x="35" y="70"/>
                      <a:pt x="36" y="69"/>
                      <a:pt x="38" y="69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6" y="60"/>
                      <a:pt x="32" y="57"/>
                      <a:pt x="32" y="49"/>
                    </a:cubicBezTo>
                    <a:cubicBezTo>
                      <a:pt x="30" y="49"/>
                      <a:pt x="30" y="47"/>
                      <a:pt x="30" y="44"/>
                    </a:cubicBezTo>
                    <a:cubicBezTo>
                      <a:pt x="30" y="42"/>
                      <a:pt x="30" y="40"/>
                      <a:pt x="32" y="39"/>
                    </a:cubicBezTo>
                    <a:cubicBezTo>
                      <a:pt x="31" y="35"/>
                      <a:pt x="29" y="29"/>
                      <a:pt x="32" y="26"/>
                    </a:cubicBezTo>
                    <a:cubicBezTo>
                      <a:pt x="33" y="24"/>
                      <a:pt x="35" y="24"/>
                      <a:pt x="37" y="24"/>
                    </a:cubicBezTo>
                    <a:cubicBezTo>
                      <a:pt x="39" y="20"/>
                      <a:pt x="46" y="18"/>
                      <a:pt x="51" y="18"/>
                    </a:cubicBezTo>
                    <a:cubicBezTo>
                      <a:pt x="57" y="18"/>
                      <a:pt x="65" y="20"/>
                      <a:pt x="66" y="26"/>
                    </a:cubicBezTo>
                    <a:cubicBezTo>
                      <a:pt x="67" y="30"/>
                      <a:pt x="65" y="36"/>
                      <a:pt x="64" y="39"/>
                    </a:cubicBezTo>
                    <a:cubicBezTo>
                      <a:pt x="66" y="40"/>
                      <a:pt x="66" y="42"/>
                      <a:pt x="66" y="44"/>
                    </a:cubicBezTo>
                    <a:cubicBezTo>
                      <a:pt x="66" y="47"/>
                      <a:pt x="66" y="49"/>
                      <a:pt x="64" y="49"/>
                    </a:cubicBezTo>
                    <a:cubicBezTo>
                      <a:pt x="64" y="57"/>
                      <a:pt x="60" y="60"/>
                      <a:pt x="58" y="6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60" y="69"/>
                      <a:pt x="61" y="70"/>
                      <a:pt x="63" y="70"/>
                    </a:cubicBezTo>
                    <a:cubicBezTo>
                      <a:pt x="70" y="73"/>
                      <a:pt x="76" y="75"/>
                      <a:pt x="80" y="78"/>
                    </a:cubicBezTo>
                    <a:cubicBezTo>
                      <a:pt x="88" y="70"/>
                      <a:pt x="92" y="59"/>
                      <a:pt x="92" y="48"/>
                    </a:cubicBezTo>
                    <a:cubicBezTo>
                      <a:pt x="92" y="24"/>
                      <a:pt x="72" y="4"/>
                      <a:pt x="4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7">
                <a:extLst>
                  <a:ext uri="{FF2B5EF4-FFF2-40B4-BE49-F238E27FC236}">
                    <a16:creationId xmlns:a16="http://schemas.microsoft.com/office/drawing/2014/main" id="{35A51A3F-6E3E-40E5-85FE-81386CD3C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69900" y="3746501"/>
                <a:ext cx="265112" cy="65088"/>
              </a:xfrm>
              <a:custGeom>
                <a:avLst/>
                <a:gdLst>
                  <a:gd name="T0" fmla="*/ 34 w 68"/>
                  <a:gd name="T1" fmla="*/ 17 h 17"/>
                  <a:gd name="T2" fmla="*/ 0 w 68"/>
                  <a:gd name="T3" fmla="*/ 3 h 17"/>
                  <a:gd name="T4" fmla="*/ 3 w 68"/>
                  <a:gd name="T5" fmla="*/ 0 h 17"/>
                  <a:gd name="T6" fmla="*/ 34 w 68"/>
                  <a:gd name="T7" fmla="*/ 13 h 17"/>
                  <a:gd name="T8" fmla="*/ 65 w 68"/>
                  <a:gd name="T9" fmla="*/ 0 h 17"/>
                  <a:gd name="T10" fmla="*/ 68 w 68"/>
                  <a:gd name="T11" fmla="*/ 3 h 17"/>
                  <a:gd name="T12" fmla="*/ 34 w 68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7">
                    <a:moveTo>
                      <a:pt x="34" y="17"/>
                    </a:moveTo>
                    <a:cubicBezTo>
                      <a:pt x="21" y="17"/>
                      <a:pt x="9" y="12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1" y="8"/>
                      <a:pt x="22" y="13"/>
                      <a:pt x="34" y="13"/>
                    </a:cubicBezTo>
                    <a:cubicBezTo>
                      <a:pt x="46" y="13"/>
                      <a:pt x="57" y="8"/>
                      <a:pt x="65" y="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59" y="12"/>
                      <a:pt x="47" y="17"/>
                      <a:pt x="3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8E71B7D-B27A-4A20-9852-477B32B06DB3}"/>
              </a:ext>
            </a:extLst>
          </p:cNvPr>
          <p:cNvGrpSpPr/>
          <p:nvPr/>
        </p:nvGrpSpPr>
        <p:grpSpPr>
          <a:xfrm>
            <a:off x="737463" y="3327273"/>
            <a:ext cx="2085479" cy="215444"/>
            <a:chOff x="698361" y="3034373"/>
            <a:chExt cx="2085479" cy="21544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CCA65C-8031-41BB-9592-4EFD32B561EA}"/>
                </a:ext>
              </a:extLst>
            </p:cNvPr>
            <p:cNvSpPr txBox="1"/>
            <p:nvPr/>
          </p:nvSpPr>
          <p:spPr>
            <a:xfrm>
              <a:off x="1022550" y="303437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Library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70FAF87-8F92-43A3-85C1-0124202DEC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8361" y="3041295"/>
              <a:ext cx="152701" cy="201600"/>
              <a:chOff x="-582613" y="3649663"/>
              <a:chExt cx="282575" cy="373062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35" name="Freeform 51">
                <a:extLst>
                  <a:ext uri="{FF2B5EF4-FFF2-40B4-BE49-F238E27FC236}">
                    <a16:creationId xmlns:a16="http://schemas.microsoft.com/office/drawing/2014/main" id="{4DA6D932-1A0C-4125-B97D-FD48B3AF9C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82613" y="3649663"/>
                <a:ext cx="282575" cy="373062"/>
              </a:xfrm>
              <a:custGeom>
                <a:avLst/>
                <a:gdLst>
                  <a:gd name="T0" fmla="*/ 70 w 72"/>
                  <a:gd name="T1" fmla="*/ 96 h 96"/>
                  <a:gd name="T2" fmla="*/ 2 w 72"/>
                  <a:gd name="T3" fmla="*/ 96 h 96"/>
                  <a:gd name="T4" fmla="*/ 0 w 72"/>
                  <a:gd name="T5" fmla="*/ 94 h 96"/>
                  <a:gd name="T6" fmla="*/ 0 w 72"/>
                  <a:gd name="T7" fmla="*/ 2 h 96"/>
                  <a:gd name="T8" fmla="*/ 2 w 72"/>
                  <a:gd name="T9" fmla="*/ 0 h 96"/>
                  <a:gd name="T10" fmla="*/ 70 w 72"/>
                  <a:gd name="T11" fmla="*/ 0 h 96"/>
                  <a:gd name="T12" fmla="*/ 72 w 72"/>
                  <a:gd name="T13" fmla="*/ 2 h 96"/>
                  <a:gd name="T14" fmla="*/ 72 w 72"/>
                  <a:gd name="T15" fmla="*/ 94 h 96"/>
                  <a:gd name="T16" fmla="*/ 70 w 72"/>
                  <a:gd name="T17" fmla="*/ 96 h 96"/>
                  <a:gd name="T18" fmla="*/ 4 w 72"/>
                  <a:gd name="T19" fmla="*/ 92 h 96"/>
                  <a:gd name="T20" fmla="*/ 68 w 72"/>
                  <a:gd name="T21" fmla="*/ 92 h 96"/>
                  <a:gd name="T22" fmla="*/ 68 w 72"/>
                  <a:gd name="T23" fmla="*/ 4 h 96"/>
                  <a:gd name="T24" fmla="*/ 4 w 72"/>
                  <a:gd name="T25" fmla="*/ 4 h 96"/>
                  <a:gd name="T26" fmla="*/ 4 w 72"/>
                  <a:gd name="T27" fmla="*/ 9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96">
                    <a:moveTo>
                      <a:pt x="70" y="96"/>
                    </a:moveTo>
                    <a:cubicBezTo>
                      <a:pt x="2" y="96"/>
                      <a:pt x="2" y="96"/>
                      <a:pt x="2" y="96"/>
                    </a:cubicBez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0"/>
                      <a:pt x="72" y="1"/>
                      <a:pt x="72" y="2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5"/>
                      <a:pt x="71" y="96"/>
                      <a:pt x="70" y="96"/>
                    </a:cubicBezTo>
                    <a:close/>
                    <a:moveTo>
                      <a:pt x="4" y="92"/>
                    </a:move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52">
                <a:extLst>
                  <a:ext uri="{FF2B5EF4-FFF2-40B4-BE49-F238E27FC236}">
                    <a16:creationId xmlns:a16="http://schemas.microsoft.com/office/drawing/2014/main" id="{6952F85B-6B0B-4A31-B0B7-611B60730B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681413"/>
                <a:ext cx="127000" cy="92075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53">
                <a:extLst>
                  <a:ext uri="{FF2B5EF4-FFF2-40B4-BE49-F238E27FC236}">
                    <a16:creationId xmlns:a16="http://schemas.microsoft.com/office/drawing/2014/main" id="{1EBF63BA-9F45-474B-95D1-5CD8F1D607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789363"/>
                <a:ext cx="127000" cy="93662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54">
                <a:extLst>
                  <a:ext uri="{FF2B5EF4-FFF2-40B4-BE49-F238E27FC236}">
                    <a16:creationId xmlns:a16="http://schemas.microsoft.com/office/drawing/2014/main" id="{9E2C9041-3477-4EDF-BC4F-5C7907D3B2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4826" y="3898900"/>
                <a:ext cx="127000" cy="92075"/>
              </a:xfrm>
              <a:custGeom>
                <a:avLst/>
                <a:gdLst>
                  <a:gd name="T0" fmla="*/ 30 w 32"/>
                  <a:gd name="T1" fmla="*/ 24 h 24"/>
                  <a:gd name="T2" fmla="*/ 2 w 32"/>
                  <a:gd name="T3" fmla="*/ 24 h 24"/>
                  <a:gd name="T4" fmla="*/ 0 w 32"/>
                  <a:gd name="T5" fmla="*/ 22 h 24"/>
                  <a:gd name="T6" fmla="*/ 0 w 32"/>
                  <a:gd name="T7" fmla="*/ 2 h 24"/>
                  <a:gd name="T8" fmla="*/ 2 w 32"/>
                  <a:gd name="T9" fmla="*/ 0 h 24"/>
                  <a:gd name="T10" fmla="*/ 30 w 32"/>
                  <a:gd name="T11" fmla="*/ 0 h 24"/>
                  <a:gd name="T12" fmla="*/ 32 w 32"/>
                  <a:gd name="T13" fmla="*/ 2 h 24"/>
                  <a:gd name="T14" fmla="*/ 32 w 32"/>
                  <a:gd name="T15" fmla="*/ 22 h 24"/>
                  <a:gd name="T16" fmla="*/ 30 w 32"/>
                  <a:gd name="T17" fmla="*/ 24 h 24"/>
                  <a:gd name="T18" fmla="*/ 4 w 32"/>
                  <a:gd name="T19" fmla="*/ 20 h 24"/>
                  <a:gd name="T20" fmla="*/ 28 w 32"/>
                  <a:gd name="T21" fmla="*/ 20 h 24"/>
                  <a:gd name="T22" fmla="*/ 28 w 32"/>
                  <a:gd name="T23" fmla="*/ 4 h 24"/>
                  <a:gd name="T24" fmla="*/ 4 w 32"/>
                  <a:gd name="T25" fmla="*/ 4 h 24"/>
                  <a:gd name="T26" fmla="*/ 4 w 32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24">
                    <a:moveTo>
                      <a:pt x="30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3"/>
                      <a:pt x="31" y="24"/>
                      <a:pt x="30" y="24"/>
                    </a:cubicBezTo>
                    <a:close/>
                    <a:moveTo>
                      <a:pt x="4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55">
                <a:extLst>
                  <a:ext uri="{FF2B5EF4-FFF2-40B4-BE49-F238E27FC236}">
                    <a16:creationId xmlns:a16="http://schemas.microsoft.com/office/drawing/2014/main" id="{B9AADD37-5A18-4E08-945D-17012AB40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6814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56">
                <a:extLst>
                  <a:ext uri="{FF2B5EF4-FFF2-40B4-BE49-F238E27FC236}">
                    <a16:creationId xmlns:a16="http://schemas.microsoft.com/office/drawing/2014/main" id="{B0BB87F6-F56D-4472-AF25-708CE6CF7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743325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57">
                <a:extLst>
                  <a:ext uri="{FF2B5EF4-FFF2-40B4-BE49-F238E27FC236}">
                    <a16:creationId xmlns:a16="http://schemas.microsoft.com/office/drawing/2014/main" id="{F8E0261C-887E-49A6-9FDB-4B0A507D9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789363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58">
                <a:extLst>
                  <a:ext uri="{FF2B5EF4-FFF2-40B4-BE49-F238E27FC236}">
                    <a16:creationId xmlns:a16="http://schemas.microsoft.com/office/drawing/2014/main" id="{3A037040-F394-445E-9A66-9A0C086E7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851275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59">
                <a:extLst>
                  <a:ext uri="{FF2B5EF4-FFF2-40B4-BE49-F238E27FC236}">
                    <a16:creationId xmlns:a16="http://schemas.microsoft.com/office/drawing/2014/main" id="{11E3844A-CF3D-45A9-969C-48F7D7497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898900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858EFC1C-0EF2-42C6-9A26-4D544E4FB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50863" y="39608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61">
                <a:extLst>
                  <a:ext uri="{FF2B5EF4-FFF2-40B4-BE49-F238E27FC236}">
                    <a16:creationId xmlns:a16="http://schemas.microsoft.com/office/drawing/2014/main" id="{40AE061A-7969-4CA6-87D2-C12BAE05E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6814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F989D8F5-8583-454E-A835-33AC76F60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743325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63">
                <a:extLst>
                  <a:ext uri="{FF2B5EF4-FFF2-40B4-BE49-F238E27FC236}">
                    <a16:creationId xmlns:a16="http://schemas.microsoft.com/office/drawing/2014/main" id="{B96AAB30-5E80-4EB4-9C12-0D9AC7DB8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789363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64">
                <a:extLst>
                  <a:ext uri="{FF2B5EF4-FFF2-40B4-BE49-F238E27FC236}">
                    <a16:creationId xmlns:a16="http://schemas.microsoft.com/office/drawing/2014/main" id="{140AFB82-BA68-4C35-BF44-952200B89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851275"/>
                <a:ext cx="31750" cy="31750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5">
                <a:extLst>
                  <a:ext uri="{FF2B5EF4-FFF2-40B4-BE49-F238E27FC236}">
                    <a16:creationId xmlns:a16="http://schemas.microsoft.com/office/drawing/2014/main" id="{9CA30FC1-7851-4C9B-878D-440D4B7F0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898900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66">
                <a:extLst>
                  <a:ext uri="{FF2B5EF4-FFF2-40B4-BE49-F238E27FC236}">
                    <a16:creationId xmlns:a16="http://schemas.microsoft.com/office/drawing/2014/main" id="{0647BD1E-67D9-4885-9F78-F3EE44688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63538" y="3960813"/>
                <a:ext cx="31750" cy="30162"/>
              </a:xfrm>
              <a:custGeom>
                <a:avLst/>
                <a:gdLst>
                  <a:gd name="T0" fmla="*/ 6 w 8"/>
                  <a:gd name="T1" fmla="*/ 8 h 8"/>
                  <a:gd name="T2" fmla="*/ 2 w 8"/>
                  <a:gd name="T3" fmla="*/ 8 h 8"/>
                  <a:gd name="T4" fmla="*/ 0 w 8"/>
                  <a:gd name="T5" fmla="*/ 6 h 8"/>
                  <a:gd name="T6" fmla="*/ 0 w 8"/>
                  <a:gd name="T7" fmla="*/ 2 h 8"/>
                  <a:gd name="T8" fmla="*/ 2 w 8"/>
                  <a:gd name="T9" fmla="*/ 0 h 8"/>
                  <a:gd name="T10" fmla="*/ 6 w 8"/>
                  <a:gd name="T11" fmla="*/ 0 h 8"/>
                  <a:gd name="T12" fmla="*/ 8 w 8"/>
                  <a:gd name="T13" fmla="*/ 2 h 8"/>
                  <a:gd name="T14" fmla="*/ 8 w 8"/>
                  <a:gd name="T15" fmla="*/ 6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AE0BAAD-3CEF-4DFA-A4BA-FADB0E2F213E}"/>
              </a:ext>
            </a:extLst>
          </p:cNvPr>
          <p:cNvGrpSpPr/>
          <p:nvPr/>
        </p:nvGrpSpPr>
        <p:grpSpPr>
          <a:xfrm>
            <a:off x="707348" y="3829765"/>
            <a:ext cx="2115594" cy="215444"/>
            <a:chOff x="668246" y="3522227"/>
            <a:chExt cx="2115594" cy="21544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EFDF5C-1C94-4624-8440-7B508CCAF431}"/>
                </a:ext>
              </a:extLst>
            </p:cNvPr>
            <p:cNvSpPr txBox="1"/>
            <p:nvPr/>
          </p:nvSpPr>
          <p:spPr>
            <a:xfrm>
              <a:off x="1022550" y="3522227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Subscriptions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9CFF1DA-A171-46C0-BF97-1D39084B16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8246" y="3523029"/>
              <a:ext cx="212930" cy="213840"/>
              <a:chOff x="-596900" y="3533775"/>
              <a:chExt cx="371475" cy="373063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54" name="Freeform 70">
                <a:extLst>
                  <a:ext uri="{FF2B5EF4-FFF2-40B4-BE49-F238E27FC236}">
                    <a16:creationId xmlns:a16="http://schemas.microsoft.com/office/drawing/2014/main" id="{5592FD69-EDCE-4E91-9FB9-5246455F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6250" y="3622675"/>
                <a:ext cx="130175" cy="117475"/>
              </a:xfrm>
              <a:custGeom>
                <a:avLst/>
                <a:gdLst>
                  <a:gd name="T0" fmla="*/ 12 w 34"/>
                  <a:gd name="T1" fmla="*/ 30 h 30"/>
                  <a:gd name="T2" fmla="*/ 11 w 34"/>
                  <a:gd name="T3" fmla="*/ 29 h 30"/>
                  <a:gd name="T4" fmla="*/ 0 w 34"/>
                  <a:gd name="T5" fmla="*/ 18 h 30"/>
                  <a:gd name="T6" fmla="*/ 0 w 34"/>
                  <a:gd name="T7" fmla="*/ 16 h 30"/>
                  <a:gd name="T8" fmla="*/ 3 w 34"/>
                  <a:gd name="T9" fmla="*/ 16 h 30"/>
                  <a:gd name="T10" fmla="*/ 12 w 34"/>
                  <a:gd name="T11" fmla="*/ 25 h 30"/>
                  <a:gd name="T12" fmla="*/ 31 w 34"/>
                  <a:gd name="T13" fmla="*/ 1 h 30"/>
                  <a:gd name="T14" fmla="*/ 33 w 34"/>
                  <a:gd name="T15" fmla="*/ 1 h 30"/>
                  <a:gd name="T16" fmla="*/ 34 w 34"/>
                  <a:gd name="T17" fmla="*/ 4 h 30"/>
                  <a:gd name="T18" fmla="*/ 14 w 34"/>
                  <a:gd name="T19" fmla="*/ 29 h 30"/>
                  <a:gd name="T20" fmla="*/ 13 w 34"/>
                  <a:gd name="T21" fmla="*/ 30 h 30"/>
                  <a:gd name="T22" fmla="*/ 12 w 34"/>
                  <a:gd name="T2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30">
                    <a:moveTo>
                      <a:pt x="12" y="30"/>
                    </a:moveTo>
                    <a:cubicBezTo>
                      <a:pt x="12" y="30"/>
                      <a:pt x="11" y="29"/>
                      <a:pt x="11" y="2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6"/>
                      <a:pt x="0" y="16"/>
                    </a:cubicBezTo>
                    <a:cubicBezTo>
                      <a:pt x="1" y="15"/>
                      <a:pt x="2" y="15"/>
                      <a:pt x="3" y="1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3" y="0"/>
                      <a:pt x="33" y="1"/>
                    </a:cubicBezTo>
                    <a:cubicBezTo>
                      <a:pt x="34" y="2"/>
                      <a:pt x="34" y="3"/>
                      <a:pt x="34" y="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3" y="30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1">
                <a:extLst>
                  <a:ext uri="{FF2B5EF4-FFF2-40B4-BE49-F238E27FC236}">
                    <a16:creationId xmlns:a16="http://schemas.microsoft.com/office/drawing/2014/main" id="{3B06B197-5067-43EF-A8B0-735AFC171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96900" y="3748088"/>
                <a:ext cx="147638" cy="158750"/>
              </a:xfrm>
              <a:custGeom>
                <a:avLst/>
                <a:gdLst>
                  <a:gd name="T0" fmla="*/ 23 w 38"/>
                  <a:gd name="T1" fmla="*/ 41 h 41"/>
                  <a:gd name="T2" fmla="*/ 23 w 38"/>
                  <a:gd name="T3" fmla="*/ 41 h 41"/>
                  <a:gd name="T4" fmla="*/ 21 w 38"/>
                  <a:gd name="T5" fmla="*/ 40 h 41"/>
                  <a:gd name="T6" fmla="*/ 16 w 38"/>
                  <a:gd name="T7" fmla="*/ 27 h 41"/>
                  <a:gd name="T8" fmla="*/ 2 w 38"/>
                  <a:gd name="T9" fmla="*/ 29 h 41"/>
                  <a:gd name="T10" fmla="*/ 0 w 38"/>
                  <a:gd name="T11" fmla="*/ 28 h 41"/>
                  <a:gd name="T12" fmla="*/ 0 w 38"/>
                  <a:gd name="T13" fmla="*/ 26 h 41"/>
                  <a:gd name="T14" fmla="*/ 15 w 38"/>
                  <a:gd name="T15" fmla="*/ 0 h 41"/>
                  <a:gd name="T16" fmla="*/ 19 w 38"/>
                  <a:gd name="T17" fmla="*/ 2 h 41"/>
                  <a:gd name="T18" fmla="*/ 6 w 38"/>
                  <a:gd name="T19" fmla="*/ 24 h 41"/>
                  <a:gd name="T20" fmla="*/ 17 w 38"/>
                  <a:gd name="T21" fmla="*/ 22 h 41"/>
                  <a:gd name="T22" fmla="*/ 19 w 38"/>
                  <a:gd name="T23" fmla="*/ 24 h 41"/>
                  <a:gd name="T24" fmla="*/ 23 w 38"/>
                  <a:gd name="T25" fmla="*/ 34 h 41"/>
                  <a:gd name="T26" fmla="*/ 34 w 38"/>
                  <a:gd name="T27" fmla="*/ 16 h 41"/>
                  <a:gd name="T28" fmla="*/ 38 w 38"/>
                  <a:gd name="T29" fmla="*/ 18 h 41"/>
                  <a:gd name="T30" fmla="*/ 24 w 38"/>
                  <a:gd name="T31" fmla="*/ 40 h 41"/>
                  <a:gd name="T32" fmla="*/ 23 w 38"/>
                  <a:gd name="T3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41">
                    <a:moveTo>
                      <a:pt x="23" y="41"/>
                    </a:move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1" y="40"/>
                      <a:pt x="21" y="40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1" y="29"/>
                      <a:pt x="0" y="28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9" y="23"/>
                      <a:pt x="19" y="2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1"/>
                      <a:pt x="23" y="41"/>
                      <a:pt x="2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72">
                <a:extLst>
                  <a:ext uri="{FF2B5EF4-FFF2-40B4-BE49-F238E27FC236}">
                    <a16:creationId xmlns:a16="http://schemas.microsoft.com/office/drawing/2014/main" id="{53EC6116-80D1-4CDE-B718-A5812CD19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063" y="3748088"/>
                <a:ext cx="147638" cy="158750"/>
              </a:xfrm>
              <a:custGeom>
                <a:avLst/>
                <a:gdLst>
                  <a:gd name="T0" fmla="*/ 15 w 38"/>
                  <a:gd name="T1" fmla="*/ 41 h 41"/>
                  <a:gd name="T2" fmla="*/ 14 w 38"/>
                  <a:gd name="T3" fmla="*/ 40 h 41"/>
                  <a:gd name="T4" fmla="*/ 0 w 38"/>
                  <a:gd name="T5" fmla="*/ 18 h 41"/>
                  <a:gd name="T6" fmla="*/ 4 w 38"/>
                  <a:gd name="T7" fmla="*/ 16 h 41"/>
                  <a:gd name="T8" fmla="*/ 15 w 38"/>
                  <a:gd name="T9" fmla="*/ 34 h 41"/>
                  <a:gd name="T10" fmla="*/ 19 w 38"/>
                  <a:gd name="T11" fmla="*/ 24 h 41"/>
                  <a:gd name="T12" fmla="*/ 21 w 38"/>
                  <a:gd name="T13" fmla="*/ 22 h 41"/>
                  <a:gd name="T14" fmla="*/ 32 w 38"/>
                  <a:gd name="T15" fmla="*/ 24 h 41"/>
                  <a:gd name="T16" fmla="*/ 19 w 38"/>
                  <a:gd name="T17" fmla="*/ 2 h 41"/>
                  <a:gd name="T18" fmla="*/ 23 w 38"/>
                  <a:gd name="T19" fmla="*/ 0 h 41"/>
                  <a:gd name="T20" fmla="*/ 38 w 38"/>
                  <a:gd name="T21" fmla="*/ 26 h 41"/>
                  <a:gd name="T22" fmla="*/ 38 w 38"/>
                  <a:gd name="T23" fmla="*/ 28 h 41"/>
                  <a:gd name="T24" fmla="*/ 36 w 38"/>
                  <a:gd name="T25" fmla="*/ 29 h 41"/>
                  <a:gd name="T26" fmla="*/ 22 w 38"/>
                  <a:gd name="T27" fmla="*/ 27 h 41"/>
                  <a:gd name="T28" fmla="*/ 17 w 38"/>
                  <a:gd name="T29" fmla="*/ 40 h 41"/>
                  <a:gd name="T30" fmla="*/ 15 w 38"/>
                  <a:gd name="T31" fmla="*/ 41 h 41"/>
                  <a:gd name="T32" fmla="*/ 15 w 38"/>
                  <a:gd name="T3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41">
                    <a:moveTo>
                      <a:pt x="15" y="41"/>
                    </a:moveTo>
                    <a:cubicBezTo>
                      <a:pt x="15" y="41"/>
                      <a:pt x="14" y="41"/>
                      <a:pt x="14" y="4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20" y="22"/>
                      <a:pt x="21" y="2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7"/>
                      <a:pt x="38" y="27"/>
                      <a:pt x="38" y="28"/>
                    </a:cubicBezTo>
                    <a:cubicBezTo>
                      <a:pt x="37" y="29"/>
                      <a:pt x="36" y="29"/>
                      <a:pt x="36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73">
                <a:extLst>
                  <a:ext uri="{FF2B5EF4-FFF2-40B4-BE49-F238E27FC236}">
                    <a16:creationId xmlns:a16="http://schemas.microsoft.com/office/drawing/2014/main" id="{A50504C4-B554-4FDF-ADA1-230FAC9E06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58800" y="3533775"/>
                <a:ext cx="295275" cy="295275"/>
              </a:xfrm>
              <a:custGeom>
                <a:avLst/>
                <a:gdLst>
                  <a:gd name="T0" fmla="*/ 38 w 76"/>
                  <a:gd name="T1" fmla="*/ 76 h 76"/>
                  <a:gd name="T2" fmla="*/ 0 w 76"/>
                  <a:gd name="T3" fmla="*/ 38 h 76"/>
                  <a:gd name="T4" fmla="*/ 38 w 76"/>
                  <a:gd name="T5" fmla="*/ 0 h 76"/>
                  <a:gd name="T6" fmla="*/ 76 w 76"/>
                  <a:gd name="T7" fmla="*/ 38 h 76"/>
                  <a:gd name="T8" fmla="*/ 38 w 76"/>
                  <a:gd name="T9" fmla="*/ 76 h 76"/>
                  <a:gd name="T10" fmla="*/ 38 w 76"/>
                  <a:gd name="T11" fmla="*/ 4 h 76"/>
                  <a:gd name="T12" fmla="*/ 4 w 76"/>
                  <a:gd name="T13" fmla="*/ 38 h 76"/>
                  <a:gd name="T14" fmla="*/ 38 w 76"/>
                  <a:gd name="T15" fmla="*/ 72 h 76"/>
                  <a:gd name="T16" fmla="*/ 72 w 76"/>
                  <a:gd name="T17" fmla="*/ 38 h 76"/>
                  <a:gd name="T18" fmla="*/ 38 w 76"/>
                  <a:gd name="T19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76">
                    <a:moveTo>
                      <a:pt x="38" y="76"/>
                    </a:moveTo>
                    <a:cubicBezTo>
                      <a:pt x="17" y="76"/>
                      <a:pt x="0" y="59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lose/>
                    <a:moveTo>
                      <a:pt x="38" y="4"/>
                    </a:moveTo>
                    <a:cubicBezTo>
                      <a:pt x="19" y="4"/>
                      <a:pt x="4" y="19"/>
                      <a:pt x="4" y="38"/>
                    </a:cubicBezTo>
                    <a:cubicBezTo>
                      <a:pt x="4" y="57"/>
                      <a:pt x="19" y="72"/>
                      <a:pt x="38" y="72"/>
                    </a:cubicBezTo>
                    <a:cubicBezTo>
                      <a:pt x="57" y="72"/>
                      <a:pt x="72" y="57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B7F577-12B2-4223-AC47-AD792AFF8582}"/>
              </a:ext>
            </a:extLst>
          </p:cNvPr>
          <p:cNvGrpSpPr/>
          <p:nvPr/>
        </p:nvGrpSpPr>
        <p:grpSpPr>
          <a:xfrm>
            <a:off x="733158" y="4332257"/>
            <a:ext cx="2089784" cy="215444"/>
            <a:chOff x="694056" y="4001583"/>
            <a:chExt cx="2089784" cy="21544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4CB8CE9-92FB-4393-A491-063C03FDA541}"/>
                </a:ext>
              </a:extLst>
            </p:cNvPr>
            <p:cNvSpPr txBox="1"/>
            <p:nvPr/>
          </p:nvSpPr>
          <p:spPr>
            <a:xfrm>
              <a:off x="1022550" y="4001583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Trending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8A8F369-E907-460B-9E85-96B0F2BB41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4056" y="4012105"/>
              <a:ext cx="161311" cy="194400"/>
              <a:chOff x="-395288" y="3805238"/>
              <a:chExt cx="309563" cy="373062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61" name="Freeform 77">
                <a:extLst>
                  <a:ext uri="{FF2B5EF4-FFF2-40B4-BE49-F238E27FC236}">
                    <a16:creationId xmlns:a16="http://schemas.microsoft.com/office/drawing/2014/main" id="{94708C9E-4756-4CB6-A448-F918801A7A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95288" y="3805238"/>
                <a:ext cx="309563" cy="373062"/>
              </a:xfrm>
              <a:custGeom>
                <a:avLst/>
                <a:gdLst>
                  <a:gd name="T0" fmla="*/ 40 w 80"/>
                  <a:gd name="T1" fmla="*/ 96 h 96"/>
                  <a:gd name="T2" fmla="*/ 0 w 80"/>
                  <a:gd name="T3" fmla="*/ 58 h 96"/>
                  <a:gd name="T4" fmla="*/ 0 w 80"/>
                  <a:gd name="T5" fmla="*/ 56 h 96"/>
                  <a:gd name="T6" fmla="*/ 14 w 80"/>
                  <a:gd name="T7" fmla="*/ 25 h 96"/>
                  <a:gd name="T8" fmla="*/ 16 w 80"/>
                  <a:gd name="T9" fmla="*/ 25 h 96"/>
                  <a:gd name="T10" fmla="*/ 18 w 80"/>
                  <a:gd name="T11" fmla="*/ 26 h 96"/>
                  <a:gd name="T12" fmla="*/ 23 w 80"/>
                  <a:gd name="T13" fmla="*/ 37 h 96"/>
                  <a:gd name="T14" fmla="*/ 26 w 80"/>
                  <a:gd name="T15" fmla="*/ 22 h 96"/>
                  <a:gd name="T16" fmla="*/ 26 w 80"/>
                  <a:gd name="T17" fmla="*/ 20 h 96"/>
                  <a:gd name="T18" fmla="*/ 21 w 80"/>
                  <a:gd name="T19" fmla="*/ 4 h 96"/>
                  <a:gd name="T20" fmla="*/ 21 w 80"/>
                  <a:gd name="T21" fmla="*/ 1 h 96"/>
                  <a:gd name="T22" fmla="*/ 23 w 80"/>
                  <a:gd name="T23" fmla="*/ 1 h 96"/>
                  <a:gd name="T24" fmla="*/ 55 w 80"/>
                  <a:gd name="T25" fmla="*/ 19 h 96"/>
                  <a:gd name="T26" fmla="*/ 66 w 80"/>
                  <a:gd name="T27" fmla="*/ 49 h 96"/>
                  <a:gd name="T28" fmla="*/ 75 w 80"/>
                  <a:gd name="T29" fmla="*/ 44 h 96"/>
                  <a:gd name="T30" fmla="*/ 77 w 80"/>
                  <a:gd name="T31" fmla="*/ 43 h 96"/>
                  <a:gd name="T32" fmla="*/ 78 w 80"/>
                  <a:gd name="T33" fmla="*/ 45 h 96"/>
                  <a:gd name="T34" fmla="*/ 80 w 80"/>
                  <a:gd name="T35" fmla="*/ 56 h 96"/>
                  <a:gd name="T36" fmla="*/ 40 w 80"/>
                  <a:gd name="T37" fmla="*/ 96 h 96"/>
                  <a:gd name="T38" fmla="*/ 15 w 80"/>
                  <a:gd name="T39" fmla="*/ 30 h 96"/>
                  <a:gd name="T40" fmla="*/ 4 w 80"/>
                  <a:gd name="T41" fmla="*/ 56 h 96"/>
                  <a:gd name="T42" fmla="*/ 4 w 80"/>
                  <a:gd name="T43" fmla="*/ 58 h 96"/>
                  <a:gd name="T44" fmla="*/ 40 w 80"/>
                  <a:gd name="T45" fmla="*/ 92 h 96"/>
                  <a:gd name="T46" fmla="*/ 76 w 80"/>
                  <a:gd name="T47" fmla="*/ 56 h 96"/>
                  <a:gd name="T48" fmla="*/ 75 w 80"/>
                  <a:gd name="T49" fmla="*/ 49 h 96"/>
                  <a:gd name="T50" fmla="*/ 65 w 80"/>
                  <a:gd name="T51" fmla="*/ 54 h 96"/>
                  <a:gd name="T52" fmla="*/ 63 w 80"/>
                  <a:gd name="T53" fmla="*/ 54 h 96"/>
                  <a:gd name="T54" fmla="*/ 62 w 80"/>
                  <a:gd name="T55" fmla="*/ 52 h 96"/>
                  <a:gd name="T56" fmla="*/ 62 w 80"/>
                  <a:gd name="T57" fmla="*/ 51 h 96"/>
                  <a:gd name="T58" fmla="*/ 52 w 80"/>
                  <a:gd name="T59" fmla="*/ 22 h 96"/>
                  <a:gd name="T60" fmla="*/ 26 w 80"/>
                  <a:gd name="T61" fmla="*/ 5 h 96"/>
                  <a:gd name="T62" fmla="*/ 30 w 80"/>
                  <a:gd name="T63" fmla="*/ 20 h 96"/>
                  <a:gd name="T64" fmla="*/ 30 w 80"/>
                  <a:gd name="T65" fmla="*/ 22 h 96"/>
                  <a:gd name="T66" fmla="*/ 25 w 80"/>
                  <a:gd name="T67" fmla="*/ 42 h 96"/>
                  <a:gd name="T68" fmla="*/ 23 w 80"/>
                  <a:gd name="T69" fmla="*/ 43 h 96"/>
                  <a:gd name="T70" fmla="*/ 22 w 80"/>
                  <a:gd name="T71" fmla="*/ 42 h 96"/>
                  <a:gd name="T72" fmla="*/ 15 w 80"/>
                  <a:gd name="T7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0" h="96">
                    <a:moveTo>
                      <a:pt x="40" y="96"/>
                    </a:moveTo>
                    <a:cubicBezTo>
                      <a:pt x="19" y="96"/>
                      <a:pt x="1" y="79"/>
                      <a:pt x="0" y="58"/>
                    </a:cubicBezTo>
                    <a:cubicBezTo>
                      <a:pt x="0" y="57"/>
                      <a:pt x="0" y="57"/>
                      <a:pt x="0" y="56"/>
                    </a:cubicBezTo>
                    <a:cubicBezTo>
                      <a:pt x="0" y="44"/>
                      <a:pt x="5" y="33"/>
                      <a:pt x="14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7" y="25"/>
                      <a:pt x="17" y="26"/>
                      <a:pt x="18" y="26"/>
                    </a:cubicBezTo>
                    <a:cubicBezTo>
                      <a:pt x="19" y="30"/>
                      <a:pt x="20" y="34"/>
                      <a:pt x="23" y="37"/>
                    </a:cubicBezTo>
                    <a:cubicBezTo>
                      <a:pt x="25" y="32"/>
                      <a:pt x="26" y="27"/>
                      <a:pt x="26" y="22"/>
                    </a:cubicBezTo>
                    <a:cubicBezTo>
                      <a:pt x="26" y="21"/>
                      <a:pt x="26" y="21"/>
                      <a:pt x="26" y="20"/>
                    </a:cubicBezTo>
                    <a:cubicBezTo>
                      <a:pt x="26" y="14"/>
                      <a:pt x="24" y="9"/>
                      <a:pt x="21" y="4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2" y="1"/>
                      <a:pt x="22" y="0"/>
                      <a:pt x="23" y="1"/>
                    </a:cubicBezTo>
                    <a:cubicBezTo>
                      <a:pt x="36" y="3"/>
                      <a:pt x="47" y="9"/>
                      <a:pt x="55" y="19"/>
                    </a:cubicBezTo>
                    <a:cubicBezTo>
                      <a:pt x="62" y="28"/>
                      <a:pt x="66" y="38"/>
                      <a:pt x="66" y="49"/>
                    </a:cubicBezTo>
                    <a:cubicBezTo>
                      <a:pt x="69" y="48"/>
                      <a:pt x="72" y="46"/>
                      <a:pt x="75" y="44"/>
                    </a:cubicBezTo>
                    <a:cubicBezTo>
                      <a:pt x="76" y="43"/>
                      <a:pt x="76" y="43"/>
                      <a:pt x="77" y="43"/>
                    </a:cubicBezTo>
                    <a:cubicBezTo>
                      <a:pt x="78" y="43"/>
                      <a:pt x="78" y="44"/>
                      <a:pt x="78" y="45"/>
                    </a:cubicBezTo>
                    <a:cubicBezTo>
                      <a:pt x="79" y="48"/>
                      <a:pt x="80" y="52"/>
                      <a:pt x="80" y="56"/>
                    </a:cubicBezTo>
                    <a:cubicBezTo>
                      <a:pt x="80" y="78"/>
                      <a:pt x="62" y="96"/>
                      <a:pt x="40" y="96"/>
                    </a:cubicBezTo>
                    <a:close/>
                    <a:moveTo>
                      <a:pt x="15" y="30"/>
                    </a:moveTo>
                    <a:cubicBezTo>
                      <a:pt x="8" y="37"/>
                      <a:pt x="4" y="46"/>
                      <a:pt x="4" y="56"/>
                    </a:cubicBezTo>
                    <a:cubicBezTo>
                      <a:pt x="4" y="57"/>
                      <a:pt x="4" y="57"/>
                      <a:pt x="4" y="58"/>
                    </a:cubicBezTo>
                    <a:cubicBezTo>
                      <a:pt x="5" y="77"/>
                      <a:pt x="21" y="92"/>
                      <a:pt x="40" y="92"/>
                    </a:cubicBezTo>
                    <a:cubicBezTo>
                      <a:pt x="60" y="92"/>
                      <a:pt x="76" y="76"/>
                      <a:pt x="76" y="56"/>
                    </a:cubicBezTo>
                    <a:cubicBezTo>
                      <a:pt x="76" y="53"/>
                      <a:pt x="76" y="51"/>
                      <a:pt x="75" y="49"/>
                    </a:cubicBezTo>
                    <a:cubicBezTo>
                      <a:pt x="72" y="51"/>
                      <a:pt x="68" y="53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2" y="53"/>
                      <a:pt x="62" y="53"/>
                      <a:pt x="62" y="52"/>
                    </a:cubicBezTo>
                    <a:cubicBezTo>
                      <a:pt x="62" y="52"/>
                      <a:pt x="62" y="51"/>
                      <a:pt x="62" y="51"/>
                    </a:cubicBezTo>
                    <a:cubicBezTo>
                      <a:pt x="62" y="40"/>
                      <a:pt x="58" y="30"/>
                      <a:pt x="52" y="22"/>
                    </a:cubicBezTo>
                    <a:cubicBezTo>
                      <a:pt x="45" y="14"/>
                      <a:pt x="36" y="8"/>
                      <a:pt x="26" y="5"/>
                    </a:cubicBezTo>
                    <a:cubicBezTo>
                      <a:pt x="28" y="10"/>
                      <a:pt x="30" y="15"/>
                      <a:pt x="30" y="20"/>
                    </a:cubicBezTo>
                    <a:cubicBezTo>
                      <a:pt x="30" y="21"/>
                      <a:pt x="30" y="21"/>
                      <a:pt x="30" y="22"/>
                    </a:cubicBezTo>
                    <a:cubicBezTo>
                      <a:pt x="30" y="29"/>
                      <a:pt x="28" y="36"/>
                      <a:pt x="25" y="42"/>
                    </a:cubicBezTo>
                    <a:cubicBezTo>
                      <a:pt x="25" y="42"/>
                      <a:pt x="24" y="43"/>
                      <a:pt x="23" y="43"/>
                    </a:cubicBezTo>
                    <a:cubicBezTo>
                      <a:pt x="23" y="43"/>
                      <a:pt x="22" y="42"/>
                      <a:pt x="22" y="42"/>
                    </a:cubicBezTo>
                    <a:cubicBezTo>
                      <a:pt x="19" y="39"/>
                      <a:pt x="16" y="35"/>
                      <a:pt x="1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78">
                <a:extLst>
                  <a:ext uri="{FF2B5EF4-FFF2-40B4-BE49-F238E27FC236}">
                    <a16:creationId xmlns:a16="http://schemas.microsoft.com/office/drawing/2014/main" id="{698A1F2C-7CAF-4EBF-A95E-BAB982FF78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11150" y="3987800"/>
                <a:ext cx="141288" cy="190500"/>
              </a:xfrm>
              <a:custGeom>
                <a:avLst/>
                <a:gdLst>
                  <a:gd name="T0" fmla="*/ 18 w 36"/>
                  <a:gd name="T1" fmla="*/ 49 h 49"/>
                  <a:gd name="T2" fmla="*/ 0 w 36"/>
                  <a:gd name="T3" fmla="*/ 31 h 49"/>
                  <a:gd name="T4" fmla="*/ 24 w 36"/>
                  <a:gd name="T5" fmla="*/ 0 h 49"/>
                  <a:gd name="T6" fmla="*/ 26 w 36"/>
                  <a:gd name="T7" fmla="*/ 1 h 49"/>
                  <a:gd name="T8" fmla="*/ 26 w 36"/>
                  <a:gd name="T9" fmla="*/ 3 h 49"/>
                  <a:gd name="T10" fmla="*/ 21 w 36"/>
                  <a:gd name="T11" fmla="*/ 19 h 49"/>
                  <a:gd name="T12" fmla="*/ 23 w 36"/>
                  <a:gd name="T13" fmla="*/ 16 h 49"/>
                  <a:gd name="T14" fmla="*/ 24 w 36"/>
                  <a:gd name="T15" fmla="*/ 14 h 49"/>
                  <a:gd name="T16" fmla="*/ 25 w 36"/>
                  <a:gd name="T17" fmla="*/ 14 h 49"/>
                  <a:gd name="T18" fmla="*/ 36 w 36"/>
                  <a:gd name="T19" fmla="*/ 31 h 49"/>
                  <a:gd name="T20" fmla="*/ 18 w 36"/>
                  <a:gd name="T21" fmla="*/ 49 h 49"/>
                  <a:gd name="T22" fmla="*/ 18 w 36"/>
                  <a:gd name="T23" fmla="*/ 6 h 49"/>
                  <a:gd name="T24" fmla="*/ 4 w 36"/>
                  <a:gd name="T25" fmla="*/ 31 h 49"/>
                  <a:gd name="T26" fmla="*/ 18 w 36"/>
                  <a:gd name="T27" fmla="*/ 45 h 49"/>
                  <a:gd name="T28" fmla="*/ 32 w 36"/>
                  <a:gd name="T29" fmla="*/ 31 h 49"/>
                  <a:gd name="T30" fmla="*/ 26 w 36"/>
                  <a:gd name="T31" fmla="*/ 19 h 49"/>
                  <a:gd name="T32" fmla="*/ 22 w 36"/>
                  <a:gd name="T33" fmla="*/ 24 h 49"/>
                  <a:gd name="T34" fmla="*/ 20 w 36"/>
                  <a:gd name="T35" fmla="*/ 24 h 49"/>
                  <a:gd name="T36" fmla="*/ 19 w 36"/>
                  <a:gd name="T37" fmla="*/ 23 h 49"/>
                  <a:gd name="T38" fmla="*/ 18 w 36"/>
                  <a:gd name="T39" fmla="*/ 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49">
                    <a:moveTo>
                      <a:pt x="18" y="49"/>
                    </a:moveTo>
                    <a:cubicBezTo>
                      <a:pt x="8" y="49"/>
                      <a:pt x="0" y="41"/>
                      <a:pt x="0" y="31"/>
                    </a:cubicBezTo>
                    <a:cubicBezTo>
                      <a:pt x="0" y="16"/>
                      <a:pt x="10" y="3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27" y="2"/>
                      <a:pt x="27" y="3"/>
                      <a:pt x="26" y="3"/>
                    </a:cubicBezTo>
                    <a:cubicBezTo>
                      <a:pt x="20" y="7"/>
                      <a:pt x="20" y="15"/>
                      <a:pt x="21" y="19"/>
                    </a:cubicBezTo>
                    <a:cubicBezTo>
                      <a:pt x="22" y="18"/>
                      <a:pt x="23" y="17"/>
                      <a:pt x="23" y="16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5" y="14"/>
                      <a:pt x="25" y="14"/>
                    </a:cubicBezTo>
                    <a:cubicBezTo>
                      <a:pt x="32" y="17"/>
                      <a:pt x="36" y="23"/>
                      <a:pt x="36" y="31"/>
                    </a:cubicBezTo>
                    <a:cubicBezTo>
                      <a:pt x="36" y="41"/>
                      <a:pt x="28" y="49"/>
                      <a:pt x="18" y="49"/>
                    </a:cubicBezTo>
                    <a:close/>
                    <a:moveTo>
                      <a:pt x="18" y="6"/>
                    </a:moveTo>
                    <a:cubicBezTo>
                      <a:pt x="10" y="11"/>
                      <a:pt x="4" y="20"/>
                      <a:pt x="4" y="31"/>
                    </a:cubicBezTo>
                    <a:cubicBezTo>
                      <a:pt x="4" y="39"/>
                      <a:pt x="10" y="45"/>
                      <a:pt x="18" y="45"/>
                    </a:cubicBezTo>
                    <a:cubicBezTo>
                      <a:pt x="26" y="45"/>
                      <a:pt x="32" y="39"/>
                      <a:pt x="32" y="31"/>
                    </a:cubicBezTo>
                    <a:cubicBezTo>
                      <a:pt x="32" y="27"/>
                      <a:pt x="31" y="22"/>
                      <a:pt x="26" y="19"/>
                    </a:cubicBezTo>
                    <a:cubicBezTo>
                      <a:pt x="25" y="21"/>
                      <a:pt x="23" y="23"/>
                      <a:pt x="22" y="24"/>
                    </a:cubicBezTo>
                    <a:cubicBezTo>
                      <a:pt x="21" y="24"/>
                      <a:pt x="21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16" y="19"/>
                      <a:pt x="16" y="12"/>
                      <a:pt x="1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E43B121-299C-436A-AD5E-CE3851750E2C}"/>
              </a:ext>
            </a:extLst>
          </p:cNvPr>
          <p:cNvGrpSpPr/>
          <p:nvPr/>
        </p:nvGrpSpPr>
        <p:grpSpPr>
          <a:xfrm>
            <a:off x="716613" y="4834749"/>
            <a:ext cx="2106329" cy="215444"/>
            <a:chOff x="677511" y="4485188"/>
            <a:chExt cx="2106329" cy="21544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FAC6D44-1006-4D07-9DD9-030B754EDFCD}"/>
                </a:ext>
              </a:extLst>
            </p:cNvPr>
            <p:cNvSpPr txBox="1"/>
            <p:nvPr/>
          </p:nvSpPr>
          <p:spPr>
            <a:xfrm>
              <a:off x="1022550" y="4485188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schemeClr val="bg1"/>
                  </a:solidFill>
                </a:defRPr>
              </a:lvl1pPr>
            </a:lstStyle>
            <a:p>
              <a:r>
                <a:rPr lang="en-US" dirty="0"/>
                <a:t>Help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D983F85-5927-4C76-9F4F-D985E0DE56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7511" y="4495710"/>
              <a:ext cx="194400" cy="194400"/>
              <a:chOff x="-774700" y="4160838"/>
              <a:chExt cx="357187" cy="357187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66" name="Freeform 82">
                <a:extLst>
                  <a:ext uri="{FF2B5EF4-FFF2-40B4-BE49-F238E27FC236}">
                    <a16:creationId xmlns:a16="http://schemas.microsoft.com/office/drawing/2014/main" id="{A3A772FF-D495-49BE-955B-256B381FC0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4700" y="4160838"/>
                <a:ext cx="357187" cy="357187"/>
              </a:xfrm>
              <a:custGeom>
                <a:avLst/>
                <a:gdLst>
                  <a:gd name="T0" fmla="*/ 46 w 92"/>
                  <a:gd name="T1" fmla="*/ 92 h 92"/>
                  <a:gd name="T2" fmla="*/ 0 w 92"/>
                  <a:gd name="T3" fmla="*/ 46 h 92"/>
                  <a:gd name="T4" fmla="*/ 46 w 92"/>
                  <a:gd name="T5" fmla="*/ 0 h 92"/>
                  <a:gd name="T6" fmla="*/ 92 w 92"/>
                  <a:gd name="T7" fmla="*/ 46 h 92"/>
                  <a:gd name="T8" fmla="*/ 46 w 92"/>
                  <a:gd name="T9" fmla="*/ 92 h 92"/>
                  <a:gd name="T10" fmla="*/ 46 w 92"/>
                  <a:gd name="T11" fmla="*/ 4 h 92"/>
                  <a:gd name="T12" fmla="*/ 4 w 92"/>
                  <a:gd name="T13" fmla="*/ 46 h 92"/>
                  <a:gd name="T14" fmla="*/ 46 w 92"/>
                  <a:gd name="T15" fmla="*/ 88 h 92"/>
                  <a:gd name="T16" fmla="*/ 88 w 92"/>
                  <a:gd name="T17" fmla="*/ 46 h 92"/>
                  <a:gd name="T18" fmla="*/ 46 w 92"/>
                  <a:gd name="T19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46" y="92"/>
                    </a:moveTo>
                    <a:cubicBezTo>
                      <a:pt x="21" y="92"/>
                      <a:pt x="0" y="71"/>
                      <a:pt x="0" y="46"/>
                    </a:cubicBez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  <a:cubicBezTo>
                      <a:pt x="92" y="71"/>
                      <a:pt x="71" y="92"/>
                      <a:pt x="46" y="92"/>
                    </a:cubicBezTo>
                    <a:close/>
                    <a:moveTo>
                      <a:pt x="46" y="4"/>
                    </a:moveTo>
                    <a:cubicBezTo>
                      <a:pt x="23" y="4"/>
                      <a:pt x="4" y="23"/>
                      <a:pt x="4" y="46"/>
                    </a:cubicBezTo>
                    <a:cubicBezTo>
                      <a:pt x="4" y="69"/>
                      <a:pt x="23" y="88"/>
                      <a:pt x="46" y="88"/>
                    </a:cubicBezTo>
                    <a:cubicBezTo>
                      <a:pt x="69" y="88"/>
                      <a:pt x="88" y="69"/>
                      <a:pt x="88" y="46"/>
                    </a:cubicBezTo>
                    <a:cubicBezTo>
                      <a:pt x="88" y="23"/>
                      <a:pt x="69" y="4"/>
                      <a:pt x="4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83">
                <a:extLst>
                  <a:ext uri="{FF2B5EF4-FFF2-40B4-BE49-F238E27FC236}">
                    <a16:creationId xmlns:a16="http://schemas.microsoft.com/office/drawing/2014/main" id="{FAB01211-1990-4E69-B3EB-C16071042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50875" y="4246563"/>
                <a:ext cx="109537" cy="155575"/>
              </a:xfrm>
              <a:custGeom>
                <a:avLst/>
                <a:gdLst>
                  <a:gd name="T0" fmla="*/ 14 w 28"/>
                  <a:gd name="T1" fmla="*/ 40 h 40"/>
                  <a:gd name="T2" fmla="*/ 12 w 28"/>
                  <a:gd name="T3" fmla="*/ 38 h 40"/>
                  <a:gd name="T4" fmla="*/ 12 w 28"/>
                  <a:gd name="T5" fmla="*/ 26 h 40"/>
                  <a:gd name="T6" fmla="*/ 14 w 28"/>
                  <a:gd name="T7" fmla="*/ 24 h 40"/>
                  <a:gd name="T8" fmla="*/ 24 w 28"/>
                  <a:gd name="T9" fmla="*/ 14 h 40"/>
                  <a:gd name="T10" fmla="*/ 14 w 28"/>
                  <a:gd name="T11" fmla="*/ 4 h 40"/>
                  <a:gd name="T12" fmla="*/ 4 w 28"/>
                  <a:gd name="T13" fmla="*/ 14 h 40"/>
                  <a:gd name="T14" fmla="*/ 2 w 28"/>
                  <a:gd name="T15" fmla="*/ 16 h 40"/>
                  <a:gd name="T16" fmla="*/ 0 w 28"/>
                  <a:gd name="T17" fmla="*/ 14 h 40"/>
                  <a:gd name="T18" fmla="*/ 14 w 28"/>
                  <a:gd name="T19" fmla="*/ 0 h 40"/>
                  <a:gd name="T20" fmla="*/ 28 w 28"/>
                  <a:gd name="T21" fmla="*/ 14 h 40"/>
                  <a:gd name="T22" fmla="*/ 16 w 28"/>
                  <a:gd name="T23" fmla="*/ 28 h 40"/>
                  <a:gd name="T24" fmla="*/ 16 w 28"/>
                  <a:gd name="T25" fmla="*/ 38 h 40"/>
                  <a:gd name="T26" fmla="*/ 14 w 28"/>
                  <a:gd name="T2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" h="40">
                    <a:moveTo>
                      <a:pt x="14" y="40"/>
                    </a:moveTo>
                    <a:cubicBezTo>
                      <a:pt x="13" y="40"/>
                      <a:pt x="12" y="39"/>
                      <a:pt x="12" y="3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ubicBezTo>
                      <a:pt x="8" y="4"/>
                      <a:pt x="4" y="8"/>
                      <a:pt x="4" y="14"/>
                    </a:cubicBezTo>
                    <a:cubicBezTo>
                      <a:pt x="4" y="15"/>
                      <a:pt x="3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1"/>
                      <a:pt x="23" y="27"/>
                      <a:pt x="16" y="2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9"/>
                      <a:pt x="15" y="40"/>
                      <a:pt x="14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84">
                <a:extLst>
                  <a:ext uri="{FF2B5EF4-FFF2-40B4-BE49-F238E27FC236}">
                    <a16:creationId xmlns:a16="http://schemas.microsoft.com/office/drawing/2014/main" id="{792F4A40-64DA-405F-8BE8-DA23294F01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611188" y="4416425"/>
                <a:ext cx="30162" cy="317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76103F1-84DB-4BC4-A08A-179ECE48E7B4}"/>
              </a:ext>
            </a:extLst>
          </p:cNvPr>
          <p:cNvGrpSpPr/>
          <p:nvPr/>
        </p:nvGrpSpPr>
        <p:grpSpPr>
          <a:xfrm>
            <a:off x="729187" y="5337238"/>
            <a:ext cx="2093755" cy="215444"/>
            <a:chOff x="690085" y="4968796"/>
            <a:chExt cx="2093755" cy="21544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A22268-E04D-4C6D-84AF-1663A15143F0}"/>
                </a:ext>
              </a:extLst>
            </p:cNvPr>
            <p:cNvSpPr txBox="1"/>
            <p:nvPr/>
          </p:nvSpPr>
          <p:spPr>
            <a:xfrm>
              <a:off x="1022550" y="4968796"/>
              <a:ext cx="1761290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>
                <a:defRPr sz="1400" b="1">
                  <a:solidFill>
                    <a:schemeClr val="accent1"/>
                  </a:solidFill>
                  <a:latin typeface="+mj-lt"/>
                </a:defRPr>
              </a:lvl1pPr>
            </a:lstStyle>
            <a:p>
              <a:r>
                <a:rPr lang="en-US" dirty="0"/>
                <a:t>Report history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84F1FC5-49C1-4A7C-B420-C933245158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85" y="4969598"/>
              <a:ext cx="169252" cy="213840"/>
              <a:chOff x="-536575" y="4772025"/>
              <a:chExt cx="295274" cy="373063"/>
            </a:xfr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72" name="Freeform 88">
                <a:extLst>
                  <a:ext uri="{FF2B5EF4-FFF2-40B4-BE49-F238E27FC236}">
                    <a16:creationId xmlns:a16="http://schemas.microsoft.com/office/drawing/2014/main" id="{7942EAA2-6989-4AD9-9067-D3DE77B4A1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6413" y="4787900"/>
                <a:ext cx="265112" cy="247650"/>
              </a:xfrm>
              <a:custGeom>
                <a:avLst/>
                <a:gdLst>
                  <a:gd name="T0" fmla="*/ 66 w 68"/>
                  <a:gd name="T1" fmla="*/ 64 h 64"/>
                  <a:gd name="T2" fmla="*/ 14 w 68"/>
                  <a:gd name="T3" fmla="*/ 64 h 64"/>
                  <a:gd name="T4" fmla="*/ 12 w 68"/>
                  <a:gd name="T5" fmla="*/ 62 h 64"/>
                  <a:gd name="T6" fmla="*/ 19 w 68"/>
                  <a:gd name="T7" fmla="*/ 52 h 64"/>
                  <a:gd name="T8" fmla="*/ 2 w 68"/>
                  <a:gd name="T9" fmla="*/ 52 h 64"/>
                  <a:gd name="T10" fmla="*/ 0 w 68"/>
                  <a:gd name="T11" fmla="*/ 50 h 64"/>
                  <a:gd name="T12" fmla="*/ 0 w 68"/>
                  <a:gd name="T13" fmla="*/ 2 h 64"/>
                  <a:gd name="T14" fmla="*/ 2 w 68"/>
                  <a:gd name="T15" fmla="*/ 0 h 64"/>
                  <a:gd name="T16" fmla="*/ 30 w 68"/>
                  <a:gd name="T17" fmla="*/ 0 h 64"/>
                  <a:gd name="T18" fmla="*/ 32 w 68"/>
                  <a:gd name="T19" fmla="*/ 2 h 64"/>
                  <a:gd name="T20" fmla="*/ 32 w 68"/>
                  <a:gd name="T21" fmla="*/ 12 h 64"/>
                  <a:gd name="T22" fmla="*/ 66 w 68"/>
                  <a:gd name="T23" fmla="*/ 12 h 64"/>
                  <a:gd name="T24" fmla="*/ 68 w 68"/>
                  <a:gd name="T25" fmla="*/ 14 h 64"/>
                  <a:gd name="T26" fmla="*/ 68 w 68"/>
                  <a:gd name="T27" fmla="*/ 62 h 64"/>
                  <a:gd name="T28" fmla="*/ 66 w 68"/>
                  <a:gd name="T29" fmla="*/ 64 h 64"/>
                  <a:gd name="T30" fmla="*/ 16 w 68"/>
                  <a:gd name="T31" fmla="*/ 60 h 64"/>
                  <a:gd name="T32" fmla="*/ 64 w 68"/>
                  <a:gd name="T33" fmla="*/ 60 h 64"/>
                  <a:gd name="T34" fmla="*/ 64 w 68"/>
                  <a:gd name="T35" fmla="*/ 16 h 64"/>
                  <a:gd name="T36" fmla="*/ 30 w 68"/>
                  <a:gd name="T37" fmla="*/ 16 h 64"/>
                  <a:gd name="T38" fmla="*/ 28 w 68"/>
                  <a:gd name="T39" fmla="*/ 14 h 64"/>
                  <a:gd name="T40" fmla="*/ 28 w 68"/>
                  <a:gd name="T41" fmla="*/ 4 h 64"/>
                  <a:gd name="T42" fmla="*/ 4 w 68"/>
                  <a:gd name="T43" fmla="*/ 4 h 64"/>
                  <a:gd name="T44" fmla="*/ 4 w 68"/>
                  <a:gd name="T45" fmla="*/ 48 h 64"/>
                  <a:gd name="T46" fmla="*/ 30 w 68"/>
                  <a:gd name="T47" fmla="*/ 48 h 64"/>
                  <a:gd name="T48" fmla="*/ 32 w 68"/>
                  <a:gd name="T49" fmla="*/ 50 h 64"/>
                  <a:gd name="T50" fmla="*/ 30 w 68"/>
                  <a:gd name="T51" fmla="*/ 52 h 64"/>
                  <a:gd name="T52" fmla="*/ 16 w 68"/>
                  <a:gd name="T53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64">
                    <a:moveTo>
                      <a:pt x="66" y="64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3" y="64"/>
                      <a:pt x="12" y="63"/>
                      <a:pt x="12" y="62"/>
                    </a:cubicBezTo>
                    <a:cubicBezTo>
                      <a:pt x="12" y="57"/>
                      <a:pt x="15" y="54"/>
                      <a:pt x="19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0" y="51"/>
                      <a:pt x="0" y="5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8" y="13"/>
                      <a:pt x="68" y="1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7" y="64"/>
                      <a:pt x="66" y="64"/>
                    </a:cubicBezTo>
                    <a:close/>
                    <a:moveTo>
                      <a:pt x="16" y="60"/>
                    </a:moveTo>
                    <a:cubicBezTo>
                      <a:pt x="64" y="60"/>
                      <a:pt x="64" y="60"/>
                      <a:pt x="64" y="6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8" y="15"/>
                      <a:pt x="28" y="1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8"/>
                      <a:pt x="32" y="49"/>
                      <a:pt x="32" y="50"/>
                    </a:cubicBezTo>
                    <a:cubicBezTo>
                      <a:pt x="32" y="51"/>
                      <a:pt x="31" y="52"/>
                      <a:pt x="30" y="52"/>
                    </a:cubicBezTo>
                    <a:cubicBezTo>
                      <a:pt x="27" y="53"/>
                      <a:pt x="18" y="55"/>
                      <a:pt x="1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89">
                <a:extLst>
                  <a:ext uri="{FF2B5EF4-FFF2-40B4-BE49-F238E27FC236}">
                    <a16:creationId xmlns:a16="http://schemas.microsoft.com/office/drawing/2014/main" id="{E8BD8F4D-C9C4-4027-81CB-81CC0386A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6875" y="4833938"/>
                <a:ext cx="15875" cy="155575"/>
              </a:xfrm>
              <a:custGeom>
                <a:avLst/>
                <a:gdLst>
                  <a:gd name="T0" fmla="*/ 2 w 4"/>
                  <a:gd name="T1" fmla="*/ 40 h 40"/>
                  <a:gd name="T2" fmla="*/ 0 w 4"/>
                  <a:gd name="T3" fmla="*/ 38 h 40"/>
                  <a:gd name="T4" fmla="*/ 0 w 4"/>
                  <a:gd name="T5" fmla="*/ 2 h 40"/>
                  <a:gd name="T6" fmla="*/ 2 w 4"/>
                  <a:gd name="T7" fmla="*/ 0 h 40"/>
                  <a:gd name="T8" fmla="*/ 4 w 4"/>
                  <a:gd name="T9" fmla="*/ 2 h 40"/>
                  <a:gd name="T10" fmla="*/ 4 w 4"/>
                  <a:gd name="T11" fmla="*/ 38 h 40"/>
                  <a:gd name="T12" fmla="*/ 2 w 4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0">
                    <a:moveTo>
                      <a:pt x="2" y="40"/>
                    </a:move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3" y="40"/>
                      <a:pt x="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90">
                <a:extLst>
                  <a:ext uri="{FF2B5EF4-FFF2-40B4-BE49-F238E27FC236}">
                    <a16:creationId xmlns:a16="http://schemas.microsoft.com/office/drawing/2014/main" id="{159328DE-2E41-4786-A8D9-A381D9CB4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36575" y="4772025"/>
                <a:ext cx="14287" cy="373063"/>
              </a:xfrm>
              <a:custGeom>
                <a:avLst/>
                <a:gdLst>
                  <a:gd name="T0" fmla="*/ 2 w 4"/>
                  <a:gd name="T1" fmla="*/ 96 h 96"/>
                  <a:gd name="T2" fmla="*/ 0 w 4"/>
                  <a:gd name="T3" fmla="*/ 94 h 96"/>
                  <a:gd name="T4" fmla="*/ 0 w 4"/>
                  <a:gd name="T5" fmla="*/ 2 h 96"/>
                  <a:gd name="T6" fmla="*/ 2 w 4"/>
                  <a:gd name="T7" fmla="*/ 0 h 96"/>
                  <a:gd name="T8" fmla="*/ 4 w 4"/>
                  <a:gd name="T9" fmla="*/ 2 h 96"/>
                  <a:gd name="T10" fmla="*/ 4 w 4"/>
                  <a:gd name="T11" fmla="*/ 94 h 96"/>
                  <a:gd name="T12" fmla="*/ 2 w 4"/>
                  <a:gd name="T1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96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91">
                <a:extLst>
                  <a:ext uri="{FF2B5EF4-FFF2-40B4-BE49-F238E27FC236}">
                    <a16:creationId xmlns:a16="http://schemas.microsoft.com/office/drawing/2014/main" id="{4C5B68EC-C55D-4832-A38D-D2E513215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58788" y="4981575"/>
                <a:ext cx="14287" cy="476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F9F74FA-12D4-4178-ABD7-9E2E726C0322}"/>
              </a:ext>
            </a:extLst>
          </p:cNvPr>
          <p:cNvGrpSpPr/>
          <p:nvPr/>
        </p:nvGrpSpPr>
        <p:grpSpPr>
          <a:xfrm>
            <a:off x="3468914" y="1628929"/>
            <a:ext cx="8186932" cy="2953812"/>
            <a:chOff x="3468914" y="1395907"/>
            <a:chExt cx="8186932" cy="2953812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928A2F6-3984-46B8-AAAA-DB19F8C3595C}"/>
                </a:ext>
              </a:extLst>
            </p:cNvPr>
            <p:cNvGrpSpPr/>
            <p:nvPr/>
          </p:nvGrpSpPr>
          <p:grpSpPr>
            <a:xfrm>
              <a:off x="3474583" y="1395907"/>
              <a:ext cx="7220851" cy="2061210"/>
              <a:chOff x="3293608" y="1395907"/>
              <a:chExt cx="7220851" cy="2061210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771AFFE-303D-4561-9DE9-4C95BB6688B0}"/>
                  </a:ext>
                </a:extLst>
              </p:cNvPr>
              <p:cNvSpPr txBox="1"/>
              <p:nvPr/>
            </p:nvSpPr>
            <p:spPr>
              <a:xfrm>
                <a:off x="3322183" y="2472232"/>
                <a:ext cx="7192276" cy="98488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</a:rPr>
                  <a:t>This analysis would be beneficial for YouTube people who use it to get money.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BC84F9B-9DF4-43E8-B5B9-3AD21CFAE2B7}"/>
                  </a:ext>
                </a:extLst>
              </p:cNvPr>
              <p:cNvSpPr txBox="1"/>
              <p:nvPr/>
            </p:nvSpPr>
            <p:spPr>
              <a:xfrm>
                <a:off x="3293608" y="1578178"/>
                <a:ext cx="41148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accent1"/>
                    </a:solidFill>
                    <a:latin typeface="+mj-lt"/>
                  </a:rPr>
                  <a:t>The insight :</a:t>
                </a:r>
              </a:p>
            </p:txBody>
          </p: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6E8A642B-D9BD-4F85-96FA-7ACFF962A74C}"/>
                  </a:ext>
                </a:extLst>
              </p:cNvPr>
              <p:cNvGrpSpPr/>
              <p:nvPr/>
            </p:nvGrpSpPr>
            <p:grpSpPr>
              <a:xfrm>
                <a:off x="3293608" y="1395907"/>
                <a:ext cx="602457" cy="57150"/>
                <a:chOff x="10806101" y="5722143"/>
                <a:chExt cx="602457" cy="57150"/>
              </a:xfrm>
            </p:grpSpPr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D62403A2-1192-42AC-91C8-FAD82C8391E1}"/>
                    </a:ext>
                  </a:extLst>
                </p:cNvPr>
                <p:cNvSpPr/>
                <p:nvPr/>
              </p:nvSpPr>
              <p:spPr>
                <a:xfrm>
                  <a:off x="11351408" y="5722143"/>
                  <a:ext cx="57150" cy="5715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0FAF06BA-D2A6-4F25-881B-14DE38567158}"/>
                    </a:ext>
                  </a:extLst>
                </p:cNvPr>
                <p:cNvSpPr/>
                <p:nvPr/>
              </p:nvSpPr>
              <p:spPr>
                <a:xfrm>
                  <a:off x="11169639" y="5722143"/>
                  <a:ext cx="57150" cy="5715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132A7653-E5F2-4FE1-B98C-BFF45DBE674B}"/>
                    </a:ext>
                  </a:extLst>
                </p:cNvPr>
                <p:cNvSpPr/>
                <p:nvPr/>
              </p:nvSpPr>
              <p:spPr>
                <a:xfrm>
                  <a:off x="10987870" y="5722143"/>
                  <a:ext cx="57150" cy="57150"/>
                </a:xfrm>
                <a:prstGeom prst="ellipse">
                  <a:avLst/>
                </a:prstGeom>
                <a:solidFill>
                  <a:schemeClr val="accent1">
                    <a:alpha val="2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AFCC44C9-91FF-4686-A00E-528766050D6E}"/>
                    </a:ext>
                  </a:extLst>
                </p:cNvPr>
                <p:cNvSpPr/>
                <p:nvPr/>
              </p:nvSpPr>
              <p:spPr>
                <a:xfrm>
                  <a:off x="10806101" y="5722143"/>
                  <a:ext cx="57150" cy="57150"/>
                </a:xfrm>
                <a:prstGeom prst="ellipse">
                  <a:avLst/>
                </a:prstGeom>
                <a:solidFill>
                  <a:schemeClr val="accent1">
                    <a:alpha val="2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5F8BF76-12DA-4A60-AAC5-B6EE7809D6D8}"/>
                </a:ext>
              </a:extLst>
            </p:cNvPr>
            <p:cNvGrpSpPr/>
            <p:nvPr/>
          </p:nvGrpSpPr>
          <p:grpSpPr>
            <a:xfrm>
              <a:off x="9648827" y="1866378"/>
              <a:ext cx="1162048" cy="1162048"/>
              <a:chOff x="5910263" y="3243263"/>
              <a:chExt cx="371476" cy="371476"/>
            </a:xfrm>
            <a:solidFill>
              <a:schemeClr val="accent1"/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id="{E9E278E6-8088-471B-9BB9-E241BBB62B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80126" y="3413126"/>
                <a:ext cx="201613" cy="201613"/>
              </a:xfrm>
              <a:custGeom>
                <a:avLst/>
                <a:gdLst>
                  <a:gd name="T0" fmla="*/ 26 w 52"/>
                  <a:gd name="T1" fmla="*/ 52 h 52"/>
                  <a:gd name="T2" fmla="*/ 0 w 52"/>
                  <a:gd name="T3" fmla="*/ 26 h 52"/>
                  <a:gd name="T4" fmla="*/ 26 w 52"/>
                  <a:gd name="T5" fmla="*/ 0 h 52"/>
                  <a:gd name="T6" fmla="*/ 52 w 52"/>
                  <a:gd name="T7" fmla="*/ 26 h 52"/>
                  <a:gd name="T8" fmla="*/ 26 w 52"/>
                  <a:gd name="T9" fmla="*/ 52 h 52"/>
                  <a:gd name="T10" fmla="*/ 26 w 52"/>
                  <a:gd name="T11" fmla="*/ 4 h 52"/>
                  <a:gd name="T12" fmla="*/ 4 w 52"/>
                  <a:gd name="T13" fmla="*/ 26 h 52"/>
                  <a:gd name="T14" fmla="*/ 26 w 52"/>
                  <a:gd name="T15" fmla="*/ 48 h 52"/>
                  <a:gd name="T16" fmla="*/ 48 w 52"/>
                  <a:gd name="T17" fmla="*/ 26 h 52"/>
                  <a:gd name="T18" fmla="*/ 26 w 52"/>
                  <a:gd name="T19" fmla="*/ 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2">
                    <a:moveTo>
                      <a:pt x="26" y="52"/>
                    </a:moveTo>
                    <a:cubicBezTo>
                      <a:pt x="12" y="52"/>
                      <a:pt x="0" y="40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40" y="0"/>
                      <a:pt x="52" y="12"/>
                      <a:pt x="52" y="26"/>
                    </a:cubicBezTo>
                    <a:cubicBezTo>
                      <a:pt x="52" y="40"/>
                      <a:pt x="40" y="52"/>
                      <a:pt x="26" y="52"/>
                    </a:cubicBezTo>
                    <a:close/>
                    <a:moveTo>
                      <a:pt x="26" y="4"/>
                    </a:moveTo>
                    <a:cubicBezTo>
                      <a:pt x="14" y="4"/>
                      <a:pt x="4" y="14"/>
                      <a:pt x="4" y="26"/>
                    </a:cubicBezTo>
                    <a:cubicBezTo>
                      <a:pt x="4" y="38"/>
                      <a:pt x="14" y="48"/>
                      <a:pt x="26" y="48"/>
                    </a:cubicBezTo>
                    <a:cubicBezTo>
                      <a:pt x="38" y="48"/>
                      <a:pt x="48" y="38"/>
                      <a:pt x="48" y="26"/>
                    </a:cubicBezTo>
                    <a:cubicBezTo>
                      <a:pt x="48" y="14"/>
                      <a:pt x="38" y="4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CC772D8C-3C5C-44D1-9AB0-0AE15BF5C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751" y="3475038"/>
                <a:ext cx="107950" cy="77788"/>
              </a:xfrm>
              <a:custGeom>
                <a:avLst/>
                <a:gdLst>
                  <a:gd name="T0" fmla="*/ 10 w 28"/>
                  <a:gd name="T1" fmla="*/ 20 h 20"/>
                  <a:gd name="T2" fmla="*/ 9 w 28"/>
                  <a:gd name="T3" fmla="*/ 19 h 20"/>
                  <a:gd name="T4" fmla="*/ 1 w 28"/>
                  <a:gd name="T5" fmla="*/ 11 h 20"/>
                  <a:gd name="T6" fmla="*/ 1 w 28"/>
                  <a:gd name="T7" fmla="*/ 9 h 20"/>
                  <a:gd name="T8" fmla="*/ 3 w 28"/>
                  <a:gd name="T9" fmla="*/ 9 h 20"/>
                  <a:gd name="T10" fmla="*/ 10 w 28"/>
                  <a:gd name="T11" fmla="*/ 15 h 20"/>
                  <a:gd name="T12" fmla="*/ 25 w 28"/>
                  <a:gd name="T13" fmla="*/ 1 h 20"/>
                  <a:gd name="T14" fmla="*/ 27 w 28"/>
                  <a:gd name="T15" fmla="*/ 1 h 20"/>
                  <a:gd name="T16" fmla="*/ 27 w 28"/>
                  <a:gd name="T17" fmla="*/ 3 h 20"/>
                  <a:gd name="T18" fmla="*/ 11 w 28"/>
                  <a:gd name="T19" fmla="*/ 19 h 20"/>
                  <a:gd name="T20" fmla="*/ 10 w 28"/>
                  <a:gd name="T2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20">
                    <a:moveTo>
                      <a:pt x="10" y="20"/>
                    </a:moveTo>
                    <a:cubicBezTo>
                      <a:pt x="9" y="20"/>
                      <a:pt x="9" y="20"/>
                      <a:pt x="9" y="1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1"/>
                      <a:pt x="0" y="9"/>
                      <a:pt x="1" y="9"/>
                    </a:cubicBezTo>
                    <a:cubicBezTo>
                      <a:pt x="1" y="8"/>
                      <a:pt x="3" y="8"/>
                      <a:pt x="3" y="9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7" y="0"/>
                      <a:pt x="27" y="1"/>
                    </a:cubicBezTo>
                    <a:cubicBezTo>
                      <a:pt x="28" y="1"/>
                      <a:pt x="28" y="3"/>
                      <a:pt x="27" y="3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0"/>
                      <a:pt x="11" y="20"/>
                      <a:pt x="1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7">
                <a:extLst>
                  <a:ext uri="{FF2B5EF4-FFF2-40B4-BE49-F238E27FC236}">
                    <a16:creationId xmlns:a16="http://schemas.microsoft.com/office/drawing/2014/main" id="{65BA7B0A-B691-4282-B2DA-CB1CEBC9F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301" y="3336926"/>
                <a:ext cx="85725" cy="14288"/>
              </a:xfrm>
              <a:custGeom>
                <a:avLst/>
                <a:gdLst>
                  <a:gd name="T0" fmla="*/ 20 w 22"/>
                  <a:gd name="T1" fmla="*/ 4 h 4"/>
                  <a:gd name="T2" fmla="*/ 2 w 22"/>
                  <a:gd name="T3" fmla="*/ 4 h 4"/>
                  <a:gd name="T4" fmla="*/ 0 w 22"/>
                  <a:gd name="T5" fmla="*/ 2 h 4"/>
                  <a:gd name="T6" fmla="*/ 2 w 22"/>
                  <a:gd name="T7" fmla="*/ 0 h 4"/>
                  <a:gd name="T8" fmla="*/ 20 w 22"/>
                  <a:gd name="T9" fmla="*/ 0 h 4"/>
                  <a:gd name="T10" fmla="*/ 22 w 22"/>
                  <a:gd name="T11" fmla="*/ 2 h 4"/>
                  <a:gd name="T12" fmla="*/ 20 w 22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4">
                    <a:moveTo>
                      <a:pt x="20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0"/>
                      <a:pt x="22" y="1"/>
                      <a:pt x="22" y="2"/>
                    </a:cubicBezTo>
                    <a:cubicBezTo>
                      <a:pt x="22" y="3"/>
                      <a:pt x="2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">
                <a:extLst>
                  <a:ext uri="{FF2B5EF4-FFF2-40B4-BE49-F238E27FC236}">
                    <a16:creationId xmlns:a16="http://schemas.microsoft.com/office/drawing/2014/main" id="{57FF9A05-C9C0-4D47-A80C-B2A83C978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301" y="3382963"/>
                <a:ext cx="139700" cy="15875"/>
              </a:xfrm>
              <a:custGeom>
                <a:avLst/>
                <a:gdLst>
                  <a:gd name="T0" fmla="*/ 34 w 36"/>
                  <a:gd name="T1" fmla="*/ 4 h 4"/>
                  <a:gd name="T2" fmla="*/ 2 w 36"/>
                  <a:gd name="T3" fmla="*/ 4 h 4"/>
                  <a:gd name="T4" fmla="*/ 0 w 36"/>
                  <a:gd name="T5" fmla="*/ 2 h 4"/>
                  <a:gd name="T6" fmla="*/ 2 w 36"/>
                  <a:gd name="T7" fmla="*/ 0 h 4"/>
                  <a:gd name="T8" fmla="*/ 34 w 36"/>
                  <a:gd name="T9" fmla="*/ 0 h 4"/>
                  <a:gd name="T10" fmla="*/ 36 w 36"/>
                  <a:gd name="T11" fmla="*/ 2 h 4"/>
                  <a:gd name="T12" fmla="*/ 34 w 36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4">
                    <a:moveTo>
                      <a:pt x="3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0"/>
                      <a:pt x="36" y="1"/>
                      <a:pt x="36" y="2"/>
                    </a:cubicBezTo>
                    <a:cubicBezTo>
                      <a:pt x="36" y="3"/>
                      <a:pt x="35" y="4"/>
                      <a:pt x="3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22591BB4-D9AA-4EB4-A3CD-038B91A17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301" y="3429001"/>
                <a:ext cx="109538" cy="15875"/>
              </a:xfrm>
              <a:custGeom>
                <a:avLst/>
                <a:gdLst>
                  <a:gd name="T0" fmla="*/ 26 w 28"/>
                  <a:gd name="T1" fmla="*/ 4 h 4"/>
                  <a:gd name="T2" fmla="*/ 2 w 28"/>
                  <a:gd name="T3" fmla="*/ 4 h 4"/>
                  <a:gd name="T4" fmla="*/ 0 w 28"/>
                  <a:gd name="T5" fmla="*/ 2 h 4"/>
                  <a:gd name="T6" fmla="*/ 2 w 28"/>
                  <a:gd name="T7" fmla="*/ 0 h 4"/>
                  <a:gd name="T8" fmla="*/ 26 w 28"/>
                  <a:gd name="T9" fmla="*/ 0 h 4"/>
                  <a:gd name="T10" fmla="*/ 28 w 28"/>
                  <a:gd name="T11" fmla="*/ 2 h 4"/>
                  <a:gd name="T12" fmla="*/ 26 w 2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4">
                    <a:moveTo>
                      <a:pt x="2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8" y="1"/>
                      <a:pt x="28" y="2"/>
                    </a:cubicBezTo>
                    <a:cubicBezTo>
                      <a:pt x="28" y="3"/>
                      <a:pt x="27" y="4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43D7D783-31E5-4C09-9050-F711DAA430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301" y="3475038"/>
                <a:ext cx="93663" cy="15875"/>
              </a:xfrm>
              <a:custGeom>
                <a:avLst/>
                <a:gdLst>
                  <a:gd name="T0" fmla="*/ 22 w 24"/>
                  <a:gd name="T1" fmla="*/ 4 h 4"/>
                  <a:gd name="T2" fmla="*/ 2 w 24"/>
                  <a:gd name="T3" fmla="*/ 4 h 4"/>
                  <a:gd name="T4" fmla="*/ 0 w 24"/>
                  <a:gd name="T5" fmla="*/ 2 h 4"/>
                  <a:gd name="T6" fmla="*/ 2 w 24"/>
                  <a:gd name="T7" fmla="*/ 0 h 4"/>
                  <a:gd name="T8" fmla="*/ 22 w 24"/>
                  <a:gd name="T9" fmla="*/ 0 h 4"/>
                  <a:gd name="T10" fmla="*/ 24 w 24"/>
                  <a:gd name="T11" fmla="*/ 2 h 4"/>
                  <a:gd name="T12" fmla="*/ 22 w 2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4">
                    <a:moveTo>
                      <a:pt x="2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3"/>
                      <a:pt x="23" y="4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11">
                <a:extLst>
                  <a:ext uri="{FF2B5EF4-FFF2-40B4-BE49-F238E27FC236}">
                    <a16:creationId xmlns:a16="http://schemas.microsoft.com/office/drawing/2014/main" id="{E5F75BEA-DE69-4DC5-B230-F45756D9D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0263" y="3243263"/>
                <a:ext cx="263525" cy="341313"/>
              </a:xfrm>
              <a:custGeom>
                <a:avLst/>
                <a:gdLst>
                  <a:gd name="T0" fmla="*/ 42 w 68"/>
                  <a:gd name="T1" fmla="*/ 88 h 88"/>
                  <a:gd name="T2" fmla="*/ 2 w 68"/>
                  <a:gd name="T3" fmla="*/ 88 h 88"/>
                  <a:gd name="T4" fmla="*/ 0 w 68"/>
                  <a:gd name="T5" fmla="*/ 86 h 88"/>
                  <a:gd name="T6" fmla="*/ 0 w 68"/>
                  <a:gd name="T7" fmla="*/ 2 h 88"/>
                  <a:gd name="T8" fmla="*/ 2 w 68"/>
                  <a:gd name="T9" fmla="*/ 0 h 88"/>
                  <a:gd name="T10" fmla="*/ 46 w 68"/>
                  <a:gd name="T11" fmla="*/ 0 h 88"/>
                  <a:gd name="T12" fmla="*/ 47 w 68"/>
                  <a:gd name="T13" fmla="*/ 1 h 88"/>
                  <a:gd name="T14" fmla="*/ 67 w 68"/>
                  <a:gd name="T15" fmla="*/ 21 h 88"/>
                  <a:gd name="T16" fmla="*/ 68 w 68"/>
                  <a:gd name="T17" fmla="*/ 22 h 88"/>
                  <a:gd name="T18" fmla="*/ 68 w 68"/>
                  <a:gd name="T19" fmla="*/ 38 h 88"/>
                  <a:gd name="T20" fmla="*/ 66 w 68"/>
                  <a:gd name="T21" fmla="*/ 40 h 88"/>
                  <a:gd name="T22" fmla="*/ 64 w 68"/>
                  <a:gd name="T23" fmla="*/ 38 h 88"/>
                  <a:gd name="T24" fmla="*/ 64 w 68"/>
                  <a:gd name="T25" fmla="*/ 23 h 88"/>
                  <a:gd name="T26" fmla="*/ 45 w 68"/>
                  <a:gd name="T27" fmla="*/ 4 h 88"/>
                  <a:gd name="T28" fmla="*/ 4 w 68"/>
                  <a:gd name="T29" fmla="*/ 4 h 88"/>
                  <a:gd name="T30" fmla="*/ 4 w 68"/>
                  <a:gd name="T31" fmla="*/ 84 h 88"/>
                  <a:gd name="T32" fmla="*/ 42 w 68"/>
                  <a:gd name="T33" fmla="*/ 84 h 88"/>
                  <a:gd name="T34" fmla="*/ 44 w 68"/>
                  <a:gd name="T35" fmla="*/ 86 h 88"/>
                  <a:gd name="T36" fmla="*/ 42 w 68"/>
                  <a:gd name="T37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8" h="88">
                    <a:moveTo>
                      <a:pt x="42" y="88"/>
                    </a:moveTo>
                    <a:cubicBezTo>
                      <a:pt x="2" y="88"/>
                      <a:pt x="2" y="88"/>
                      <a:pt x="2" y="88"/>
                    </a:cubicBezTo>
                    <a:cubicBezTo>
                      <a:pt x="1" y="88"/>
                      <a:pt x="0" y="87"/>
                      <a:pt x="0" y="8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7" y="0"/>
                      <a:pt x="47" y="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8" y="21"/>
                      <a:pt x="68" y="21"/>
                      <a:pt x="68" y="22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8" y="39"/>
                      <a:pt x="67" y="40"/>
                      <a:pt x="66" y="40"/>
                    </a:cubicBezTo>
                    <a:cubicBezTo>
                      <a:pt x="65" y="40"/>
                      <a:pt x="64" y="39"/>
                      <a:pt x="64" y="38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84"/>
                      <a:pt x="4" y="84"/>
                      <a:pt x="4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3" y="84"/>
                      <a:pt x="44" y="85"/>
                      <a:pt x="44" y="86"/>
                    </a:cubicBezTo>
                    <a:cubicBezTo>
                      <a:pt x="44" y="87"/>
                      <a:pt x="43" y="88"/>
                      <a:pt x="42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12">
                <a:extLst>
                  <a:ext uri="{FF2B5EF4-FFF2-40B4-BE49-F238E27FC236}">
                    <a16:creationId xmlns:a16="http://schemas.microsoft.com/office/drawing/2014/main" id="{66C957FE-D63C-4FB6-A75C-989326D9A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0126" y="3243263"/>
                <a:ext cx="93663" cy="93663"/>
              </a:xfrm>
              <a:custGeom>
                <a:avLst/>
                <a:gdLst>
                  <a:gd name="T0" fmla="*/ 22 w 24"/>
                  <a:gd name="T1" fmla="*/ 24 h 24"/>
                  <a:gd name="T2" fmla="*/ 2 w 24"/>
                  <a:gd name="T3" fmla="*/ 24 h 24"/>
                  <a:gd name="T4" fmla="*/ 0 w 24"/>
                  <a:gd name="T5" fmla="*/ 22 h 24"/>
                  <a:gd name="T6" fmla="*/ 0 w 24"/>
                  <a:gd name="T7" fmla="*/ 2 h 24"/>
                  <a:gd name="T8" fmla="*/ 2 w 24"/>
                  <a:gd name="T9" fmla="*/ 0 h 24"/>
                  <a:gd name="T10" fmla="*/ 4 w 24"/>
                  <a:gd name="T11" fmla="*/ 2 h 24"/>
                  <a:gd name="T12" fmla="*/ 4 w 24"/>
                  <a:gd name="T13" fmla="*/ 20 h 24"/>
                  <a:gd name="T14" fmla="*/ 22 w 24"/>
                  <a:gd name="T15" fmla="*/ 20 h 24"/>
                  <a:gd name="T16" fmla="*/ 24 w 24"/>
                  <a:gd name="T17" fmla="*/ 22 h 24"/>
                  <a:gd name="T18" fmla="*/ 22 w 24"/>
                  <a:gd name="T1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22" y="24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0"/>
                      <a:pt x="24" y="21"/>
                      <a:pt x="24" y="22"/>
                    </a:cubicBezTo>
                    <a:cubicBezTo>
                      <a:pt x="24" y="23"/>
                      <a:pt x="23" y="24"/>
                      <a:pt x="2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9509966-0F11-4E60-B5F1-37612B1E0ED5}"/>
                </a:ext>
              </a:extLst>
            </p:cNvPr>
            <p:cNvGrpSpPr/>
            <p:nvPr/>
          </p:nvGrpSpPr>
          <p:grpSpPr>
            <a:xfrm>
              <a:off x="3474582" y="3798148"/>
              <a:ext cx="7336293" cy="551571"/>
              <a:chOff x="3474582" y="3696548"/>
              <a:chExt cx="7336293" cy="551571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8C4263F-DCF3-4C41-9AEC-DA5049D2F8BF}"/>
                  </a:ext>
                </a:extLst>
              </p:cNvPr>
              <p:cNvSpPr txBox="1"/>
              <p:nvPr/>
            </p:nvSpPr>
            <p:spPr>
              <a:xfrm>
                <a:off x="3474583" y="3696548"/>
                <a:ext cx="7336292" cy="24622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>
                  <a:defRPr sz="1400">
                    <a:solidFill>
                      <a:schemeClr val="bg1"/>
                    </a:solidFill>
                  </a:defRPr>
                </a:lvl1pPr>
              </a:lstStyle>
              <a:p>
                <a:endParaRPr lang="en-US" sz="1600" i="1" u="sng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E4EB2DD-9256-4A9A-9640-D6FA1B8F623E}"/>
                  </a:ext>
                </a:extLst>
              </p:cNvPr>
              <p:cNvSpPr txBox="1"/>
              <p:nvPr/>
            </p:nvSpPr>
            <p:spPr>
              <a:xfrm>
                <a:off x="3474582" y="4032675"/>
                <a:ext cx="5110163" cy="21544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C00F3F6-833D-4E56-B8F4-C8BA65065A91}"/>
                </a:ext>
              </a:extLst>
            </p:cNvPr>
            <p:cNvCxnSpPr>
              <a:cxnSpLocks/>
            </p:cNvCxnSpPr>
            <p:nvPr/>
          </p:nvCxnSpPr>
          <p:spPr>
            <a:xfrm>
              <a:off x="3468914" y="3474352"/>
              <a:ext cx="8186932" cy="0"/>
            </a:xfrm>
            <a:prstGeom prst="line">
              <a:avLst/>
            </a:prstGeom>
            <a:ln w="3175">
              <a:solidFill>
                <a:schemeClr val="bg1">
                  <a:lumMod val="8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217331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39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011C"/>
      </a:accent1>
      <a:accent2>
        <a:srgbClr val="89010E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83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523</Words>
  <Application>Microsoft Macintosh PowerPoint</Application>
  <PresentationFormat>Widescreen</PresentationFormat>
  <Paragraphs>179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Fierda Usiyah</dc:creator>
  <cp:lastModifiedBy>رنيم  علي  نايف  المطيري</cp:lastModifiedBy>
  <cp:revision>36</cp:revision>
  <dcterms:created xsi:type="dcterms:W3CDTF">2020-11-05T07:39:25Z</dcterms:created>
  <dcterms:modified xsi:type="dcterms:W3CDTF">2021-11-20T11:39:27Z</dcterms:modified>
</cp:coreProperties>
</file>